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1" r:id="rId2"/>
    <p:sldId id="317" r:id="rId3"/>
    <p:sldId id="272" r:id="rId4"/>
    <p:sldId id="273" r:id="rId5"/>
    <p:sldId id="321" r:id="rId6"/>
    <p:sldId id="276" r:id="rId7"/>
    <p:sldId id="277" r:id="rId8"/>
    <p:sldId id="279" r:id="rId9"/>
    <p:sldId id="280" r:id="rId10"/>
    <p:sldId id="281" r:id="rId11"/>
    <p:sldId id="301" r:id="rId12"/>
    <p:sldId id="282" r:id="rId13"/>
    <p:sldId id="284" r:id="rId14"/>
    <p:sldId id="285" r:id="rId15"/>
    <p:sldId id="286" r:id="rId16"/>
    <p:sldId id="287" r:id="rId17"/>
    <p:sldId id="302" r:id="rId18"/>
    <p:sldId id="303" r:id="rId19"/>
    <p:sldId id="288" r:id="rId20"/>
    <p:sldId id="291" r:id="rId21"/>
    <p:sldId id="289" r:id="rId22"/>
    <p:sldId id="290" r:id="rId23"/>
    <p:sldId id="299" r:id="rId24"/>
    <p:sldId id="319" r:id="rId25"/>
    <p:sldId id="292" r:id="rId26"/>
    <p:sldId id="293" r:id="rId27"/>
    <p:sldId id="295" r:id="rId28"/>
    <p:sldId id="296" r:id="rId29"/>
    <p:sldId id="318" r:id="rId30"/>
    <p:sldId id="304" r:id="rId31"/>
    <p:sldId id="305" r:id="rId32"/>
    <p:sldId id="306" r:id="rId33"/>
    <p:sldId id="307" r:id="rId34"/>
    <p:sldId id="320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1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1754D-E72F-5A42-81B9-9A395037AECC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5A81-B742-F441-B8FD-662155C6C1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37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EB8D042-2F57-B045-A9C2-98FA39D74B25}" type="slidenum">
              <a:rPr lang="es-ES" sz="1200">
                <a:latin typeface="Times New Roman" charset="0"/>
              </a:rPr>
              <a:pPr/>
              <a:t>8</a:t>
            </a:fld>
            <a:endParaRPr lang="es-E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90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1239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4D73A70-04A6-8140-AF29-ED73185A72C0}" type="slidenum">
              <a:rPr lang="es-ES" sz="1200">
                <a:latin typeface="Times New Roman" charset="0"/>
                <a:cs typeface="Arial" charset="0"/>
              </a:rPr>
              <a:pPr/>
              <a:t>27</a:t>
            </a:fld>
            <a:endParaRPr lang="es-ES" sz="120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42673FF-DE1C-6646-A9F9-42CE8F8C4BE5}" type="slidenum">
              <a:rPr lang="es-ES" sz="1200">
                <a:latin typeface="Calibri" charset="0"/>
                <a:ea typeface="ＭＳ Ｐゴシック" charset="0"/>
                <a:cs typeface="ＭＳ Ｐゴシック" charset="0"/>
              </a:rPr>
              <a:pPr/>
              <a:t>9</a:t>
            </a:fld>
            <a:endParaRPr lang="es-E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CL">
              <a:latin typeface="Times New Roman" charset="0"/>
              <a:ea typeface="MS PGothic" charset="0"/>
            </a:endParaRPr>
          </a:p>
        </p:txBody>
      </p:sp>
      <p:sp>
        <p:nvSpPr>
          <p:cNvPr id="276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473BCB1-3603-1140-AF52-2985AC6A4F3A}" type="slidenum">
              <a:rPr lang="es-ES" sz="1200">
                <a:latin typeface="Times New Roman" charset="0"/>
                <a:ea typeface="ＭＳ Ｐゴシック" charset="0"/>
                <a:cs typeface="ＭＳ Ｐゴシック" charset="0"/>
              </a:rPr>
              <a:pPr/>
              <a:t>10</a:t>
            </a:fld>
            <a:endParaRPr lang="es-ES" sz="12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EB294A4-6E51-BF4D-B276-C9A2816B5FCB}" type="slidenum">
              <a:rPr lang="es-ES" sz="1200">
                <a:cs typeface="Arial" charset="0"/>
              </a:rPr>
              <a:pPr/>
              <a:t>11</a:t>
            </a:fld>
            <a:endParaRPr lang="es-ES" sz="1200">
              <a:cs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D86E5E-A3D5-FF49-88EB-E07E48827885}" type="slidenum">
              <a:rPr lang="es-ES" sz="1200">
                <a:latin typeface="Times New Roman" charset="0"/>
                <a:ea typeface="MS PGothic" charset="0"/>
                <a:cs typeface="MS PGothic" charset="0"/>
              </a:rPr>
              <a:pPr eaLnBrk="1" hangingPunct="1"/>
              <a:t>12</a:t>
            </a:fld>
            <a:endParaRPr lang="es-ES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CL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BD4FAF-1770-DB49-8B3F-1CDFEE73EDF7}" type="slidenum">
              <a:rPr lang="es-ES" sz="1200">
                <a:latin typeface="Times New Roman" charset="0"/>
                <a:ea typeface="MS PGothic" charset="0"/>
                <a:cs typeface="MS PGothic" charset="0"/>
              </a:rPr>
              <a:pPr eaLnBrk="1" hangingPunct="1"/>
              <a:t>13</a:t>
            </a:fld>
            <a:endParaRPr lang="es-ES" sz="120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CL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839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DEB5F1B1-EA9C-0944-B259-DE49AD5AB838}" type="slidenum">
              <a:rPr lang="es-ES_tradnl" sz="1200">
                <a:latin typeface="Calibri" charset="0"/>
                <a:cs typeface="Arial" charset="0"/>
              </a:rPr>
              <a:pPr/>
              <a:t>17</a:t>
            </a:fld>
            <a:endParaRPr lang="es-ES_tradnl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414E368-1C3D-2545-BC47-48C2FE133256}" type="slidenum">
              <a:rPr lang="es-ES" sz="1200">
                <a:latin typeface="Times New Roman" charset="0"/>
              </a:rPr>
              <a:pPr/>
              <a:t>20</a:t>
            </a:fld>
            <a:endParaRPr lang="es-ES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445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165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129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765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59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456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763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058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71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666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89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7D0B-A8D0-4293-AB3C-CD8282FE5A86}" type="datetimeFigureOut">
              <a:rPr lang="es-CL" smtClean="0"/>
              <a:t>01-04-2020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E796B-A55B-4FC9-8837-4008BF6D068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04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33426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Enfermedades Neuromusculares</a:t>
            </a:r>
            <a:br>
              <a:rPr lang="es-ES" b="1" dirty="0">
                <a:solidFill>
                  <a:srgbClr val="000090"/>
                </a:solidFill>
              </a:rPr>
            </a:br>
            <a:r>
              <a:rPr lang="es-ES" b="1" dirty="0">
                <a:solidFill>
                  <a:srgbClr val="000090"/>
                </a:solidFill>
              </a:rPr>
              <a:t>Fallo Respiratorio Agudo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r>
              <a:rPr lang="es-ES" b="1" dirty="0">
                <a:solidFill>
                  <a:srgbClr val="000090"/>
                </a:solidFill>
                <a:latin typeface="+mj-lt"/>
              </a:rPr>
              <a:t>2019 </a:t>
            </a:r>
          </a:p>
          <a:p>
            <a:r>
              <a:rPr lang="es-ES" b="1" dirty="0">
                <a:solidFill>
                  <a:srgbClr val="000090"/>
                </a:solidFill>
                <a:latin typeface="+mj-lt"/>
              </a:rPr>
              <a:t>Grupo Colaborativo “</a:t>
            </a:r>
            <a:r>
              <a:rPr lang="es-ES" b="1" dirty="0" err="1">
                <a:solidFill>
                  <a:srgbClr val="000090"/>
                </a:solidFill>
                <a:latin typeface="+mj-lt"/>
              </a:rPr>
              <a:t>Saving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 </a:t>
            </a:r>
            <a:r>
              <a:rPr lang="es-ES" b="1" dirty="0" err="1">
                <a:solidFill>
                  <a:srgbClr val="000090"/>
                </a:solidFill>
                <a:latin typeface="+mj-lt"/>
              </a:rPr>
              <a:t>Neck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”</a:t>
            </a:r>
          </a:p>
        </p:txBody>
      </p:sp>
      <p:graphicFrame>
        <p:nvGraphicFramePr>
          <p:cNvPr id="4" name="Objeto 1"/>
          <p:cNvGraphicFramePr>
            <a:graphicFrameLocks noChangeAspect="1"/>
          </p:cNvGraphicFramePr>
          <p:nvPr/>
        </p:nvGraphicFramePr>
        <p:xfrm>
          <a:off x="1657350" y="192088"/>
          <a:ext cx="6167438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o" r:id="rId3" imgW="5346503" imgH="1498545" progId="Word.Document.12">
                  <p:embed/>
                </p:oleObj>
              </mc:Choice>
              <mc:Fallback>
                <p:oleObj name="Documento" r:id="rId3" imgW="5346503" imgH="149854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192088"/>
                        <a:ext cx="6167438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3" descr="C:\Users\Maria Adela\Downloads\imag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4" y="5055552"/>
            <a:ext cx="1325562" cy="177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472" y="5045394"/>
            <a:ext cx="1231136" cy="16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26988"/>
            <a:ext cx="6781800" cy="532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43213" y="4724400"/>
            <a:ext cx="358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b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Simonds A. Chest 2006;130:6:1879-86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5288" y="5408613"/>
            <a:ext cx="8280400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La</a:t>
            </a:r>
            <a:r>
              <a:rPr lang="es-ES_tradnl" sz="1400" b="1" dirty="0">
                <a:solidFill>
                  <a:srgbClr val="000090"/>
                </a:solidFill>
                <a:latin typeface="+mn-lt"/>
                <a:cs typeface="Times New Roman" charset="0"/>
              </a:rPr>
              <a:t> </a:t>
            </a: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disminución de la eficiencia de la BOMBA RESPIRATORIA  se asocia con </a:t>
            </a:r>
            <a:r>
              <a:rPr lang="es-ES_tradnl" sz="2000" b="1" u="sng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síndromes de </a:t>
            </a:r>
            <a:r>
              <a:rPr lang="es-ES_tradnl" sz="2000" b="1" u="sng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Times New Roman" charset="0"/>
              </a:rPr>
              <a:t>hipoventilación</a:t>
            </a:r>
            <a:r>
              <a:rPr lang="es-ES_tradnl" sz="2000" b="1" dirty="0">
                <a:solidFill>
                  <a:srgbClr val="000090"/>
                </a:solidFill>
                <a:latin typeface="+mn-lt"/>
                <a:cs typeface="Times New Roman" charset="0"/>
              </a:rPr>
              <a:t> muchas veces sólo nocturno y con parénquima pulmonar normal  hasta estados avanzados de la enfermedad .........</a:t>
            </a:r>
            <a:endParaRPr lang="es-ES_tradnl" sz="2000" dirty="0">
              <a:solidFill>
                <a:srgbClr val="000090"/>
              </a:solidFill>
              <a:latin typeface="+mn-lt"/>
              <a:cs typeface="+mn-cs"/>
            </a:endParaRPr>
          </a:p>
        </p:txBody>
      </p:sp>
      <p:pic>
        <p:nvPicPr>
          <p:cNvPr id="26628" name="Picture 4" descr="20083Suplem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549275"/>
            <a:ext cx="24161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47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-171450"/>
            <a:ext cx="8229600" cy="1143000"/>
          </a:xfrm>
        </p:spPr>
        <p:txBody>
          <a:bodyPr/>
          <a:lstStyle/>
          <a:p>
            <a:pPr eaLnBrk="1" hangingPunct="1"/>
            <a:r>
              <a:rPr lang="es-ES_tradnl">
                <a:solidFill>
                  <a:srgbClr val="C00000"/>
                </a:solidFill>
                <a:ea typeface="MS PGothic" charset="0"/>
              </a:rPr>
              <a:t>Progresión Cifoescoliosis</a:t>
            </a:r>
            <a:endParaRPr lang="es-ES">
              <a:solidFill>
                <a:srgbClr val="C00000"/>
              </a:solidFill>
              <a:ea typeface="MS PGothic" charset="0"/>
            </a:endParaRPr>
          </a:p>
        </p:txBody>
      </p:sp>
      <p:cxnSp>
        <p:nvCxnSpPr>
          <p:cNvPr id="47106" name="AutoShape 3"/>
          <p:cNvCxnSpPr>
            <a:cxnSpLocks noChangeShapeType="1"/>
          </p:cNvCxnSpPr>
          <p:nvPr/>
        </p:nvCxnSpPr>
        <p:spPr bwMode="auto">
          <a:xfrm>
            <a:off x="1524000" y="2133600"/>
            <a:ext cx="0" cy="3581400"/>
          </a:xfrm>
          <a:prstGeom prst="straightConnector1">
            <a:avLst/>
          </a:prstGeom>
          <a:noFill/>
          <a:ln w="12700" cap="sq">
            <a:solidFill>
              <a:srgbClr val="00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7" name="AutoShape 4"/>
          <p:cNvCxnSpPr>
            <a:cxnSpLocks noChangeShapeType="1"/>
          </p:cNvCxnSpPr>
          <p:nvPr/>
        </p:nvCxnSpPr>
        <p:spPr bwMode="auto">
          <a:xfrm>
            <a:off x="1600200" y="5715000"/>
            <a:ext cx="5029200" cy="0"/>
          </a:xfrm>
          <a:prstGeom prst="straightConnector1">
            <a:avLst/>
          </a:prstGeom>
          <a:noFill/>
          <a:ln w="12700" cap="sq">
            <a:solidFill>
              <a:srgbClr val="00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771775" y="6092825"/>
            <a:ext cx="541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2000">
                <a:solidFill>
                  <a:srgbClr val="000099"/>
                </a:solidFill>
                <a:latin typeface="+mj-lt"/>
              </a:rPr>
              <a:t>Angulación escoliosis ( grados).</a:t>
            </a:r>
            <a:endParaRPr lang="es-ES" sz="200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13239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CV </a:t>
            </a:r>
            <a:r>
              <a:rPr lang="es-ES_tradnl" sz="14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% predicho</a:t>
            </a:r>
            <a:endParaRPr lang="es-ES" sz="14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0" name="AutoShape 7"/>
          <p:cNvCxnSpPr>
            <a:cxnSpLocks noChangeShapeType="1"/>
          </p:cNvCxnSpPr>
          <p:nvPr/>
        </p:nvCxnSpPr>
        <p:spPr bwMode="auto">
          <a:xfrm>
            <a:off x="1447800" y="2819400"/>
            <a:ext cx="22860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822325" y="2479675"/>
            <a:ext cx="5873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70%</a:t>
            </a:r>
            <a:endParaRPr lang="es-ES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2" name="AutoShape 9"/>
          <p:cNvCxnSpPr>
            <a:cxnSpLocks noChangeShapeType="1"/>
          </p:cNvCxnSpPr>
          <p:nvPr/>
        </p:nvCxnSpPr>
        <p:spPr bwMode="auto">
          <a:xfrm>
            <a:off x="25146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270125" y="5680075"/>
            <a:ext cx="496888" cy="369888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30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4" name="AutoShape 11"/>
          <p:cNvCxnSpPr>
            <a:cxnSpLocks noChangeShapeType="1"/>
          </p:cNvCxnSpPr>
          <p:nvPr/>
        </p:nvCxnSpPr>
        <p:spPr bwMode="auto">
          <a:xfrm>
            <a:off x="32766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048000" y="5715000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40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6" name="AutoShape 13"/>
          <p:cNvCxnSpPr>
            <a:cxnSpLocks noChangeShapeType="1"/>
          </p:cNvCxnSpPr>
          <p:nvPr/>
        </p:nvCxnSpPr>
        <p:spPr bwMode="auto">
          <a:xfrm>
            <a:off x="5257800" y="5638800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105400" y="5686425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80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18" name="AutoShape 15"/>
          <p:cNvCxnSpPr>
            <a:cxnSpLocks noChangeShapeType="1"/>
          </p:cNvCxnSpPr>
          <p:nvPr/>
        </p:nvCxnSpPr>
        <p:spPr bwMode="auto">
          <a:xfrm>
            <a:off x="1447800" y="3962400"/>
            <a:ext cx="228600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838200" y="3733800"/>
            <a:ext cx="58737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40%</a:t>
            </a:r>
            <a:endParaRPr lang="es-ES" dirty="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20" name="AutoShape 17"/>
          <p:cNvCxnSpPr>
            <a:cxnSpLocks noChangeShapeType="1"/>
          </p:cNvCxnSpPr>
          <p:nvPr/>
        </p:nvCxnSpPr>
        <p:spPr bwMode="auto">
          <a:xfrm rot="10800000">
            <a:off x="1981200" y="2362200"/>
            <a:ext cx="4090988" cy="2709863"/>
          </a:xfrm>
          <a:prstGeom prst="straightConnector1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1828800" y="3886200"/>
            <a:ext cx="2457450" cy="114300"/>
          </a:xfrm>
          <a:prstGeom prst="rightArrow">
            <a:avLst>
              <a:gd name="adj1" fmla="val 50000"/>
              <a:gd name="adj2" fmla="val 57502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4000500" y="4038600"/>
            <a:ext cx="180975" cy="1509713"/>
          </a:xfrm>
          <a:prstGeom prst="upArrow">
            <a:avLst>
              <a:gd name="adj1" fmla="val 50000"/>
              <a:gd name="adj2" fmla="val 208553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2819400" y="3048000"/>
            <a:ext cx="180975" cy="2652713"/>
          </a:xfrm>
          <a:prstGeom prst="upArrow">
            <a:avLst>
              <a:gd name="adj1" fmla="val 50000"/>
              <a:gd name="adj2" fmla="val 36644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1676400" y="2743200"/>
            <a:ext cx="1143000" cy="180975"/>
          </a:xfrm>
          <a:prstGeom prst="leftArrow">
            <a:avLst>
              <a:gd name="adj1" fmla="val 50000"/>
              <a:gd name="adj2" fmla="val 15789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s-MX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7125" name="Text Box 22"/>
          <p:cNvSpPr txBox="1">
            <a:spLocks noChangeArrowheads="1"/>
          </p:cNvSpPr>
          <p:nvPr/>
        </p:nvSpPr>
        <p:spPr bwMode="auto">
          <a:xfrm>
            <a:off x="3246438" y="2222500"/>
            <a:ext cx="2486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Disminución</a:t>
            </a:r>
          </a:p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Fuerza y luego CVF,</a:t>
            </a:r>
          </a:p>
          <a:p>
            <a:r>
              <a:rPr lang="es-ES_tradnl" sz="2000" b="1">
                <a:solidFill>
                  <a:srgbClr val="1F497D"/>
                </a:solidFill>
                <a:latin typeface="+mj-lt"/>
              </a:rPr>
              <a:t> </a:t>
            </a:r>
            <a:r>
              <a:rPr lang="es-ES_tradnl" sz="2000" b="1" u="sng">
                <a:solidFill>
                  <a:srgbClr val="1F497D"/>
                </a:solidFill>
                <a:latin typeface="+mj-lt"/>
              </a:rPr>
              <a:t>Indicación Artrodesis</a:t>
            </a:r>
            <a:endParaRPr lang="es-ES" sz="2000" b="1" u="sng">
              <a:solidFill>
                <a:srgbClr val="1F497D"/>
              </a:solidFill>
              <a:latin typeface="+mj-lt"/>
            </a:endParaRPr>
          </a:p>
        </p:txBody>
      </p:sp>
      <p:sp>
        <p:nvSpPr>
          <p:cNvPr id="47126" name="Text Box 23"/>
          <p:cNvSpPr txBox="1">
            <a:spLocks noChangeArrowheads="1"/>
          </p:cNvSpPr>
          <p:nvPr/>
        </p:nvSpPr>
        <p:spPr bwMode="auto">
          <a:xfrm>
            <a:off x="4725988" y="3581400"/>
            <a:ext cx="29972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- Hipoventilación</a:t>
            </a:r>
          </a:p>
          <a:p>
            <a:r>
              <a:rPr lang="es-ES_tradnl" sz="1800">
                <a:solidFill>
                  <a:srgbClr val="000099"/>
                </a:solidFill>
                <a:latin typeface="+mj-lt"/>
              </a:rPr>
              <a:t>- Inicio AVNI Previo Artrodesis</a:t>
            </a:r>
            <a:endParaRPr lang="es-ES" sz="1800">
              <a:solidFill>
                <a:srgbClr val="000099"/>
              </a:solidFill>
              <a:latin typeface="+mj-lt"/>
            </a:endParaRPr>
          </a:p>
          <a:p>
            <a:pPr eaLnBrk="1" hangingPunct="1"/>
            <a:endParaRPr lang="es-ES" sz="200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336" name="Text Box 12"/>
          <p:cNvSpPr txBox="1">
            <a:spLocks noChangeArrowheads="1"/>
          </p:cNvSpPr>
          <p:nvPr/>
        </p:nvSpPr>
        <p:spPr bwMode="auto">
          <a:xfrm>
            <a:off x="3829050" y="5715000"/>
            <a:ext cx="74295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0099"/>
                </a:solidFill>
                <a:latin typeface="+mj-lt"/>
                <a:ea typeface="+mn-ea"/>
                <a:cs typeface="+mn-cs"/>
              </a:rPr>
              <a:t>50</a:t>
            </a:r>
            <a:r>
              <a:rPr lang="es-ES_tradnl" baseline="30000">
                <a:solidFill>
                  <a:srgbClr val="000099"/>
                </a:solidFill>
                <a:latin typeface="+mj-lt"/>
                <a:ea typeface="+mn-ea"/>
                <a:cs typeface="+mn-cs"/>
              </a:rPr>
              <a:t>0</a:t>
            </a:r>
            <a:endParaRPr lang="es-ES" baseline="30000">
              <a:solidFill>
                <a:srgbClr val="000099"/>
              </a:solidFill>
              <a:latin typeface="+mj-lt"/>
              <a:ea typeface="+mn-ea"/>
              <a:cs typeface="+mn-cs"/>
            </a:endParaRPr>
          </a:p>
        </p:txBody>
      </p:sp>
      <p:cxnSp>
        <p:nvCxnSpPr>
          <p:cNvPr id="47128" name="AutoShape 11"/>
          <p:cNvCxnSpPr>
            <a:cxnSpLocks noChangeShapeType="1"/>
          </p:cNvCxnSpPr>
          <p:nvPr/>
        </p:nvCxnSpPr>
        <p:spPr bwMode="auto">
          <a:xfrm>
            <a:off x="4070350" y="5643563"/>
            <a:ext cx="1588" cy="1524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129" name="Picture 5" descr="DSC02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22350"/>
            <a:ext cx="2098675" cy="287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2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5243512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sz="280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+mj-cs"/>
              </a:rPr>
              <a:t>Relación Volumen - Presiones</a:t>
            </a:r>
          </a:p>
        </p:txBody>
      </p:sp>
      <p:pic>
        <p:nvPicPr>
          <p:cNvPr id="46082" name="Picture 3" descr="curva pim - volumenes duchen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3435350" cy="4170363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4" descr="evolución PIM y CV por ed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3203575" cy="4391025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9750" y="5300663"/>
            <a:ext cx="3600450" cy="1323975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buClr>
                <a:srgbClr val="FFFF00"/>
              </a:buClr>
              <a:buSzPct val="80000"/>
              <a:defRPr/>
            </a:pPr>
            <a:r>
              <a:rPr lang="es-ES_tradnl" sz="20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La disminución de la fuerza muscular inspiratoria al 50% significa sólo una disminución del 20% de la CVF.</a:t>
            </a:r>
            <a:endParaRPr lang="es-ES" sz="200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787900" y="5445125"/>
            <a:ext cx="3240088" cy="1016000"/>
          </a:xfrm>
          <a:prstGeom prst="rect">
            <a:avLst/>
          </a:prstGeom>
          <a:ln>
            <a:solidFill>
              <a:srgbClr val="00009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buClr>
                <a:srgbClr val="FFFF00"/>
              </a:buClr>
              <a:buSzPct val="80000"/>
              <a:defRPr/>
            </a:pPr>
            <a:r>
              <a:rPr lang="es-ES_tradnl" sz="200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Cuando existe un PIM de 25 % del predicho la CVF es el 50 % del predicho</a:t>
            </a:r>
          </a:p>
        </p:txBody>
      </p:sp>
    </p:spTree>
    <p:extLst>
      <p:ext uri="{BB962C8B-B14F-4D97-AF65-F5344CB8AC3E}">
        <p14:creationId xmlns:p14="http://schemas.microsoft.com/office/powerpoint/2010/main" val="145973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03263"/>
            <a:ext cx="74676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371600" y="1600200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CC0000"/>
                </a:solidFill>
                <a:latin typeface="Arial Narrow" charset="0"/>
                <a:ea typeface="MS PGothic" charset="0"/>
                <a:cs typeface="MS PGothic" charset="0"/>
              </a:rPr>
              <a:t>CVF</a:t>
            </a:r>
            <a:endParaRPr lang="es-ES">
              <a:solidFill>
                <a:srgbClr val="CC0000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143000" y="2438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CC0000"/>
                </a:solidFill>
                <a:latin typeface="Arial Narrow" charset="0"/>
                <a:ea typeface="MS PGothic" charset="0"/>
                <a:cs typeface="MS PGothic" charset="0"/>
              </a:rPr>
              <a:t>Pimax</a:t>
            </a:r>
            <a:endParaRPr lang="es-ES">
              <a:solidFill>
                <a:srgbClr val="CC0000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143000" y="3200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CC0000"/>
                </a:solidFill>
                <a:latin typeface="Arial Narrow" charset="0"/>
                <a:ea typeface="MS PGothic" charset="0"/>
                <a:cs typeface="MS PGothic" charset="0"/>
              </a:rPr>
              <a:t>Pemax</a:t>
            </a:r>
            <a:endParaRPr lang="es-ES">
              <a:solidFill>
                <a:srgbClr val="CC0000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1219200" y="3886200"/>
            <a:ext cx="82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CC0000"/>
                </a:solidFill>
                <a:latin typeface="Arial Narrow" charset="0"/>
                <a:ea typeface="MS PGothic" charset="0"/>
                <a:cs typeface="MS PGothic" charset="0"/>
              </a:rPr>
              <a:t>spO2</a:t>
            </a:r>
            <a:endParaRPr lang="es-ES">
              <a:solidFill>
                <a:srgbClr val="CC0000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1295400" y="4495800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CC0000"/>
                </a:solidFill>
                <a:latin typeface="Arial Narrow" charset="0"/>
                <a:ea typeface="MS PGothic" charset="0"/>
                <a:cs typeface="MS PGothic" charset="0"/>
              </a:rPr>
              <a:t>PtCO2</a:t>
            </a:r>
            <a:endParaRPr lang="es-ES">
              <a:solidFill>
                <a:srgbClr val="CC0000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3352800" y="5638800"/>
            <a:ext cx="0" cy="762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>
            <a:off x="4953000" y="5638800"/>
            <a:ext cx="0" cy="762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702474" name="Text Box 10"/>
          <p:cNvSpPr txBox="1">
            <a:spLocks noChangeArrowheads="1"/>
          </p:cNvSpPr>
          <p:nvPr/>
        </p:nvSpPr>
        <p:spPr bwMode="auto">
          <a:xfrm>
            <a:off x="2484438" y="5876925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ES_tradnl" b="1">
                <a:solidFill>
                  <a:srgbClr val="37609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Día 0</a:t>
            </a:r>
            <a:endParaRPr lang="es-ES" b="1">
              <a:solidFill>
                <a:srgbClr val="37609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02475" name="Text Box 11"/>
          <p:cNvSpPr txBox="1">
            <a:spLocks noChangeArrowheads="1"/>
          </p:cNvSpPr>
          <p:nvPr/>
        </p:nvSpPr>
        <p:spPr bwMode="auto">
          <a:xfrm>
            <a:off x="3924300" y="5876925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ES_tradnl" b="1">
                <a:solidFill>
                  <a:srgbClr val="37609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Día 15</a:t>
            </a:r>
            <a:endParaRPr lang="es-ES" b="1">
              <a:solidFill>
                <a:srgbClr val="37609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1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979000"/>
            <a:ext cx="5160962" cy="3762375"/>
          </a:xfrm>
          <a:prstGeom prst="rect">
            <a:avLst/>
          </a:prstGeom>
          <a:noFill/>
          <a:ln w="158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8938839" cy="1050925"/>
          </a:xfrm>
        </p:spPr>
        <p:txBody>
          <a:bodyPr rtlCol="0">
            <a:normAutofit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b="1" dirty="0">
                <a:solidFill>
                  <a:srgbClr val="002060"/>
                </a:solidFill>
                <a:ea typeface="+mj-ea"/>
                <a:cs typeface="+mj-cs"/>
              </a:rPr>
              <a:t>PCF (Pico Flujo de Tos)</a:t>
            </a:r>
            <a:endParaRPr lang="es-ES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133600" y="3733800"/>
            <a:ext cx="3744913" cy="0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148388" y="2679700"/>
            <a:ext cx="310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2060"/>
                </a:solidFill>
                <a:latin typeface="Calibri" charset="0"/>
                <a:cs typeface="Times New Roman" charset="0"/>
              </a:rPr>
              <a:t>Normal 360– 840 l/m</a:t>
            </a:r>
            <a:endParaRPr lang="es-ES">
              <a:solidFill>
                <a:srgbClr val="00206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246813" y="3429000"/>
            <a:ext cx="221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2060"/>
                </a:solidFill>
                <a:latin typeface="Calibri" charset="0"/>
                <a:cs typeface="Times New Roman" charset="0"/>
              </a:rPr>
              <a:t>Limite 180 l/m</a:t>
            </a:r>
            <a:endParaRPr lang="es-ES">
              <a:solidFill>
                <a:srgbClr val="00206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3297" y="5941338"/>
            <a:ext cx="83561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tx2"/>
                </a:solidFill>
              </a:rPr>
              <a:t>Para adolescentes y adultos, el criterio para la </a:t>
            </a:r>
            <a:r>
              <a:rPr lang="es-ES" sz="1400" dirty="0" err="1">
                <a:solidFill>
                  <a:schemeClr val="tx2"/>
                </a:solidFill>
              </a:rPr>
              <a:t>decanulación</a:t>
            </a:r>
            <a:r>
              <a:rPr lang="es-ES" sz="1400" dirty="0">
                <a:solidFill>
                  <a:schemeClr val="tx2"/>
                </a:solidFill>
              </a:rPr>
              <a:t> segura es un pico flujo </a:t>
            </a:r>
            <a:r>
              <a:rPr lang="es-ES" sz="1400" dirty="0" err="1">
                <a:solidFill>
                  <a:schemeClr val="tx2"/>
                </a:solidFill>
              </a:rPr>
              <a:t>exuflado</a:t>
            </a:r>
            <a:r>
              <a:rPr lang="es-ES" sz="1400" dirty="0">
                <a:solidFill>
                  <a:schemeClr val="tx2"/>
                </a:solidFill>
              </a:rPr>
              <a:t> máximo en MIE (PFE-MIE), con o sin tos, &gt;150 L/m, mientras que la necesidad de </a:t>
            </a:r>
            <a:r>
              <a:rPr lang="es-ES" sz="1400" dirty="0" err="1">
                <a:solidFill>
                  <a:schemeClr val="tx2"/>
                </a:solidFill>
              </a:rPr>
              <a:t>traqueostomía</a:t>
            </a:r>
            <a:r>
              <a:rPr lang="es-ES" sz="1400" dirty="0">
                <a:solidFill>
                  <a:schemeClr val="tx2"/>
                </a:solidFill>
              </a:rPr>
              <a:t> ocurre cuando el MIE (PFE-MIE) esta bajo 120 L/m, independiente del grado de dependencia del ventilador. </a:t>
            </a:r>
          </a:p>
        </p:txBody>
      </p:sp>
    </p:spTree>
    <p:extLst>
      <p:ext uri="{BB962C8B-B14F-4D97-AF65-F5344CB8AC3E}">
        <p14:creationId xmlns:p14="http://schemas.microsoft.com/office/powerpoint/2010/main" val="359416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818"/>
          <a:stretch/>
        </p:blipFill>
        <p:spPr>
          <a:xfrm>
            <a:off x="1453930" y="84000"/>
            <a:ext cx="5753100" cy="52158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77" y="5438195"/>
            <a:ext cx="3918742" cy="1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91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h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06" y="1114670"/>
            <a:ext cx="4265194" cy="49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0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Laboratorio Necesario</a:t>
            </a:r>
          </a:p>
        </p:txBody>
      </p:sp>
      <p:sp>
        <p:nvSpPr>
          <p:cNvPr id="8294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Espirometro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portatil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-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Ventilografo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(evaluar CVF)</a:t>
            </a:r>
          </a:p>
          <a:p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Flujometro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(Pico Flujo Tos/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Cough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Peak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Flow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SpO2/ </a:t>
            </a:r>
            <a:r>
              <a:rPr lang="es-ES" dirty="0" err="1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Capnografo</a:t>
            </a:r>
            <a:r>
              <a:rPr lang="es-ES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. TpCo</a:t>
            </a:r>
            <a:r>
              <a:rPr lang="es-ES" baseline="-25000" dirty="0">
                <a:solidFill>
                  <a:srgbClr val="1F497D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</a:p>
          <a:p>
            <a:endParaRPr lang="es-E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2947" name="Imagen 2" descr="Ventilomet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2" t="13226" b="52388"/>
          <a:stretch>
            <a:fillRect/>
          </a:stretch>
        </p:blipFill>
        <p:spPr bwMode="auto">
          <a:xfrm>
            <a:off x="4716463" y="3789363"/>
            <a:ext cx="24479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26" descr="DSC058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73563"/>
            <a:ext cx="2141538" cy="1604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0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/>
                </a:solidFill>
              </a:rPr>
              <a:t>Valores críticos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Pico Flujo Tos (PFT)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tx2"/>
                </a:solidFill>
              </a:rPr>
              <a:t>Para adolescentes y adultos, el criterio para la </a:t>
            </a:r>
            <a:r>
              <a:rPr lang="es-ES" dirty="0" err="1">
                <a:solidFill>
                  <a:schemeClr val="tx2"/>
                </a:solidFill>
              </a:rPr>
              <a:t>decanulación</a:t>
            </a:r>
            <a:r>
              <a:rPr lang="es-ES" dirty="0">
                <a:solidFill>
                  <a:schemeClr val="tx2"/>
                </a:solidFill>
              </a:rPr>
              <a:t> segura es un pico flujo </a:t>
            </a:r>
            <a:r>
              <a:rPr lang="es-ES" dirty="0" err="1">
                <a:solidFill>
                  <a:schemeClr val="tx2"/>
                </a:solidFill>
              </a:rPr>
              <a:t>exuflado</a:t>
            </a:r>
            <a:r>
              <a:rPr lang="es-ES" dirty="0">
                <a:solidFill>
                  <a:schemeClr val="tx2"/>
                </a:solidFill>
              </a:rPr>
              <a:t> máximo en MIE (PFE-MIE), con o sin tos, &gt;150 L/m.</a:t>
            </a:r>
          </a:p>
          <a:p>
            <a:r>
              <a:rPr lang="es-ES" dirty="0">
                <a:solidFill>
                  <a:schemeClr val="tx2"/>
                </a:solidFill>
              </a:rPr>
              <a:t>Mientras que la necesidad de </a:t>
            </a:r>
            <a:r>
              <a:rPr lang="es-ES" dirty="0" err="1">
                <a:solidFill>
                  <a:schemeClr val="tx2"/>
                </a:solidFill>
              </a:rPr>
              <a:t>traqueostomía</a:t>
            </a:r>
            <a:r>
              <a:rPr lang="es-ES" dirty="0">
                <a:solidFill>
                  <a:schemeClr val="tx2"/>
                </a:solidFill>
              </a:rPr>
              <a:t> ocurre cuando el MIE (PFE-MIE) esta bajo 120 L/m, independiente del grado de dependencia del ventilador.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Capacidad Vital (CV)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_tradnl" dirty="0">
                <a:solidFill>
                  <a:schemeClr val="tx2"/>
                </a:solidFill>
              </a:rPr>
              <a:t>&lt; 30 ml/k incapacidad toser </a:t>
            </a:r>
          </a:p>
          <a:p>
            <a:r>
              <a:rPr lang="es-ES_tradnl" dirty="0">
                <a:solidFill>
                  <a:schemeClr val="tx2"/>
                </a:solidFill>
              </a:rPr>
              <a:t>&lt; 20 ml incapacidad suspirar y prevenir ATL.</a:t>
            </a:r>
          </a:p>
          <a:p>
            <a:r>
              <a:rPr lang="es-ES_tradnl" dirty="0">
                <a:solidFill>
                  <a:schemeClr val="tx2"/>
                </a:solidFill>
              </a:rPr>
              <a:t>&lt; 10 ml incapacidad de ventilar. </a:t>
            </a:r>
          </a:p>
          <a:p>
            <a:endParaRPr lang="es-ES_tradn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rgbClr val="1F497D"/>
                </a:solidFill>
              </a:rPr>
              <a:t>Insuficiencia Respiratoria Aguda en ENM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  <a:latin typeface="+mj-lt"/>
              </a:rPr>
              <a:t>INSUFICIENCIA VENTILATORIA</a:t>
            </a:r>
          </a:p>
          <a:p>
            <a:r>
              <a:rPr lang="es-ES" dirty="0">
                <a:solidFill>
                  <a:srgbClr val="1F497D"/>
                </a:solidFill>
                <a:latin typeface="+mj-lt"/>
              </a:rPr>
              <a:t>Disminución PaO</a:t>
            </a:r>
            <a:r>
              <a:rPr lang="es-ES" baseline="-25000" dirty="0">
                <a:solidFill>
                  <a:srgbClr val="1F497D"/>
                </a:solidFill>
                <a:latin typeface="+mj-lt"/>
              </a:rPr>
              <a:t>2</a:t>
            </a:r>
            <a:r>
              <a:rPr lang="es-ES" dirty="0">
                <a:solidFill>
                  <a:srgbClr val="1F497D"/>
                </a:solidFill>
                <a:latin typeface="+mj-lt"/>
              </a:rPr>
              <a:t> (SpO</a:t>
            </a:r>
            <a:r>
              <a:rPr lang="es-ES" baseline="-25000" dirty="0">
                <a:solidFill>
                  <a:srgbClr val="1F497D"/>
                </a:solidFill>
                <a:latin typeface="+mj-lt"/>
              </a:rPr>
              <a:t>2</a:t>
            </a:r>
            <a:r>
              <a:rPr lang="es-ES" dirty="0">
                <a:solidFill>
                  <a:srgbClr val="1F497D"/>
                </a:solidFill>
                <a:latin typeface="+mj-lt"/>
              </a:rPr>
              <a:t>) proporcional al aumento PaCO</a:t>
            </a:r>
            <a:r>
              <a:rPr lang="es-ES" baseline="-25000" dirty="0">
                <a:solidFill>
                  <a:srgbClr val="1F497D"/>
                </a:solidFill>
                <a:latin typeface="+mj-lt"/>
              </a:rPr>
              <a:t>2</a:t>
            </a:r>
          </a:p>
          <a:p>
            <a:r>
              <a:rPr lang="es-ES" dirty="0">
                <a:solidFill>
                  <a:srgbClr val="1F497D"/>
                </a:solidFill>
                <a:latin typeface="+mj-lt"/>
              </a:rPr>
              <a:t>Tratamiento es Soporte Ventilatorio + Tos Asistida.</a:t>
            </a:r>
          </a:p>
          <a:p>
            <a:r>
              <a:rPr lang="es-ES" b="1" dirty="0">
                <a:solidFill>
                  <a:srgbClr val="1F497D"/>
                </a:solidFill>
                <a:latin typeface="+mj-lt"/>
              </a:rPr>
              <a:t>NO OXIGENOTERAPIA</a:t>
            </a:r>
          </a:p>
        </p:txBody>
      </p:sp>
    </p:spTree>
    <p:extLst>
      <p:ext uri="{BB962C8B-B14F-4D97-AF65-F5344CB8AC3E}">
        <p14:creationId xmlns:p14="http://schemas.microsoft.com/office/powerpoint/2010/main" val="135157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ZCB8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829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1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3" name="Rectangle 5"/>
          <p:cNvSpPr>
            <a:spLocks noChangeArrowheads="1"/>
          </p:cNvSpPr>
          <p:nvPr/>
        </p:nvSpPr>
        <p:spPr bwMode="auto">
          <a:xfrm>
            <a:off x="-262911" y="527050"/>
            <a:ext cx="8929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Soporte Respiratorio No Invasivo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80975" y="1844675"/>
            <a:ext cx="8893175" cy="4191000"/>
          </a:xfrm>
          <a:prstGeom prst="rect">
            <a:avLst/>
          </a:prstGeom>
        </p:spPr>
        <p:txBody>
          <a:bodyPr>
            <a:normAutofit/>
          </a:bodyPr>
          <a:lstStyle>
            <a:lvl1pPr marL="723900" indent="1905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spcBef>
                <a:spcPts val="400"/>
              </a:spcBef>
              <a:buClr>
                <a:schemeClr val="tx1"/>
              </a:buClr>
              <a:buSzPct val="68000"/>
              <a:defRPr/>
            </a:pPr>
            <a:r>
              <a:rPr lang="es-ES_tradnl" b="1" dirty="0">
                <a:solidFill>
                  <a:srgbClr val="000090"/>
                </a:solidFill>
                <a:latin typeface="Calibri"/>
                <a:cs typeface="Calibri"/>
              </a:rPr>
              <a:t>Compromiso de grados variables y no necesariamente de la misma intensidad de:</a:t>
            </a:r>
            <a:endParaRPr lang="es-ES_tradnl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400"/>
              </a:spcBef>
              <a:buClr>
                <a:schemeClr val="tx1"/>
              </a:buClr>
              <a:buSzPct val="68000"/>
              <a:defRPr/>
            </a:pPr>
            <a:endParaRPr lang="es-ES_tradnl" dirty="0">
              <a:solidFill>
                <a:srgbClr val="17375E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r>
              <a:rPr lang="es-ES_tradnl" sz="2800" dirty="0">
                <a:solidFill>
                  <a:srgbClr val="000090"/>
                </a:solidFill>
                <a:latin typeface="Calibri"/>
                <a:cs typeface="Calibri"/>
              </a:rPr>
              <a:t>Musculatura inspiratoria 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endParaRPr lang="es-ES_tradnl" sz="2800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r>
              <a:rPr lang="es-ES_tradnl" sz="2800" dirty="0">
                <a:solidFill>
                  <a:srgbClr val="000090"/>
                </a:solidFill>
                <a:latin typeface="Calibri"/>
                <a:cs typeface="Calibri"/>
              </a:rPr>
              <a:t>Musculatura espiratoria  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endParaRPr lang="es-ES_tradnl" sz="2800" dirty="0">
              <a:solidFill>
                <a:srgbClr val="000090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r>
              <a:rPr lang="es-ES_tradnl" sz="2800" dirty="0">
                <a:solidFill>
                  <a:srgbClr val="000090"/>
                </a:solidFill>
                <a:latin typeface="Calibri"/>
                <a:cs typeface="Calibri"/>
              </a:rPr>
              <a:t>De los músculos deglutorios</a:t>
            </a:r>
          </a:p>
          <a:p>
            <a:pPr indent="0" eaLnBrk="1" hangingPunct="1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es-ES_tradnl" sz="28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endParaRPr lang="es-ES_tradnl" sz="2800" i="1" u="sng" dirty="0">
              <a:solidFill>
                <a:srgbClr val="17375E"/>
              </a:solidFill>
              <a:latin typeface="Calibri"/>
              <a:cs typeface="Calibri"/>
            </a:endParaRPr>
          </a:p>
          <a:p>
            <a:pPr algn="ctr"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charset="0"/>
              <a:buChar char=""/>
              <a:defRPr/>
            </a:pPr>
            <a:endParaRPr lang="es-ES_tradnl" sz="2800" dirty="0">
              <a:latin typeface="Calibri"/>
              <a:cs typeface="Calibri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5045469" y="308738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Calibri"/>
              <a:cs typeface="Calibri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399989" y="2899500"/>
            <a:ext cx="11645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MX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AVNI</a:t>
            </a:r>
            <a:endParaRPr lang="es-ES" sz="36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5014113" y="40520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Calibri"/>
              <a:cs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8113" y="5980113"/>
            <a:ext cx="91757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i="1" u="sng" dirty="0">
                <a:solidFill>
                  <a:srgbClr val="000090"/>
                </a:solidFill>
                <a:latin typeface="Calibri"/>
                <a:ea typeface="+mn-ea"/>
                <a:cs typeface="Calibri"/>
              </a:rPr>
              <a:t>Mayor compromiso respiratorio si el compromiso muscular es proximal.</a:t>
            </a:r>
          </a:p>
          <a:p>
            <a:pPr>
              <a:defRPr/>
            </a:pPr>
            <a:endParaRPr lang="es-ES" dirty="0">
              <a:solidFill>
                <a:srgbClr val="00009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1" name="4 CuadroTexto"/>
          <p:cNvSpPr txBox="1"/>
          <p:nvPr/>
        </p:nvSpPr>
        <p:spPr>
          <a:xfrm>
            <a:off x="6301541" y="3945660"/>
            <a:ext cx="24573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MX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Tos Asistida</a:t>
            </a:r>
            <a:endParaRPr lang="es-ES" sz="36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6 Flecha derecha"/>
          <p:cNvSpPr/>
          <p:nvPr/>
        </p:nvSpPr>
        <p:spPr>
          <a:xfrm>
            <a:off x="4994055" y="500410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Calibri"/>
              <a:cs typeface="Calibri"/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6391229" y="4882060"/>
            <a:ext cx="15824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s-MX" sz="3600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No Hay</a:t>
            </a:r>
            <a:endParaRPr lang="es-ES" sz="36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85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41" y="1097594"/>
            <a:ext cx="6194006" cy="47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13" y="1175993"/>
            <a:ext cx="7388837" cy="44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7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90"/>
                </a:solidFill>
              </a:rPr>
              <a:t>Requerimientos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UPC familiarizada con ENM y manejo con: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</a:t>
            </a:r>
            <a:r>
              <a:rPr lang="es-ES" dirty="0" err="1">
                <a:solidFill>
                  <a:srgbClr val="000090"/>
                </a:solidFill>
              </a:rPr>
              <a:t>Extubación</a:t>
            </a:r>
            <a:r>
              <a:rPr lang="es-ES" dirty="0">
                <a:solidFill>
                  <a:srgbClr val="000090"/>
                </a:solidFill>
              </a:rPr>
              <a:t> precoz a AVNI.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Manejo complementario con Tos Asistida.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Manejo avanzado de dolor.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Uso múltiples interfaces para AVNI.</a:t>
            </a:r>
          </a:p>
          <a:p>
            <a:pPr marL="0" indent="0">
              <a:buNone/>
            </a:pPr>
            <a:r>
              <a:rPr lang="es-ES" dirty="0">
                <a:solidFill>
                  <a:srgbClr val="000090"/>
                </a:solidFill>
              </a:rPr>
              <a:t>. </a:t>
            </a:r>
            <a:r>
              <a:rPr lang="es-ES" b="1" dirty="0">
                <a:solidFill>
                  <a:srgbClr val="000090"/>
                </a:solidFill>
              </a:rPr>
              <a:t>Aceptar incorporar a los padres en cuidados respiratorios post operatorios.</a:t>
            </a:r>
          </a:p>
        </p:txBody>
      </p:sp>
    </p:spTree>
    <p:extLst>
      <p:ext uri="{BB962C8B-B14F-4D97-AF65-F5344CB8AC3E}">
        <p14:creationId xmlns:p14="http://schemas.microsoft.com/office/powerpoint/2010/main" val="241611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404664"/>
            <a:ext cx="6007100" cy="6019800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5400000">
            <a:off x="5722324" y="4954852"/>
            <a:ext cx="633500" cy="3591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377438" y="5409567"/>
            <a:ext cx="2144727" cy="86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Actualización 2019:</a:t>
            </a:r>
          </a:p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Air </a:t>
            </a:r>
            <a:r>
              <a:rPr lang="es-ES" sz="1400" b="1" dirty="0" err="1">
                <a:solidFill>
                  <a:schemeClr val="tx2"/>
                </a:solidFill>
              </a:rPr>
              <a:t>Stacking</a:t>
            </a:r>
            <a:r>
              <a:rPr lang="es-ES" sz="1400" b="1" dirty="0">
                <a:solidFill>
                  <a:schemeClr val="tx2"/>
                </a:solidFill>
              </a:rPr>
              <a:t>/Tos asistida </a:t>
            </a:r>
          </a:p>
          <a:p>
            <a:pPr>
              <a:lnSpc>
                <a:spcPct val="120000"/>
              </a:lnSpc>
            </a:pPr>
            <a:r>
              <a:rPr lang="es-ES" sz="1400" b="1" dirty="0">
                <a:solidFill>
                  <a:schemeClr val="tx2"/>
                </a:solidFill>
              </a:rPr>
              <a:t>Con </a:t>
            </a:r>
            <a:r>
              <a:rPr lang="es-ES" sz="1400" b="1" dirty="0" err="1">
                <a:solidFill>
                  <a:schemeClr val="tx2"/>
                </a:solidFill>
              </a:rPr>
              <a:t>Ambu</a:t>
            </a:r>
            <a:r>
              <a:rPr lang="es-ES" sz="1400" b="1" dirty="0">
                <a:solidFill>
                  <a:schemeClr val="tx2"/>
                </a:solidFill>
              </a:rPr>
              <a:t> bag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71800" y="-27384"/>
            <a:ext cx="450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Evaluación paciente con ENM y </a:t>
            </a:r>
            <a:r>
              <a:rPr lang="es-ES" b="1" dirty="0" err="1">
                <a:solidFill>
                  <a:schemeClr val="tx2"/>
                </a:solidFill>
              </a:rPr>
              <a:t>Cifoescoliosis</a:t>
            </a:r>
            <a:endParaRPr lang="es-E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20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98575"/>
            <a:ext cx="62769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chemeClr val="tx2"/>
                </a:solidFill>
                <a:latin typeface="Calibri" charset="0"/>
                <a:ea typeface="MS PGothic" charset="0"/>
              </a:rPr>
              <a:t>TOS ASISTIDA MANUAL</a:t>
            </a:r>
          </a:p>
        </p:txBody>
      </p:sp>
    </p:spTree>
    <p:extLst>
      <p:ext uri="{BB962C8B-B14F-4D97-AF65-F5344CB8AC3E}">
        <p14:creationId xmlns:p14="http://schemas.microsoft.com/office/powerpoint/2010/main" val="3637613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1 Rectángulo"/>
          <p:cNvSpPr>
            <a:spLocks noChangeArrowheads="1"/>
          </p:cNvSpPr>
          <p:nvPr/>
        </p:nvSpPr>
        <p:spPr bwMode="auto">
          <a:xfrm>
            <a:off x="611188" y="404813"/>
            <a:ext cx="748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L" sz="3600">
                <a:solidFill>
                  <a:srgbClr val="C00000"/>
                </a:solidFill>
                <a:latin typeface="Calibri" charset="0"/>
              </a:rPr>
              <a:t>Air Stacking – Maniobra espiratoria</a:t>
            </a:r>
            <a:endParaRPr lang="es-ES" sz="3600">
              <a:latin typeface="Calibri" charset="0"/>
            </a:endParaRPr>
          </a:p>
        </p:txBody>
      </p:sp>
      <p:sp>
        <p:nvSpPr>
          <p:cNvPr id="125954" name="2 CuadroTexto"/>
          <p:cNvSpPr txBox="1">
            <a:spLocks noChangeArrowheads="1"/>
          </p:cNvSpPr>
          <p:nvPr/>
        </p:nvSpPr>
        <p:spPr bwMode="auto">
          <a:xfrm>
            <a:off x="611188" y="1831975"/>
            <a:ext cx="71294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2800">
                <a:solidFill>
                  <a:schemeClr val="tx2"/>
                </a:solidFill>
                <a:latin typeface="Calibri" charset="0"/>
              </a:rPr>
              <a:t>Elementos necesarios para la técnica:</a:t>
            </a:r>
          </a:p>
          <a:p>
            <a:pPr eaLnBrk="1" hangingPunct="1"/>
            <a:endParaRPr lang="es-ES" sz="2800">
              <a:solidFill>
                <a:schemeClr val="tx2"/>
              </a:solidFill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Bolsa de resucitación manual sin bolsa de reservorio</a:t>
            </a: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 Mascarilla nasobucal o boquilla + pinza nasal</a:t>
            </a:r>
          </a:p>
          <a:p>
            <a:pPr eaLnBrk="1" hangingPunct="1">
              <a:buFontTx/>
              <a:buChar char="-"/>
            </a:pPr>
            <a:r>
              <a:rPr lang="es-ES" sz="2800">
                <a:solidFill>
                  <a:schemeClr val="tx2"/>
                </a:solidFill>
                <a:latin typeface="Calibri" charset="0"/>
              </a:rPr>
              <a:t> Operador </a:t>
            </a:r>
          </a:p>
          <a:p>
            <a:pPr eaLnBrk="1" hangingPunct="1">
              <a:buFontTx/>
              <a:buChar char="-"/>
            </a:pPr>
            <a:endParaRPr lang="es-ES" sz="280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125955" name="Imagen 2" descr="C:\Users\Daniel\AppData\Local\Microsoft\Windows\Temporary Internet Files\Low\Content.IE5\3OY28D7T\Foto00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28575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46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058"/>
          <p:cNvSpPr>
            <a:spLocks noGrp="1" noChangeArrowheads="1"/>
          </p:cNvSpPr>
          <p:nvPr>
            <p:ph type="title"/>
          </p:nvPr>
        </p:nvSpPr>
        <p:spPr>
          <a:xfrm>
            <a:off x="35496" y="571500"/>
            <a:ext cx="9144000" cy="1438275"/>
          </a:xfrm>
          <a:ln>
            <a:miter lim="800000"/>
            <a:headEnd/>
            <a:tailEnd/>
          </a:ln>
        </p:spPr>
        <p:txBody>
          <a:bodyPr lIns="83850" tIns="41925" rIns="83850" bIns="41925" rtlCol="0">
            <a:spAutoFit/>
            <a:scene3d>
              <a:camera prst="orthographicFront"/>
              <a:lightRig rig="soft" dir="t"/>
            </a:scene3d>
          </a:bodyPr>
          <a:lstStyle/>
          <a:p>
            <a:pPr defTabSz="838200" eaLnBrk="1" fontAlgn="auto" hangingPunct="1">
              <a:spcAft>
                <a:spcPts val="0"/>
              </a:spcAft>
              <a:defRPr/>
            </a:pPr>
            <a:r>
              <a:rPr lang="es-ES" sz="2000" dirty="0">
                <a:solidFill>
                  <a:srgbClr val="C00000"/>
                </a:solidFill>
                <a:latin typeface="Arial" pitchFamily="34" charset="0"/>
                <a:cs typeface="+mj-cs"/>
              </a:rPr>
              <a:t>Protocolo de Tos Mecánica Asistida (MI-E) para Exacerbaciones Respiratorias en Niños con Ventilación Mecánica Prolongada.</a:t>
            </a:r>
            <a:br>
              <a:rPr lang="es-ES" sz="2400" dirty="0">
                <a:solidFill>
                  <a:srgbClr val="C00000"/>
                </a:solidFill>
                <a:latin typeface="Arial" pitchFamily="34" charset="0"/>
                <a:cs typeface="+mj-cs"/>
              </a:rPr>
            </a:br>
            <a:br>
              <a:rPr lang="es-PE" altLang="zh-TW" sz="2400" dirty="0">
                <a:solidFill>
                  <a:srgbClr val="FFFF66"/>
                </a:solidFill>
                <a:latin typeface="Arial" pitchFamily="34" charset="0"/>
                <a:cs typeface="+mj-cs"/>
              </a:rPr>
            </a:br>
            <a:endParaRPr lang="es-ES_tradnl" sz="2400" dirty="0">
              <a:solidFill>
                <a:srgbClr val="FFC000"/>
              </a:solidFill>
              <a:latin typeface="Arial" pitchFamily="34" charset="0"/>
              <a:cs typeface="+mj-cs"/>
            </a:endParaRPr>
          </a:p>
        </p:txBody>
      </p:sp>
      <p:pic>
        <p:nvPicPr>
          <p:cNvPr id="122882" name="33 Imagen" descr="In-Exsufflator 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43063"/>
            <a:ext cx="2970212" cy="2598737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44 Imagen" descr="In-Exsufflator 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643063"/>
            <a:ext cx="3273425" cy="2643187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Text Box 2141"/>
          <p:cNvSpPr txBox="1">
            <a:spLocks noChangeArrowheads="1"/>
          </p:cNvSpPr>
          <p:nvPr/>
        </p:nvSpPr>
        <p:spPr bwMode="auto">
          <a:xfrm>
            <a:off x="2225675" y="4429125"/>
            <a:ext cx="4275138" cy="3698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1800" b="1">
                <a:solidFill>
                  <a:srgbClr val="0000CC"/>
                </a:solidFill>
                <a:latin typeface="Times New Roman" charset="0"/>
              </a:rPr>
              <a:t> Diagrama atención Protocolo MI-E</a:t>
            </a:r>
            <a:endParaRPr lang="es-ES" sz="1800" b="1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22885" name="Rectangle 4"/>
          <p:cNvSpPr>
            <a:spLocks noChangeArrowheads="1"/>
          </p:cNvSpPr>
          <p:nvPr/>
        </p:nvSpPr>
        <p:spPr bwMode="auto">
          <a:xfrm>
            <a:off x="357188" y="4929188"/>
            <a:ext cx="1804987" cy="1500187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CL" sz="1600" b="1">
                <a:solidFill>
                  <a:schemeClr val="accent2"/>
                </a:solidFill>
              </a:rPr>
              <a:t>P° Inspiratoria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Excursión-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Auscultación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(40 -60 cmH</a:t>
            </a:r>
            <a:r>
              <a:rPr lang="es-CL" sz="1600" b="1" baseline="-25000">
                <a:solidFill>
                  <a:schemeClr val="accent2"/>
                </a:solidFill>
              </a:rPr>
              <a:t>2</a:t>
            </a:r>
            <a:r>
              <a:rPr lang="es-CL" sz="1600" b="1">
                <a:solidFill>
                  <a:schemeClr val="accent2"/>
                </a:solidFill>
              </a:rPr>
              <a:t>O)</a:t>
            </a:r>
            <a:endParaRPr lang="es-ES" sz="1600" b="1">
              <a:solidFill>
                <a:schemeClr val="accent2"/>
              </a:solidFill>
            </a:endParaRPr>
          </a:p>
        </p:txBody>
      </p:sp>
      <p:sp>
        <p:nvSpPr>
          <p:cNvPr id="122886" name="Rectangle 4"/>
          <p:cNvSpPr>
            <a:spLocks noChangeArrowheads="1"/>
          </p:cNvSpPr>
          <p:nvPr/>
        </p:nvSpPr>
        <p:spPr bwMode="auto">
          <a:xfrm>
            <a:off x="2500313" y="4929188"/>
            <a:ext cx="1804987" cy="1500187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CL" sz="1600" b="1">
                <a:solidFill>
                  <a:schemeClr val="accent2"/>
                </a:solidFill>
              </a:rPr>
              <a:t>P° Espiratoria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Tolerancia y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Eficacia.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(-40 -60 cmH</a:t>
            </a:r>
            <a:r>
              <a:rPr lang="es-CL" sz="1600" b="1" baseline="-25000">
                <a:solidFill>
                  <a:schemeClr val="accent2"/>
                </a:solidFill>
              </a:rPr>
              <a:t>2</a:t>
            </a:r>
            <a:r>
              <a:rPr lang="es-CL" sz="1600" b="1">
                <a:solidFill>
                  <a:schemeClr val="accent2"/>
                </a:solidFill>
              </a:rPr>
              <a:t>O)</a:t>
            </a:r>
            <a:endParaRPr lang="es-ES" sz="1600" b="1">
              <a:solidFill>
                <a:schemeClr val="accent2"/>
              </a:solidFill>
            </a:endParaRPr>
          </a:p>
        </p:txBody>
      </p:sp>
      <p:sp>
        <p:nvSpPr>
          <p:cNvPr id="122887" name="Rectangle 4"/>
          <p:cNvSpPr>
            <a:spLocks noChangeArrowheads="1"/>
          </p:cNvSpPr>
          <p:nvPr/>
        </p:nvSpPr>
        <p:spPr bwMode="auto">
          <a:xfrm>
            <a:off x="4643438" y="4929188"/>
            <a:ext cx="2019300" cy="1500187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CL" sz="1600" b="1">
                <a:solidFill>
                  <a:schemeClr val="accent2"/>
                </a:solidFill>
              </a:rPr>
              <a:t>Programar tiempos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Insp 1-2 s.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Esp 2-3 s.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Pausa 1-2 s.</a:t>
            </a:r>
          </a:p>
        </p:txBody>
      </p:sp>
      <p:sp>
        <p:nvSpPr>
          <p:cNvPr id="122888" name="Rectangle 4"/>
          <p:cNvSpPr>
            <a:spLocks noChangeArrowheads="1"/>
          </p:cNvSpPr>
          <p:nvPr/>
        </p:nvSpPr>
        <p:spPr bwMode="auto">
          <a:xfrm>
            <a:off x="7053263" y="4929188"/>
            <a:ext cx="1804987" cy="1500187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CL" sz="1600" b="1">
                <a:solidFill>
                  <a:schemeClr val="accent2"/>
                </a:solidFill>
              </a:rPr>
              <a:t>Iniciar con flujos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Inspiratorios</a:t>
            </a:r>
          </a:p>
          <a:p>
            <a:pPr algn="ctr"/>
            <a:r>
              <a:rPr lang="es-CL" sz="1600" b="1">
                <a:solidFill>
                  <a:schemeClr val="accent2"/>
                </a:solidFill>
              </a:rPr>
              <a:t>Bajos</a:t>
            </a:r>
          </a:p>
          <a:p>
            <a:pPr algn="ctr"/>
            <a:endParaRPr lang="es-CL" sz="1600" b="1">
              <a:solidFill>
                <a:schemeClr val="accent2"/>
              </a:solidFill>
            </a:endParaRPr>
          </a:p>
          <a:p>
            <a:pPr algn="ctr"/>
            <a:endParaRPr lang="es-CL" sz="1600" b="1">
              <a:solidFill>
                <a:schemeClr val="accent2"/>
              </a:solidFill>
            </a:endParaRPr>
          </a:p>
        </p:txBody>
      </p:sp>
      <p:sp>
        <p:nvSpPr>
          <p:cNvPr id="122889" name="15 Flecha derecha"/>
          <p:cNvSpPr>
            <a:spLocks noChangeArrowheads="1"/>
          </p:cNvSpPr>
          <p:nvPr/>
        </p:nvSpPr>
        <p:spPr bwMode="auto">
          <a:xfrm>
            <a:off x="2214563" y="55721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s-CL"/>
          </a:p>
        </p:txBody>
      </p:sp>
      <p:sp>
        <p:nvSpPr>
          <p:cNvPr id="122890" name="17 Flecha derecha"/>
          <p:cNvSpPr>
            <a:spLocks noChangeArrowheads="1"/>
          </p:cNvSpPr>
          <p:nvPr/>
        </p:nvSpPr>
        <p:spPr bwMode="auto">
          <a:xfrm>
            <a:off x="2071688" y="5715000"/>
            <a:ext cx="428625" cy="198438"/>
          </a:xfrm>
          <a:prstGeom prst="right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s-CL"/>
          </a:p>
        </p:txBody>
      </p:sp>
      <p:sp>
        <p:nvSpPr>
          <p:cNvPr id="122891" name="18 Flecha derecha"/>
          <p:cNvSpPr>
            <a:spLocks noChangeArrowheads="1"/>
          </p:cNvSpPr>
          <p:nvPr/>
        </p:nvSpPr>
        <p:spPr bwMode="auto">
          <a:xfrm>
            <a:off x="4286250" y="5715000"/>
            <a:ext cx="428625" cy="198438"/>
          </a:xfrm>
          <a:prstGeom prst="right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s-CL"/>
          </a:p>
        </p:txBody>
      </p:sp>
      <p:sp>
        <p:nvSpPr>
          <p:cNvPr id="122892" name="19 Flecha derecha"/>
          <p:cNvSpPr>
            <a:spLocks noChangeArrowheads="1"/>
          </p:cNvSpPr>
          <p:nvPr/>
        </p:nvSpPr>
        <p:spPr bwMode="auto">
          <a:xfrm>
            <a:off x="6643688" y="5643563"/>
            <a:ext cx="428625" cy="198437"/>
          </a:xfrm>
          <a:prstGeom prst="right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995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Marcador de contenido 1" descr="Chi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34532" r="22124" b="34532"/>
          <a:stretch>
            <a:fillRect/>
          </a:stretch>
        </p:blipFill>
        <p:spPr>
          <a:xfrm>
            <a:off x="5099050" y="2600325"/>
            <a:ext cx="3951288" cy="3303588"/>
          </a:xfrm>
        </p:spPr>
      </p:pic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9984" r="29659" b="9415"/>
          <a:stretch>
            <a:fillRect/>
          </a:stretch>
        </p:blipFill>
        <p:spPr bwMode="auto">
          <a:xfrm>
            <a:off x="58738" y="1511300"/>
            <a:ext cx="487997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CuadroTexto 1"/>
          <p:cNvSpPr txBox="1">
            <a:spLocks noChangeArrowheads="1"/>
          </p:cNvSpPr>
          <p:nvPr/>
        </p:nvSpPr>
        <p:spPr bwMode="auto">
          <a:xfrm>
            <a:off x="381000" y="1588"/>
            <a:ext cx="84391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El “</a:t>
            </a:r>
            <a:r>
              <a:rPr lang="es-ES" altLang="ja-JP" sz="1800">
                <a:solidFill>
                  <a:schemeClr val="tx2"/>
                </a:solidFill>
                <a:latin typeface="Calibri" charset="0"/>
              </a:rPr>
              <a:t>Cough Assist</a:t>
            </a:r>
            <a:r>
              <a:rPr lang="es-ES" altLang="ja-JP" sz="1800" baseline="30000">
                <a:solidFill>
                  <a:schemeClr val="tx2"/>
                </a:solidFill>
                <a:latin typeface="Calibri" charset="0"/>
              </a:rPr>
              <a:t>TM</a:t>
            </a:r>
            <a:r>
              <a:rPr lang="es-ES" altLang="ja-JP" sz="1800">
                <a:solidFill>
                  <a:schemeClr val="tx2"/>
                </a:solidFill>
                <a:latin typeface="Calibri" charset="0"/>
              </a:rPr>
              <a:t>   proporciona un volumen de aire profundo,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normalmente a presiones de 40 a 60 cm H2O.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Esto es seguido de una caída en la presión de -40 to -60 cm H2O.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Esto crea un flujo de tos de 10 L/s (600 lt/min). </a:t>
            </a:r>
          </a:p>
          <a:p>
            <a:r>
              <a:rPr lang="es-ES" sz="1800">
                <a:solidFill>
                  <a:schemeClr val="tx2"/>
                </a:solidFill>
                <a:latin typeface="Calibri" charset="0"/>
              </a:rPr>
              <a:t>Durante la presión negativa se puede aplicar además una compresión abdominal. </a:t>
            </a:r>
          </a:p>
        </p:txBody>
      </p:sp>
    </p:spTree>
    <p:extLst>
      <p:ext uri="{BB962C8B-B14F-4D97-AF65-F5344CB8AC3E}">
        <p14:creationId xmlns:p14="http://schemas.microsoft.com/office/powerpoint/2010/main" val="3395757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HOTO-2019-10-06-09-10-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8917" r="31762"/>
          <a:stretch/>
        </p:blipFill>
        <p:spPr>
          <a:xfrm>
            <a:off x="2051720" y="620688"/>
            <a:ext cx="5196103" cy="56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16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028700"/>
            <a:ext cx="8089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9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2800" b="1" dirty="0">
                <a:solidFill>
                  <a:srgbClr val="1F497D"/>
                </a:solidFill>
              </a:rPr>
              <a:t>Soporte ventilatorio no invasivo en insuficiencia ventilatoria aguda severa en adolescentes con enfermedad neuromuscular y obesidad. Estudio de casos.</a:t>
            </a:r>
            <a:br>
              <a:rPr lang="es-ES_tradnl" sz="2800" dirty="0"/>
            </a:b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400" b="1" dirty="0">
                <a:solidFill>
                  <a:srgbClr val="1F497D"/>
                </a:solidFill>
              </a:rPr>
              <a:t>INTRODUCCION</a:t>
            </a:r>
          </a:p>
          <a:p>
            <a:pPr algn="just"/>
            <a:r>
              <a:rPr lang="es-ES_tradnl" sz="2400" dirty="0">
                <a:solidFill>
                  <a:srgbClr val="1F497D"/>
                </a:solidFill>
              </a:rPr>
              <a:t>El soporte ventilatorio no invasivo(SVNI) y la rehabilitación respiratoria con apilamiento de aire más tos asistida manual o mecánica son efectivas para tratar la insuficiencia ventilatoria aguda(IVA) en pacientes con enfermedades neuromusculares (ENM) y deterioro progresivo de la bomba respiratoria. </a:t>
            </a:r>
          </a:p>
          <a:p>
            <a:pPr algn="just"/>
            <a:endParaRPr lang="es-ES_tradnl" sz="2400" dirty="0">
              <a:solidFill>
                <a:srgbClr val="1F497D"/>
              </a:solidFill>
            </a:endParaRPr>
          </a:p>
          <a:p>
            <a:pPr algn="just"/>
            <a:r>
              <a:rPr lang="es-ES_tradnl" sz="2400" dirty="0">
                <a:solidFill>
                  <a:srgbClr val="1F497D"/>
                </a:solidFill>
              </a:rPr>
              <a:t>Las agudizaciones gatilladas por infecciones respiratorias son causa frecuente de IVA potencialmente mortales y con alto riesgo de intubación(IET), si la capacidad vital(CV) es &lt; de 10 ml/k (&lt; 1500 ml en &gt; 10 años).</a:t>
            </a:r>
            <a:endParaRPr lang="es-E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66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</a:rPr>
              <a:t>Pacientes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ES_tradnl" dirty="0">
                <a:solidFill>
                  <a:srgbClr val="1F497D"/>
                </a:solidFill>
              </a:rPr>
              <a:t>2 adolescentes con ENM de 12 y 14a con crisis </a:t>
            </a:r>
            <a:r>
              <a:rPr lang="es-ES_tradnl" dirty="0" err="1">
                <a:solidFill>
                  <a:srgbClr val="1F497D"/>
                </a:solidFill>
              </a:rPr>
              <a:t>miasténica</a:t>
            </a:r>
            <a:r>
              <a:rPr lang="es-ES_tradnl" dirty="0">
                <a:solidFill>
                  <a:srgbClr val="1F497D"/>
                </a:solidFill>
              </a:rPr>
              <a:t> y distrofia muscular de </a:t>
            </a:r>
            <a:r>
              <a:rPr lang="es-ES_tradnl" dirty="0" err="1">
                <a:solidFill>
                  <a:srgbClr val="1F497D"/>
                </a:solidFill>
              </a:rPr>
              <a:t>Duchenne</a:t>
            </a:r>
            <a:r>
              <a:rPr lang="es-ES_tradnl" dirty="0">
                <a:solidFill>
                  <a:srgbClr val="1F497D"/>
                </a:solidFill>
              </a:rPr>
              <a:t>(DMD).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Obesos, 70 y 80 k.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El paciente con DMD en tratamiento con asistencia ventilatoria no invasiva (AVNI) nocturna con presión </a:t>
            </a:r>
            <a:r>
              <a:rPr lang="es-ES_tradnl" dirty="0" err="1">
                <a:solidFill>
                  <a:srgbClr val="1F497D"/>
                </a:solidFill>
              </a:rPr>
              <a:t>binivel</a:t>
            </a:r>
            <a:r>
              <a:rPr lang="es-ES_tradnl" dirty="0">
                <a:solidFill>
                  <a:srgbClr val="1F497D"/>
                </a:solidFill>
              </a:rPr>
              <a:t> 12/4 cm H</a:t>
            </a:r>
            <a:r>
              <a:rPr lang="es-ES_tradnl" baseline="-25000" dirty="0">
                <a:solidFill>
                  <a:srgbClr val="1F497D"/>
                </a:solidFill>
              </a:rPr>
              <a:t>2</a:t>
            </a:r>
            <a:r>
              <a:rPr lang="es-ES_tradnl" dirty="0">
                <a:solidFill>
                  <a:srgbClr val="1F497D"/>
                </a:solidFill>
              </a:rPr>
              <a:t>O, FR 15 RPM, sin rehabilitación respiratoria con severa </a:t>
            </a:r>
            <a:r>
              <a:rPr lang="es-ES_tradnl" dirty="0" err="1">
                <a:solidFill>
                  <a:srgbClr val="1F497D"/>
                </a:solidFill>
              </a:rPr>
              <a:t>cifoescoliosis</a:t>
            </a:r>
            <a:r>
              <a:rPr lang="es-ES_tradnl" dirty="0">
                <a:solidFill>
                  <a:srgbClr val="1F497D"/>
                </a:solidFill>
              </a:rPr>
              <a:t>(</a:t>
            </a:r>
            <a:r>
              <a:rPr lang="es-ES_tradnl" dirty="0" err="1">
                <a:solidFill>
                  <a:srgbClr val="1F497D"/>
                </a:solidFill>
              </a:rPr>
              <a:t>Cobb</a:t>
            </a:r>
            <a:r>
              <a:rPr lang="es-ES_tradnl" dirty="0">
                <a:solidFill>
                  <a:srgbClr val="1F497D"/>
                </a:solidFill>
              </a:rPr>
              <a:t> = 45</a:t>
            </a:r>
            <a:r>
              <a:rPr lang="es-ES_tradnl" baseline="30000" dirty="0">
                <a:solidFill>
                  <a:srgbClr val="1F497D"/>
                </a:solidFill>
              </a:rPr>
              <a:t>0</a:t>
            </a:r>
            <a:r>
              <a:rPr lang="es-ES_tradnl" dirty="0">
                <a:solidFill>
                  <a:srgbClr val="1F497D"/>
                </a:solidFill>
              </a:rPr>
              <a:t>) sin adaptación a sedente en silla.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Ella en tratamiento con </a:t>
            </a:r>
            <a:r>
              <a:rPr lang="es-ES_tradnl" dirty="0" err="1">
                <a:solidFill>
                  <a:srgbClr val="1F497D"/>
                </a:solidFill>
              </a:rPr>
              <a:t>mestinon</a:t>
            </a:r>
            <a:r>
              <a:rPr lang="es-ES_tradnl" dirty="0">
                <a:solidFill>
                  <a:srgbClr val="1F497D"/>
                </a:solidFill>
              </a:rPr>
              <a:t>, </a:t>
            </a:r>
            <a:r>
              <a:rPr lang="es-ES_tradnl" dirty="0" err="1">
                <a:solidFill>
                  <a:srgbClr val="1F497D"/>
                </a:solidFill>
              </a:rPr>
              <a:t>prednisona</a:t>
            </a:r>
            <a:r>
              <a:rPr lang="es-ES_tradnl" dirty="0">
                <a:solidFill>
                  <a:srgbClr val="1F497D"/>
                </a:solidFill>
              </a:rPr>
              <a:t> y </a:t>
            </a:r>
            <a:r>
              <a:rPr lang="es-ES_tradnl" dirty="0" err="1">
                <a:solidFill>
                  <a:srgbClr val="1F497D"/>
                </a:solidFill>
              </a:rPr>
              <a:t>micofenolato</a:t>
            </a:r>
            <a:r>
              <a:rPr lang="es-ES_tradnl" dirty="0">
                <a:solidFill>
                  <a:srgbClr val="1F497D"/>
                </a:solidFill>
              </a:rPr>
              <a:t>, pendiente </a:t>
            </a:r>
            <a:r>
              <a:rPr lang="es-ES_tradnl" dirty="0" err="1">
                <a:solidFill>
                  <a:srgbClr val="1F497D"/>
                </a:solidFill>
              </a:rPr>
              <a:t>timectomia</a:t>
            </a:r>
            <a:r>
              <a:rPr lang="es-ES_tradnl" dirty="0">
                <a:solidFill>
                  <a:srgbClr val="1F497D"/>
                </a:solidFill>
              </a:rPr>
              <a:t>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Ingresan para artrodesis posterior y </a:t>
            </a:r>
            <a:r>
              <a:rPr lang="es-ES_tradnl" dirty="0" err="1">
                <a:solidFill>
                  <a:srgbClr val="1F497D"/>
                </a:solidFill>
              </a:rPr>
              <a:t>timectomia</a:t>
            </a:r>
            <a:r>
              <a:rPr lang="es-ES_tradnl" dirty="0">
                <a:solidFill>
                  <a:srgbClr val="1F497D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37391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</a:rPr>
              <a:t>Pacientes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s-ES_tradnl" dirty="0">
                <a:solidFill>
                  <a:srgbClr val="1F497D"/>
                </a:solidFill>
              </a:rPr>
              <a:t>Evolucionan con IVA secundaria a infección respiratoria alta, manejados con oxigenoterapia y AVNI y </a:t>
            </a:r>
            <a:r>
              <a:rPr lang="es-ES_tradnl" dirty="0" err="1">
                <a:solidFill>
                  <a:srgbClr val="1F497D"/>
                </a:solidFill>
              </a:rPr>
              <a:t>gamaglobulina</a:t>
            </a:r>
            <a:r>
              <a:rPr lang="es-ES_tradnl" dirty="0">
                <a:solidFill>
                  <a:srgbClr val="1F497D"/>
                </a:solidFill>
              </a:rPr>
              <a:t> </a:t>
            </a:r>
            <a:r>
              <a:rPr lang="es-ES_tradnl" dirty="0" err="1">
                <a:solidFill>
                  <a:srgbClr val="1F497D"/>
                </a:solidFill>
              </a:rPr>
              <a:t>ev</a:t>
            </a:r>
            <a:r>
              <a:rPr lang="es-ES_tradnl" dirty="0">
                <a:solidFill>
                  <a:srgbClr val="1F497D"/>
                </a:solidFill>
              </a:rPr>
              <a:t> en paciente </a:t>
            </a:r>
            <a:r>
              <a:rPr lang="es-ES_tradnl" dirty="0" err="1">
                <a:solidFill>
                  <a:srgbClr val="1F497D"/>
                </a:solidFill>
              </a:rPr>
              <a:t>miasténica</a:t>
            </a:r>
            <a:r>
              <a:rPr lang="es-ES_tradnl" dirty="0">
                <a:solidFill>
                  <a:srgbClr val="1F497D"/>
                </a:solidFill>
              </a:rPr>
              <a:t>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A las 48h de evolución, presentan severa dificultad respiratoria, </a:t>
            </a:r>
            <a:r>
              <a:rPr lang="es-ES_tradnl" dirty="0" err="1">
                <a:solidFill>
                  <a:srgbClr val="1F497D"/>
                </a:solidFill>
              </a:rPr>
              <a:t>Sa</a:t>
            </a:r>
            <a:r>
              <a:rPr lang="es-ES_tradnl" dirty="0">
                <a:solidFill>
                  <a:srgbClr val="1F497D"/>
                </a:solidFill>
              </a:rPr>
              <a:t>/FiO2 &lt; 200 y atelectasias </a:t>
            </a:r>
            <a:r>
              <a:rPr lang="es-ES_tradnl" dirty="0" err="1">
                <a:solidFill>
                  <a:srgbClr val="1F497D"/>
                </a:solidFill>
              </a:rPr>
              <a:t>bibasales</a:t>
            </a:r>
            <a:r>
              <a:rPr lang="es-ES_tradnl" dirty="0">
                <a:solidFill>
                  <a:srgbClr val="1F497D"/>
                </a:solidFill>
              </a:rPr>
              <a:t>, más evidencias de disfunción bulbar (deglución </a:t>
            </a:r>
            <a:r>
              <a:rPr lang="es-ES_tradnl" dirty="0" err="1">
                <a:solidFill>
                  <a:srgbClr val="1F497D"/>
                </a:solidFill>
              </a:rPr>
              <a:t>dificil</a:t>
            </a:r>
            <a:r>
              <a:rPr lang="es-ES_tradnl" dirty="0">
                <a:solidFill>
                  <a:srgbClr val="1F497D"/>
                </a:solidFill>
              </a:rPr>
              <a:t> a papillas y líquidos).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CV &lt; 10 ml/k, 800 y 200 ml respectivamente y pico flujo tos (PFT) &lt; 100 LPM. </a:t>
            </a: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Se cambia a terapia con SVNI con equipo </a:t>
            </a:r>
            <a:r>
              <a:rPr lang="es-ES_tradnl" dirty="0" err="1">
                <a:solidFill>
                  <a:srgbClr val="1F497D"/>
                </a:solidFill>
              </a:rPr>
              <a:t>Trilogy</a:t>
            </a:r>
            <a:r>
              <a:rPr lang="es-ES_tradnl" dirty="0">
                <a:solidFill>
                  <a:srgbClr val="1F497D"/>
                </a:solidFill>
              </a:rPr>
              <a:t>/A40 en modalidad S/T FR 12 RPM, con AVAPS (</a:t>
            </a:r>
            <a:r>
              <a:rPr lang="es-ES_tradnl" dirty="0" err="1">
                <a:solidFill>
                  <a:srgbClr val="1F497D"/>
                </a:solidFill>
              </a:rPr>
              <a:t>Ipap</a:t>
            </a:r>
            <a:r>
              <a:rPr lang="es-ES_tradnl" dirty="0">
                <a:solidFill>
                  <a:srgbClr val="1F497D"/>
                </a:solidFill>
              </a:rPr>
              <a:t> máximo 25 cm H</a:t>
            </a:r>
            <a:r>
              <a:rPr lang="es-ES_tradnl" baseline="-25000" dirty="0">
                <a:solidFill>
                  <a:srgbClr val="1F497D"/>
                </a:solidFill>
              </a:rPr>
              <a:t>2</a:t>
            </a:r>
            <a:r>
              <a:rPr lang="es-ES_tradnl" dirty="0">
                <a:solidFill>
                  <a:srgbClr val="1F497D"/>
                </a:solidFill>
              </a:rPr>
              <a:t>0, Min 20, </a:t>
            </a:r>
            <a:r>
              <a:rPr lang="es-ES_tradnl" dirty="0" err="1">
                <a:solidFill>
                  <a:srgbClr val="1F497D"/>
                </a:solidFill>
              </a:rPr>
              <a:t>Epap</a:t>
            </a:r>
            <a:r>
              <a:rPr lang="es-ES_tradnl" dirty="0">
                <a:solidFill>
                  <a:srgbClr val="1F497D"/>
                </a:solidFill>
              </a:rPr>
              <a:t> 4, TV 700 </a:t>
            </a:r>
            <a:r>
              <a:rPr lang="es-ES_tradnl">
                <a:solidFill>
                  <a:srgbClr val="1F497D"/>
                </a:solidFill>
              </a:rPr>
              <a:t>y 1000 </a:t>
            </a:r>
            <a:r>
              <a:rPr lang="es-ES_tradnl" dirty="0">
                <a:solidFill>
                  <a:srgbClr val="1F497D"/>
                </a:solidFill>
              </a:rPr>
              <a:t>ml respectivamente), FiO2 0.3 – 0.21 más tos asistida mecánica con in-</a:t>
            </a:r>
            <a:r>
              <a:rPr lang="es-ES_tradnl" dirty="0" err="1">
                <a:solidFill>
                  <a:srgbClr val="1F497D"/>
                </a:solidFill>
              </a:rPr>
              <a:t>exsufflator</a:t>
            </a:r>
            <a:r>
              <a:rPr lang="es-ES_tradnl" dirty="0">
                <a:solidFill>
                  <a:srgbClr val="1F497D"/>
                </a:solidFill>
              </a:rPr>
              <a:t> (M-IE). 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08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tx2"/>
                </a:solidFill>
              </a:rPr>
              <a:t>Características Basales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04204"/>
              </p:ext>
            </p:extLst>
          </p:nvPr>
        </p:nvGraphicFramePr>
        <p:xfrm>
          <a:off x="-36512" y="1706563"/>
          <a:ext cx="9204325" cy="266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Documento" r:id="rId3" imgW="8826500" imgH="2628900" progId="Word.Document.12">
                  <p:embed/>
                </p:oleObj>
              </mc:Choice>
              <mc:Fallback>
                <p:oleObj name="Documento" r:id="rId3" imgW="8826500" imgH="262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512" y="1706563"/>
                        <a:ext cx="9204325" cy="266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179512" y="4739660"/>
            <a:ext cx="9505056" cy="171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AVNI (Asistencia Ventilatoria no invasiva):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Ipap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12-14 Cm H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O/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Epap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6 cm H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O. 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FiO</a:t>
            </a:r>
            <a:r>
              <a:rPr lang="en-US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&gt; 0.4 S/T; FR: 12-15 RPM Ti 1,5´´.</a:t>
            </a:r>
            <a:endParaRPr lang="es-ES_tradnl" sz="1200" dirty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*= S/T AVAPS, </a:t>
            </a:r>
            <a:r>
              <a:rPr lang="en-US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Tv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400 ml; </a:t>
            </a:r>
            <a:r>
              <a:rPr lang="en-US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Ipap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Máx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20 cm H</a:t>
            </a:r>
            <a:r>
              <a:rPr lang="en-US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O, </a:t>
            </a:r>
            <a:r>
              <a:rPr lang="en-US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Ipap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Min 16 cm H</a:t>
            </a:r>
            <a:r>
              <a:rPr lang="en-US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O, </a:t>
            </a:r>
            <a:r>
              <a:rPr lang="en-US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Epap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 8 cm H</a:t>
            </a:r>
            <a:r>
              <a:rPr lang="en-US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n-US" sz="1200" dirty="0">
                <a:solidFill>
                  <a:srgbClr val="1F497D"/>
                </a:solidFill>
                <a:latin typeface="Times New Roman"/>
                <a:cs typeface="Times New Roman"/>
              </a:rPr>
              <a:t>0 FR 12 RPM Ti 1,2´´. 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FiO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0.45</a:t>
            </a:r>
          </a:p>
          <a:p>
            <a:pPr>
              <a:lnSpc>
                <a:spcPct val="110000"/>
              </a:lnSpc>
            </a:pP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*</a:t>
            </a:r>
            <a:r>
              <a:rPr lang="es-ES_tradnl" sz="1200" baseline="30000" dirty="0">
                <a:solidFill>
                  <a:srgbClr val="1F497D"/>
                </a:solidFill>
                <a:latin typeface="Times New Roman"/>
                <a:cs typeface="Times New Roman"/>
              </a:rPr>
              <a:t>1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= A40, equipo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Bipap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Philips con mascarilla nasal en modo S/T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Ipap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16 cm de H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O, FR 12 RPM, Ti 1,1´´. O2 7LPM.</a:t>
            </a:r>
          </a:p>
          <a:p>
            <a:pPr>
              <a:lnSpc>
                <a:spcPct val="110000"/>
              </a:lnSpc>
            </a:pP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Ipap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: Presión inspiratoria 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Epap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: Presión Espiratoria  FiO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: Fracción inspirada de Oxigeno S/T: modalidad espontanea/ Tiempo</a:t>
            </a:r>
          </a:p>
          <a:p>
            <a:pPr>
              <a:lnSpc>
                <a:spcPct val="110000"/>
              </a:lnSpc>
            </a:pP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FR: Frecuencia respiratoria   RPM: respiraciones por minuto Ti: tiempo inspiratorio  Te: tiempo espiratoria PaCO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Presión arterial de Co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SpO</a:t>
            </a:r>
            <a:r>
              <a:rPr lang="es-ES_tradnl" sz="1200" baseline="-25000" dirty="0">
                <a:solidFill>
                  <a:srgbClr val="1F497D"/>
                </a:solidFill>
                <a:latin typeface="Times New Roman"/>
                <a:cs typeface="Times New Roman"/>
              </a:rPr>
              <a:t>2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: Saturación de oxigeno, registro no invasivo   SVNI: soporte ventilatorio no invasivo. PFT: Flujo pico tosido LPM: litro por minuto</a:t>
            </a:r>
          </a:p>
          <a:p>
            <a:pPr>
              <a:lnSpc>
                <a:spcPct val="110000"/>
              </a:lnSpc>
            </a:pP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E70: Equipo de tos asistido Philips Modelo E70 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Cough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track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: Modalidad automática con sensor espiratorio de tos que gatilla fase expulsiva (Espiratoria). EV: endovenosa.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Trilogy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200, Equipo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Bipap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  <a:r>
              <a:rPr lang="es-ES_tradnl" sz="1200" dirty="0" err="1">
                <a:solidFill>
                  <a:srgbClr val="1F497D"/>
                </a:solidFill>
                <a:latin typeface="Times New Roman"/>
                <a:cs typeface="Times New Roman"/>
              </a:rPr>
              <a:t>Phililps</a:t>
            </a:r>
            <a:r>
              <a:rPr lang="es-ES_tradnl" sz="1200" dirty="0">
                <a:solidFill>
                  <a:srgbClr val="1F497D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667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31243"/>
            <a:ext cx="8435280" cy="1143000"/>
          </a:xfrm>
        </p:spPr>
        <p:txBody>
          <a:bodyPr>
            <a:noAutofit/>
          </a:bodyPr>
          <a:lstStyle/>
          <a:p>
            <a:pPr algn="just"/>
            <a:r>
              <a:rPr lang="es-CL" sz="2800" b="1" dirty="0">
                <a:solidFill>
                  <a:schemeClr val="tx2"/>
                </a:solidFill>
              </a:rPr>
              <a:t>DMD 14 años: 13 agosto 2019 (Control al Ingreso)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73" y="963451"/>
            <a:ext cx="3730811" cy="56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/>
          <p:cNvCxnSpPr/>
          <p:nvPr/>
        </p:nvCxnSpPr>
        <p:spPr>
          <a:xfrm flipV="1">
            <a:off x="2123728" y="3212976"/>
            <a:ext cx="4176464" cy="1872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2195736" y="764704"/>
            <a:ext cx="3600400" cy="244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3419872" y="1556792"/>
            <a:ext cx="1296144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3707904" y="2780928"/>
            <a:ext cx="648072" cy="1368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835463" y="2780928"/>
            <a:ext cx="1274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Angulo 45</a:t>
            </a:r>
            <a:r>
              <a:rPr lang="es-ES" baseline="30000" dirty="0"/>
              <a:t>0</a:t>
            </a:r>
          </a:p>
          <a:p>
            <a:r>
              <a:rPr lang="es-ES" dirty="0"/>
              <a:t>CV 200 ml</a:t>
            </a:r>
          </a:p>
          <a:p>
            <a:r>
              <a:rPr lang="es-ES" dirty="0"/>
              <a:t>PFT 80 LPM</a:t>
            </a:r>
          </a:p>
        </p:txBody>
      </p:sp>
    </p:spTree>
    <p:extLst>
      <p:ext uri="{BB962C8B-B14F-4D97-AF65-F5344CB8AC3E}">
        <p14:creationId xmlns:p14="http://schemas.microsoft.com/office/powerpoint/2010/main" val="2785593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CL" sz="2800" b="1" dirty="0">
                <a:solidFill>
                  <a:srgbClr val="1F497D"/>
                </a:solidFill>
              </a:rPr>
              <a:t>DMD: 22 agosto. Inicio síntomas respiratorios. Metaneumovirus</a:t>
            </a:r>
            <a:r>
              <a:rPr lang="es-CL" sz="3600" b="1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r="2112"/>
          <a:stretch/>
        </p:blipFill>
        <p:spPr bwMode="auto">
          <a:xfrm>
            <a:off x="1187623" y="1876456"/>
            <a:ext cx="6854851" cy="42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036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/>
          <a:stretch/>
        </p:blipFill>
        <p:spPr bwMode="auto">
          <a:xfrm>
            <a:off x="1187624" y="1628800"/>
            <a:ext cx="600432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9512" y="332656"/>
            <a:ext cx="851567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2800" b="1" dirty="0">
                <a:solidFill>
                  <a:srgbClr val="1F497D"/>
                </a:solidFill>
              </a:rPr>
              <a:t>DMD: 24 agosto. Insuficiencia Respiratoria. Inicio AVNI</a:t>
            </a:r>
            <a:r>
              <a:rPr lang="es-CL" sz="3600" b="1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720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040" y="260648"/>
            <a:ext cx="9180512" cy="1156990"/>
          </a:xfrm>
        </p:spPr>
        <p:txBody>
          <a:bodyPr>
            <a:noAutofit/>
          </a:bodyPr>
          <a:lstStyle/>
          <a:p>
            <a:pPr algn="just"/>
            <a:r>
              <a:rPr lang="es-CL" sz="2800" b="1" dirty="0">
                <a:solidFill>
                  <a:srgbClr val="1F497D"/>
                </a:solidFill>
              </a:rPr>
              <a:t>12 años, Miastenia Gravis. </a:t>
            </a:r>
            <a:br>
              <a:rPr lang="es-CL" sz="2800" b="1" dirty="0">
                <a:solidFill>
                  <a:srgbClr val="1F497D"/>
                </a:solidFill>
              </a:rPr>
            </a:br>
            <a:r>
              <a:rPr lang="es-CL" sz="2400" b="1" dirty="0">
                <a:solidFill>
                  <a:srgbClr val="1F497D"/>
                </a:solidFill>
              </a:rPr>
              <a:t>18 de agosto 2019. Metaneumovirus/Crisis Miasténica: AVNI</a:t>
            </a:r>
            <a:endParaRPr lang="es-CL" sz="2800" b="1" dirty="0">
              <a:solidFill>
                <a:srgbClr val="1F497D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r="8399"/>
          <a:stretch/>
        </p:blipFill>
        <p:spPr bwMode="auto">
          <a:xfrm>
            <a:off x="1403648" y="1772816"/>
            <a:ext cx="633377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34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5703"/>
          <a:stretch/>
        </p:blipFill>
        <p:spPr bwMode="auto">
          <a:xfrm>
            <a:off x="1510842" y="1412776"/>
            <a:ext cx="5941478" cy="50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51520" y="44624"/>
            <a:ext cx="9180512" cy="1156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2800" b="1" dirty="0">
                <a:solidFill>
                  <a:srgbClr val="1F497D"/>
                </a:solidFill>
              </a:rPr>
              <a:t>12 años, Miastenia Gravis. </a:t>
            </a:r>
            <a:br>
              <a:rPr lang="es-CL" sz="2800" b="1" dirty="0">
                <a:solidFill>
                  <a:srgbClr val="1F497D"/>
                </a:solidFill>
              </a:rPr>
            </a:br>
            <a:r>
              <a:rPr lang="es-CL" sz="2400" b="1" dirty="0">
                <a:solidFill>
                  <a:srgbClr val="1F497D"/>
                </a:solidFill>
              </a:rPr>
              <a:t>24 de agosto 2019. Término dia 5 Inumoglobina ev. 3 día SVNI</a:t>
            </a:r>
            <a:endParaRPr lang="es-CL" sz="28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08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pPr algn="just"/>
            <a:r>
              <a:rPr lang="es-ES" sz="2800" b="1" dirty="0">
                <a:solidFill>
                  <a:srgbClr val="1F497D"/>
                </a:solidFill>
              </a:rPr>
              <a:t>Evolución durante terapia con SVNI + Tos asistida mecánica.</a:t>
            </a: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425347"/>
              </p:ext>
            </p:extLst>
          </p:nvPr>
        </p:nvGraphicFramePr>
        <p:xfrm>
          <a:off x="826324" y="1462286"/>
          <a:ext cx="10298404" cy="3406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ocumento" r:id="rId3" imgW="8407400" imgH="2781300" progId="Word.Document.12">
                  <p:embed/>
                </p:oleObj>
              </mc:Choice>
              <mc:Fallback>
                <p:oleObj name="Documento" r:id="rId3" imgW="8407400" imgH="278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6324" y="1462286"/>
                        <a:ext cx="10298404" cy="3406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/>
        </p:nvSpPr>
        <p:spPr>
          <a:xfrm>
            <a:off x="179512" y="4854059"/>
            <a:ext cx="8964488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DMD= distrofia Muscular de </a:t>
            </a:r>
            <a:r>
              <a:rPr lang="es-ES_tradnl" sz="1600" dirty="0" err="1">
                <a:solidFill>
                  <a:srgbClr val="1F497D"/>
                </a:solidFill>
                <a:latin typeface="Times New Roman"/>
                <a:cs typeface="Times New Roman"/>
              </a:rPr>
              <a:t>Duchenne</a:t>
            </a:r>
            <a:endParaRPr lang="es-ES_tradnl" sz="1600" dirty="0">
              <a:solidFill>
                <a:srgbClr val="1F497D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CV = capacidad Vital	</a:t>
            </a:r>
          </a:p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PFT = Pico flujo tosido	</a:t>
            </a:r>
          </a:p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PFE M-IE = Pico flujo </a:t>
            </a:r>
            <a:r>
              <a:rPr lang="es-ES_tradnl" sz="1600" dirty="0" err="1">
                <a:solidFill>
                  <a:srgbClr val="1F497D"/>
                </a:solidFill>
                <a:latin typeface="Times New Roman"/>
                <a:cs typeface="Times New Roman"/>
              </a:rPr>
              <a:t>exuflado</a:t>
            </a: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(*) Se mide sólo en equipo E70</a:t>
            </a:r>
          </a:p>
          <a:p>
            <a:pPr>
              <a:lnSpc>
                <a:spcPct val="120000"/>
              </a:lnSpc>
            </a:pPr>
            <a:r>
              <a:rPr lang="es-ES_tradnl" sz="1600" dirty="0">
                <a:solidFill>
                  <a:srgbClr val="1F497D"/>
                </a:solidFill>
                <a:latin typeface="Times New Roman"/>
                <a:cs typeface="Times New Roman"/>
              </a:rPr>
              <a:t>(*1) = Presión Inspiratoria Máxima: - 95 cmH2O; Presión Espiratoria Máxima: + 140 cmH2O)</a:t>
            </a:r>
          </a:p>
        </p:txBody>
      </p:sp>
    </p:spTree>
    <p:extLst>
      <p:ext uri="{BB962C8B-B14F-4D97-AF65-F5344CB8AC3E}">
        <p14:creationId xmlns:p14="http://schemas.microsoft.com/office/powerpoint/2010/main" val="207430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Manejo Ventilatorio</a:t>
            </a:r>
            <a:br>
              <a:rPr lang="es-ES" b="1" dirty="0">
                <a:solidFill>
                  <a:srgbClr val="000090"/>
                </a:solidFill>
              </a:rPr>
            </a:br>
            <a:r>
              <a:rPr lang="es-ES" b="1" dirty="0">
                <a:solidFill>
                  <a:srgbClr val="000090"/>
                </a:solidFill>
              </a:rPr>
              <a:t>(Soporte Respiratorio No invasivo)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24000" y="394215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u="sng" dirty="0" err="1">
                <a:solidFill>
                  <a:srgbClr val="000090"/>
                </a:solidFill>
                <a:latin typeface="+mj-lt"/>
              </a:rPr>
              <a:t>Intercurrencias</a:t>
            </a:r>
            <a:r>
              <a:rPr lang="es-ES" b="1" u="sng" dirty="0">
                <a:solidFill>
                  <a:srgbClr val="000090"/>
                </a:solidFill>
                <a:latin typeface="+mj-lt"/>
              </a:rPr>
              <a:t> ENM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: </a:t>
            </a:r>
            <a:r>
              <a:rPr lang="es-ES" dirty="0">
                <a:solidFill>
                  <a:srgbClr val="000090"/>
                </a:solidFill>
                <a:latin typeface="+mj-lt"/>
              </a:rPr>
              <a:t>Situación programada o no programada que implica 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quiebre en el basal respiratorio en declinación progresivo.</a:t>
            </a: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6" name="Picture 2" descr="C:\Users\francisco prado\Documents\BACH\JohnB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2585"/>
            <a:ext cx="1630976" cy="20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ach0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36" y="132585"/>
            <a:ext cx="1685487" cy="20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1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593969"/>
              </p:ext>
            </p:extLst>
          </p:nvPr>
        </p:nvGraphicFramePr>
        <p:xfrm>
          <a:off x="341530" y="836712"/>
          <a:ext cx="8581811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Documento" r:id="rId3" imgW="5969000" imgH="3556000" progId="Word.Document.12">
                  <p:embed/>
                </p:oleObj>
              </mc:Choice>
              <mc:Fallback>
                <p:oleObj name="Documento" r:id="rId3" imgW="5969000" imgH="355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530" y="836712"/>
                        <a:ext cx="8581811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077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970967"/>
              </p:ext>
            </p:extLst>
          </p:nvPr>
        </p:nvGraphicFramePr>
        <p:xfrm>
          <a:off x="219105" y="548680"/>
          <a:ext cx="870579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Documento" r:id="rId3" imgW="5969000" imgH="3949700" progId="Word.Document.12">
                  <p:embed/>
                </p:oleObj>
              </mc:Choice>
              <mc:Fallback>
                <p:oleObj name="Documento" r:id="rId3" imgW="5969000" imgH="394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105" y="548680"/>
                        <a:ext cx="8705790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2602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1F497D"/>
                </a:solidFill>
              </a:rPr>
              <a:t>Comentarios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ES_tradnl" dirty="0">
              <a:solidFill>
                <a:srgbClr val="1F497D"/>
              </a:solidFill>
            </a:endParaRPr>
          </a:p>
          <a:p>
            <a:pPr marL="0" indent="0" algn="just">
              <a:buNone/>
            </a:pPr>
            <a:endParaRPr lang="es-ES_tradnl" dirty="0">
              <a:solidFill>
                <a:srgbClr val="1F497D"/>
              </a:solidFill>
            </a:endParaRPr>
          </a:p>
          <a:p>
            <a:pPr algn="just"/>
            <a:r>
              <a:rPr lang="es-ES_tradnl" dirty="0">
                <a:solidFill>
                  <a:srgbClr val="1F497D"/>
                </a:solidFill>
              </a:rPr>
              <a:t>El SVNI más la aplicación sistemática del M-IE hasta normalizar SAO2 =&gt; 95% con oxigeno a aire ambiente evita la IET en ENM a diferencia del agravamiento producido por AVNI y oxigenoterapia con criterios clásicos.</a:t>
            </a:r>
          </a:p>
          <a:p>
            <a:pPr algn="just"/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2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69477"/>
            <a:ext cx="6048672" cy="3315907"/>
          </a:xfrm>
          <a:prstGeom prst="rect">
            <a:avLst/>
          </a:prstGeom>
        </p:spPr>
      </p:pic>
      <p:pic>
        <p:nvPicPr>
          <p:cNvPr id="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27384"/>
            <a:ext cx="7308180" cy="351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64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8910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rgbClr val="000090"/>
                </a:solidFill>
              </a:rPr>
            </a:br>
            <a:br>
              <a:rPr lang="es-ES" b="1" dirty="0">
                <a:solidFill>
                  <a:srgbClr val="000090"/>
                </a:solidFill>
              </a:rPr>
            </a:br>
            <a:r>
              <a:rPr lang="es-ES" sz="4000" b="1" dirty="0">
                <a:solidFill>
                  <a:srgbClr val="000090"/>
                </a:solidFill>
              </a:rPr>
              <a:t>- SVNI con Presión Soporte Alta.</a:t>
            </a:r>
            <a:br>
              <a:rPr lang="es-ES" sz="4000" b="1" dirty="0">
                <a:solidFill>
                  <a:srgbClr val="000090"/>
                </a:solidFill>
              </a:rPr>
            </a:br>
            <a:r>
              <a:rPr lang="es-ES" sz="4000" b="1" dirty="0">
                <a:solidFill>
                  <a:srgbClr val="000090"/>
                </a:solidFill>
              </a:rPr>
              <a:t> - Tos Asistida Manual o Mecánica.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9337" y="3697251"/>
            <a:ext cx="7234813" cy="2346951"/>
          </a:xfrm>
        </p:spPr>
        <p:txBody>
          <a:bodyPr>
            <a:normAutofit fontScale="70000" lnSpcReduction="20000"/>
          </a:bodyPr>
          <a:lstStyle/>
          <a:p>
            <a:r>
              <a:rPr lang="es-ES" b="1" u="sng" dirty="0" err="1">
                <a:solidFill>
                  <a:srgbClr val="000090"/>
                </a:solidFill>
                <a:latin typeface="+mj-lt"/>
              </a:rPr>
              <a:t>Intercurrencias</a:t>
            </a:r>
            <a:r>
              <a:rPr lang="es-ES" b="1" u="sng" dirty="0">
                <a:solidFill>
                  <a:srgbClr val="000090"/>
                </a:solidFill>
                <a:latin typeface="+mj-lt"/>
              </a:rPr>
              <a:t> ENM</a:t>
            </a:r>
            <a:endParaRPr lang="es-ES" b="1" dirty="0">
              <a:solidFill>
                <a:srgbClr val="000090"/>
              </a:solidFill>
              <a:latin typeface="+mj-lt"/>
            </a:endParaRP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Infección Respiratoria Aguda (Alta, Baja, Generalmente con ATL).</a:t>
            </a:r>
          </a:p>
          <a:p>
            <a:pPr marL="457200" indent="-457200" algn="just">
              <a:buFont typeface="Arial"/>
              <a:buChar char="•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Cirugía </a:t>
            </a:r>
            <a:r>
              <a:rPr lang="es-ES" b="1" dirty="0" err="1">
                <a:solidFill>
                  <a:srgbClr val="000090"/>
                </a:solidFill>
                <a:latin typeface="+mj-lt"/>
              </a:rPr>
              <a:t>Cifoescoliosis</a:t>
            </a:r>
            <a:r>
              <a:rPr lang="es-ES" b="1" dirty="0">
                <a:solidFill>
                  <a:srgbClr val="000090"/>
                </a:solidFill>
                <a:latin typeface="+mj-lt"/>
              </a:rPr>
              <a:t> (Artrodesis posterior programada).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Cirugías mínimamente invasivas: GTT percutánea.</a:t>
            </a:r>
          </a:p>
          <a:p>
            <a:pPr marL="457200" indent="-457200" algn="just">
              <a:buFont typeface="Arial"/>
              <a:buChar char="•"/>
            </a:pPr>
            <a:r>
              <a:rPr lang="es-ES" dirty="0">
                <a:solidFill>
                  <a:srgbClr val="000090"/>
                </a:solidFill>
                <a:latin typeface="+mj-lt"/>
              </a:rPr>
              <a:t>Otras.</a:t>
            </a:r>
          </a:p>
          <a:p>
            <a:pPr marL="457200" indent="-457200" algn="just">
              <a:buFont typeface="Arial"/>
              <a:buChar char="•"/>
            </a:pPr>
            <a:endParaRPr lang="es-ES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66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659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Manejo Ventilatorio</a:t>
            </a:r>
            <a:br>
              <a:rPr lang="es-ES" b="1" dirty="0">
                <a:solidFill>
                  <a:srgbClr val="000090"/>
                </a:solidFill>
              </a:rPr>
            </a:br>
            <a:r>
              <a:rPr lang="es-ES" b="1" dirty="0">
                <a:solidFill>
                  <a:srgbClr val="000090"/>
                </a:solidFill>
              </a:rPr>
              <a:t>(Soporte Respiratorio No invasivo) </a:t>
            </a:r>
            <a:br>
              <a:rPr lang="es-ES" b="1" dirty="0">
                <a:solidFill>
                  <a:srgbClr val="000090"/>
                </a:solidFill>
              </a:rPr>
            </a:b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8399" y="3600450"/>
            <a:ext cx="7959802" cy="2266928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Opción siempre posible en ENM, incluso con CV = 0.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Minimiza Riesgo Intubación, TQT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Permite salir de VMI.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s-ES" b="1" dirty="0">
                <a:solidFill>
                  <a:srgbClr val="000090"/>
                </a:solidFill>
                <a:latin typeface="+mj-lt"/>
              </a:rPr>
              <a:t>Permite Retirar TQT.</a:t>
            </a: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  <a:p>
            <a:endParaRPr lang="es-E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95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"/>
          <p:cNvGrpSpPr>
            <a:grpSpLocks/>
          </p:cNvGrpSpPr>
          <p:nvPr/>
        </p:nvGrpSpPr>
        <p:grpSpPr bwMode="auto">
          <a:xfrm>
            <a:off x="1789113" y="2952750"/>
            <a:ext cx="2020887" cy="1619250"/>
            <a:chOff x="1760" y="1113"/>
            <a:chExt cx="2240" cy="2099"/>
          </a:xfrm>
        </p:grpSpPr>
        <p:sp>
          <p:nvSpPr>
            <p:cNvPr id="20526" name="Freeform 3"/>
            <p:cNvSpPr>
              <a:spLocks/>
            </p:cNvSpPr>
            <p:nvPr/>
          </p:nvSpPr>
          <p:spPr bwMode="auto">
            <a:xfrm>
              <a:off x="3116" y="1455"/>
              <a:ext cx="61" cy="60"/>
            </a:xfrm>
            <a:custGeom>
              <a:avLst/>
              <a:gdLst>
                <a:gd name="T0" fmla="*/ 0 w 485"/>
                <a:gd name="T1" fmla="*/ 0 h 476"/>
                <a:gd name="T2" fmla="*/ 0 w 485"/>
                <a:gd name="T3" fmla="*/ 0 h 476"/>
                <a:gd name="T4" fmla="*/ 0 w 485"/>
                <a:gd name="T5" fmla="*/ 0 h 476"/>
                <a:gd name="T6" fmla="*/ 0 w 485"/>
                <a:gd name="T7" fmla="*/ 0 h 476"/>
                <a:gd name="T8" fmla="*/ 0 w 485"/>
                <a:gd name="T9" fmla="*/ 0 h 476"/>
                <a:gd name="T10" fmla="*/ 0 w 485"/>
                <a:gd name="T11" fmla="*/ 0 h 476"/>
                <a:gd name="T12" fmla="*/ 0 w 485"/>
                <a:gd name="T13" fmla="*/ 0 h 476"/>
                <a:gd name="T14" fmla="*/ 0 w 485"/>
                <a:gd name="T15" fmla="*/ 0 h 476"/>
                <a:gd name="T16" fmla="*/ 0 w 485"/>
                <a:gd name="T17" fmla="*/ 0 h 476"/>
                <a:gd name="T18" fmla="*/ 0 w 485"/>
                <a:gd name="T19" fmla="*/ 0 h 476"/>
                <a:gd name="T20" fmla="*/ 0 w 485"/>
                <a:gd name="T21" fmla="*/ 0 h 476"/>
                <a:gd name="T22" fmla="*/ 0 w 485"/>
                <a:gd name="T23" fmla="*/ 0 h 476"/>
                <a:gd name="T24" fmla="*/ 0 w 485"/>
                <a:gd name="T25" fmla="*/ 0 h 476"/>
                <a:gd name="T26" fmla="*/ 0 w 485"/>
                <a:gd name="T27" fmla="*/ 0 h 476"/>
                <a:gd name="T28" fmla="*/ 0 w 485"/>
                <a:gd name="T29" fmla="*/ 0 h 476"/>
                <a:gd name="T30" fmla="*/ 0 w 485"/>
                <a:gd name="T31" fmla="*/ 0 h 476"/>
                <a:gd name="T32" fmla="*/ 0 w 485"/>
                <a:gd name="T33" fmla="*/ 0 h 476"/>
                <a:gd name="T34" fmla="*/ 0 w 485"/>
                <a:gd name="T35" fmla="*/ 0 h 476"/>
                <a:gd name="T36" fmla="*/ 0 w 485"/>
                <a:gd name="T37" fmla="*/ 0 h 476"/>
                <a:gd name="T38" fmla="*/ 0 w 485"/>
                <a:gd name="T39" fmla="*/ 0 h 476"/>
                <a:gd name="T40" fmla="*/ 0 w 485"/>
                <a:gd name="T41" fmla="*/ 0 h 476"/>
                <a:gd name="T42" fmla="*/ 0 w 485"/>
                <a:gd name="T43" fmla="*/ 0 h 476"/>
                <a:gd name="T44" fmla="*/ 0 w 485"/>
                <a:gd name="T45" fmla="*/ 0 h 476"/>
                <a:gd name="T46" fmla="*/ 0 w 485"/>
                <a:gd name="T47" fmla="*/ 0 h 476"/>
                <a:gd name="T48" fmla="*/ 0 w 485"/>
                <a:gd name="T49" fmla="*/ 0 h 476"/>
                <a:gd name="T50" fmla="*/ 0 w 485"/>
                <a:gd name="T51" fmla="*/ 0 h 476"/>
                <a:gd name="T52" fmla="*/ 0 w 485"/>
                <a:gd name="T53" fmla="*/ 0 h 476"/>
                <a:gd name="T54" fmla="*/ 0 w 485"/>
                <a:gd name="T55" fmla="*/ 0 h 476"/>
                <a:gd name="T56" fmla="*/ 0 w 485"/>
                <a:gd name="T57" fmla="*/ 0 h 476"/>
                <a:gd name="T58" fmla="*/ 0 w 485"/>
                <a:gd name="T59" fmla="*/ 0 h 476"/>
                <a:gd name="T60" fmla="*/ 0 w 485"/>
                <a:gd name="T61" fmla="*/ 0 h 476"/>
                <a:gd name="T62" fmla="*/ 0 w 485"/>
                <a:gd name="T63" fmla="*/ 0 h 476"/>
                <a:gd name="T64" fmla="*/ 0 w 485"/>
                <a:gd name="T65" fmla="*/ 0 h 476"/>
                <a:gd name="T66" fmla="*/ 0 w 485"/>
                <a:gd name="T67" fmla="*/ 0 h 4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5"/>
                <a:gd name="T103" fmla="*/ 0 h 476"/>
                <a:gd name="T104" fmla="*/ 485 w 485"/>
                <a:gd name="T105" fmla="*/ 476 h 4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5" h="476">
                  <a:moveTo>
                    <a:pt x="485" y="319"/>
                  </a:moveTo>
                  <a:lnTo>
                    <a:pt x="441" y="333"/>
                  </a:lnTo>
                  <a:lnTo>
                    <a:pt x="390" y="354"/>
                  </a:lnTo>
                  <a:lnTo>
                    <a:pt x="340" y="380"/>
                  </a:lnTo>
                  <a:lnTo>
                    <a:pt x="293" y="412"/>
                  </a:lnTo>
                  <a:lnTo>
                    <a:pt x="251" y="454"/>
                  </a:lnTo>
                  <a:lnTo>
                    <a:pt x="214" y="476"/>
                  </a:lnTo>
                  <a:lnTo>
                    <a:pt x="167" y="476"/>
                  </a:lnTo>
                  <a:lnTo>
                    <a:pt x="124" y="476"/>
                  </a:lnTo>
                  <a:lnTo>
                    <a:pt x="83" y="476"/>
                  </a:lnTo>
                  <a:lnTo>
                    <a:pt x="44" y="452"/>
                  </a:lnTo>
                  <a:lnTo>
                    <a:pt x="9" y="412"/>
                  </a:lnTo>
                  <a:lnTo>
                    <a:pt x="0" y="375"/>
                  </a:lnTo>
                  <a:lnTo>
                    <a:pt x="0" y="333"/>
                  </a:lnTo>
                  <a:lnTo>
                    <a:pt x="5" y="285"/>
                  </a:lnTo>
                  <a:lnTo>
                    <a:pt x="9" y="246"/>
                  </a:lnTo>
                  <a:lnTo>
                    <a:pt x="31" y="203"/>
                  </a:lnTo>
                  <a:lnTo>
                    <a:pt x="72" y="171"/>
                  </a:lnTo>
                  <a:lnTo>
                    <a:pt x="113" y="145"/>
                  </a:lnTo>
                  <a:lnTo>
                    <a:pt x="141" y="127"/>
                  </a:lnTo>
                  <a:lnTo>
                    <a:pt x="186" y="105"/>
                  </a:lnTo>
                  <a:lnTo>
                    <a:pt x="228" y="84"/>
                  </a:lnTo>
                  <a:lnTo>
                    <a:pt x="273" y="63"/>
                  </a:lnTo>
                  <a:lnTo>
                    <a:pt x="317" y="39"/>
                  </a:lnTo>
                  <a:lnTo>
                    <a:pt x="355" y="21"/>
                  </a:lnTo>
                  <a:lnTo>
                    <a:pt x="390" y="0"/>
                  </a:lnTo>
                  <a:lnTo>
                    <a:pt x="385" y="37"/>
                  </a:lnTo>
                  <a:lnTo>
                    <a:pt x="375" y="75"/>
                  </a:lnTo>
                  <a:lnTo>
                    <a:pt x="422" y="133"/>
                  </a:lnTo>
                  <a:lnTo>
                    <a:pt x="385" y="196"/>
                  </a:lnTo>
                  <a:lnTo>
                    <a:pt x="422" y="216"/>
                  </a:lnTo>
                  <a:lnTo>
                    <a:pt x="453" y="227"/>
                  </a:lnTo>
                  <a:lnTo>
                    <a:pt x="441" y="267"/>
                  </a:lnTo>
                  <a:lnTo>
                    <a:pt x="467" y="30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27" name="Freeform 4"/>
            <p:cNvSpPr>
              <a:spLocks/>
            </p:cNvSpPr>
            <p:nvPr/>
          </p:nvSpPr>
          <p:spPr bwMode="auto">
            <a:xfrm>
              <a:off x="2764" y="1368"/>
              <a:ext cx="35" cy="76"/>
            </a:xfrm>
            <a:custGeom>
              <a:avLst/>
              <a:gdLst>
                <a:gd name="T0" fmla="*/ 0 w 286"/>
                <a:gd name="T1" fmla="*/ 0 h 603"/>
                <a:gd name="T2" fmla="*/ 0 w 286"/>
                <a:gd name="T3" fmla="*/ 0 h 603"/>
                <a:gd name="T4" fmla="*/ 0 w 286"/>
                <a:gd name="T5" fmla="*/ 0 h 603"/>
                <a:gd name="T6" fmla="*/ 0 w 286"/>
                <a:gd name="T7" fmla="*/ 0 h 603"/>
                <a:gd name="T8" fmla="*/ 0 w 286"/>
                <a:gd name="T9" fmla="*/ 0 h 603"/>
                <a:gd name="T10" fmla="*/ 0 w 286"/>
                <a:gd name="T11" fmla="*/ 0 h 603"/>
                <a:gd name="T12" fmla="*/ 0 w 286"/>
                <a:gd name="T13" fmla="*/ 0 h 603"/>
                <a:gd name="T14" fmla="*/ 0 w 286"/>
                <a:gd name="T15" fmla="*/ 0 h 603"/>
                <a:gd name="T16" fmla="*/ 0 w 286"/>
                <a:gd name="T17" fmla="*/ 0 h 603"/>
                <a:gd name="T18" fmla="*/ 0 w 286"/>
                <a:gd name="T19" fmla="*/ 0 h 603"/>
                <a:gd name="T20" fmla="*/ 0 w 286"/>
                <a:gd name="T21" fmla="*/ 0 h 603"/>
                <a:gd name="T22" fmla="*/ 0 w 286"/>
                <a:gd name="T23" fmla="*/ 0 h 603"/>
                <a:gd name="T24" fmla="*/ 0 w 286"/>
                <a:gd name="T25" fmla="*/ 0 h 603"/>
                <a:gd name="T26" fmla="*/ 0 w 286"/>
                <a:gd name="T27" fmla="*/ 0 h 603"/>
                <a:gd name="T28" fmla="*/ 0 w 286"/>
                <a:gd name="T29" fmla="*/ 0 h 603"/>
                <a:gd name="T30" fmla="*/ 0 w 286"/>
                <a:gd name="T31" fmla="*/ 0 h 603"/>
                <a:gd name="T32" fmla="*/ 0 w 286"/>
                <a:gd name="T33" fmla="*/ 0 h 603"/>
                <a:gd name="T34" fmla="*/ 0 w 286"/>
                <a:gd name="T35" fmla="*/ 0 h 603"/>
                <a:gd name="T36" fmla="*/ 0 w 286"/>
                <a:gd name="T37" fmla="*/ 0 h 603"/>
                <a:gd name="T38" fmla="*/ 0 w 286"/>
                <a:gd name="T39" fmla="*/ 0 h 603"/>
                <a:gd name="T40" fmla="*/ 0 w 286"/>
                <a:gd name="T41" fmla="*/ 0 h 603"/>
                <a:gd name="T42" fmla="*/ 0 w 286"/>
                <a:gd name="T43" fmla="*/ 0 h 603"/>
                <a:gd name="T44" fmla="*/ 0 w 286"/>
                <a:gd name="T45" fmla="*/ 0 h 603"/>
                <a:gd name="T46" fmla="*/ 0 w 286"/>
                <a:gd name="T47" fmla="*/ 0 h 603"/>
                <a:gd name="T48" fmla="*/ 0 w 286"/>
                <a:gd name="T49" fmla="*/ 0 h 603"/>
                <a:gd name="T50" fmla="*/ 0 w 286"/>
                <a:gd name="T51" fmla="*/ 0 h 603"/>
                <a:gd name="T52" fmla="*/ 0 w 286"/>
                <a:gd name="T53" fmla="*/ 0 h 603"/>
                <a:gd name="T54" fmla="*/ 0 w 286"/>
                <a:gd name="T55" fmla="*/ 0 h 603"/>
                <a:gd name="T56" fmla="*/ 0 w 286"/>
                <a:gd name="T57" fmla="*/ 0 h 603"/>
                <a:gd name="T58" fmla="*/ 0 w 286"/>
                <a:gd name="T59" fmla="*/ 0 h 603"/>
                <a:gd name="T60" fmla="*/ 0 w 286"/>
                <a:gd name="T61" fmla="*/ 0 h 603"/>
                <a:gd name="T62" fmla="*/ 0 w 286"/>
                <a:gd name="T63" fmla="*/ 0 h 6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6"/>
                <a:gd name="T97" fmla="*/ 0 h 603"/>
                <a:gd name="T98" fmla="*/ 286 w 286"/>
                <a:gd name="T99" fmla="*/ 603 h 60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6" h="603">
                  <a:moveTo>
                    <a:pt x="0" y="0"/>
                  </a:moveTo>
                  <a:lnTo>
                    <a:pt x="7" y="19"/>
                  </a:lnTo>
                  <a:lnTo>
                    <a:pt x="16" y="37"/>
                  </a:lnTo>
                  <a:lnTo>
                    <a:pt x="26" y="56"/>
                  </a:lnTo>
                  <a:lnTo>
                    <a:pt x="35" y="75"/>
                  </a:lnTo>
                  <a:lnTo>
                    <a:pt x="42" y="93"/>
                  </a:lnTo>
                  <a:lnTo>
                    <a:pt x="52" y="113"/>
                  </a:lnTo>
                  <a:lnTo>
                    <a:pt x="61" y="132"/>
                  </a:lnTo>
                  <a:lnTo>
                    <a:pt x="70" y="150"/>
                  </a:lnTo>
                  <a:lnTo>
                    <a:pt x="78" y="169"/>
                  </a:lnTo>
                  <a:lnTo>
                    <a:pt x="87" y="188"/>
                  </a:lnTo>
                  <a:lnTo>
                    <a:pt x="96" y="206"/>
                  </a:lnTo>
                  <a:lnTo>
                    <a:pt x="106" y="225"/>
                  </a:lnTo>
                  <a:lnTo>
                    <a:pt x="115" y="246"/>
                  </a:lnTo>
                  <a:lnTo>
                    <a:pt x="122" y="264"/>
                  </a:lnTo>
                  <a:lnTo>
                    <a:pt x="132" y="284"/>
                  </a:lnTo>
                  <a:lnTo>
                    <a:pt x="141" y="303"/>
                  </a:lnTo>
                  <a:lnTo>
                    <a:pt x="150" y="321"/>
                  </a:lnTo>
                  <a:lnTo>
                    <a:pt x="160" y="340"/>
                  </a:lnTo>
                  <a:lnTo>
                    <a:pt x="169" y="359"/>
                  </a:lnTo>
                  <a:lnTo>
                    <a:pt x="176" y="377"/>
                  </a:lnTo>
                  <a:lnTo>
                    <a:pt x="186" y="396"/>
                  </a:lnTo>
                  <a:lnTo>
                    <a:pt x="195" y="415"/>
                  </a:lnTo>
                  <a:lnTo>
                    <a:pt x="204" y="434"/>
                  </a:lnTo>
                  <a:lnTo>
                    <a:pt x="214" y="452"/>
                  </a:lnTo>
                  <a:lnTo>
                    <a:pt x="223" y="471"/>
                  </a:lnTo>
                  <a:lnTo>
                    <a:pt x="230" y="491"/>
                  </a:lnTo>
                  <a:lnTo>
                    <a:pt x="239" y="509"/>
                  </a:lnTo>
                  <a:lnTo>
                    <a:pt x="249" y="528"/>
                  </a:lnTo>
                  <a:lnTo>
                    <a:pt x="258" y="547"/>
                  </a:lnTo>
                  <a:lnTo>
                    <a:pt x="267" y="565"/>
                  </a:lnTo>
                  <a:lnTo>
                    <a:pt x="286" y="60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28" name="Freeform 5"/>
            <p:cNvSpPr>
              <a:spLocks/>
            </p:cNvSpPr>
            <p:nvPr/>
          </p:nvSpPr>
          <p:spPr bwMode="auto">
            <a:xfrm>
              <a:off x="3403" y="1360"/>
              <a:ext cx="167" cy="106"/>
            </a:xfrm>
            <a:custGeom>
              <a:avLst/>
              <a:gdLst>
                <a:gd name="T0" fmla="*/ 0 w 1334"/>
                <a:gd name="T1" fmla="*/ 0 h 851"/>
                <a:gd name="T2" fmla="*/ 0 w 1334"/>
                <a:gd name="T3" fmla="*/ 0 h 851"/>
                <a:gd name="T4" fmla="*/ 0 w 1334"/>
                <a:gd name="T5" fmla="*/ 0 h 851"/>
                <a:gd name="T6" fmla="*/ 0 w 1334"/>
                <a:gd name="T7" fmla="*/ 0 h 851"/>
                <a:gd name="T8" fmla="*/ 0 w 1334"/>
                <a:gd name="T9" fmla="*/ 0 h 851"/>
                <a:gd name="T10" fmla="*/ 0 w 1334"/>
                <a:gd name="T11" fmla="*/ 0 h 851"/>
                <a:gd name="T12" fmla="*/ 0 w 1334"/>
                <a:gd name="T13" fmla="*/ 0 h 851"/>
                <a:gd name="T14" fmla="*/ 0 w 1334"/>
                <a:gd name="T15" fmla="*/ 0 h 851"/>
                <a:gd name="T16" fmla="*/ 0 w 1334"/>
                <a:gd name="T17" fmla="*/ 0 h 851"/>
                <a:gd name="T18" fmla="*/ 0 w 1334"/>
                <a:gd name="T19" fmla="*/ 0 h 851"/>
                <a:gd name="T20" fmla="*/ 0 w 1334"/>
                <a:gd name="T21" fmla="*/ 0 h 851"/>
                <a:gd name="T22" fmla="*/ 0 w 1334"/>
                <a:gd name="T23" fmla="*/ 0 h 851"/>
                <a:gd name="T24" fmla="*/ 0 w 1334"/>
                <a:gd name="T25" fmla="*/ 0 h 851"/>
                <a:gd name="T26" fmla="*/ 0 w 1334"/>
                <a:gd name="T27" fmla="*/ 0 h 851"/>
                <a:gd name="T28" fmla="*/ 0 w 1334"/>
                <a:gd name="T29" fmla="*/ 0 h 851"/>
                <a:gd name="T30" fmla="*/ 0 w 1334"/>
                <a:gd name="T31" fmla="*/ 0 h 851"/>
                <a:gd name="T32" fmla="*/ 0 w 1334"/>
                <a:gd name="T33" fmla="*/ 0 h 851"/>
                <a:gd name="T34" fmla="*/ 0 w 1334"/>
                <a:gd name="T35" fmla="*/ 0 h 851"/>
                <a:gd name="T36" fmla="*/ 0 w 1334"/>
                <a:gd name="T37" fmla="*/ 0 h 851"/>
                <a:gd name="T38" fmla="*/ 0 w 1334"/>
                <a:gd name="T39" fmla="*/ 0 h 851"/>
                <a:gd name="T40" fmla="*/ 0 w 1334"/>
                <a:gd name="T41" fmla="*/ 0 h 851"/>
                <a:gd name="T42" fmla="*/ 0 w 1334"/>
                <a:gd name="T43" fmla="*/ 0 h 851"/>
                <a:gd name="T44" fmla="*/ 0 w 1334"/>
                <a:gd name="T45" fmla="*/ 0 h 851"/>
                <a:gd name="T46" fmla="*/ 0 w 1334"/>
                <a:gd name="T47" fmla="*/ 0 h 851"/>
                <a:gd name="T48" fmla="*/ 0 w 1334"/>
                <a:gd name="T49" fmla="*/ 0 h 851"/>
                <a:gd name="T50" fmla="*/ 0 w 1334"/>
                <a:gd name="T51" fmla="*/ 0 h 851"/>
                <a:gd name="T52" fmla="*/ 0 w 1334"/>
                <a:gd name="T53" fmla="*/ 0 h 851"/>
                <a:gd name="T54" fmla="*/ 0 w 1334"/>
                <a:gd name="T55" fmla="*/ 0 h 851"/>
                <a:gd name="T56" fmla="*/ 0 w 1334"/>
                <a:gd name="T57" fmla="*/ 0 h 851"/>
                <a:gd name="T58" fmla="*/ 0 w 1334"/>
                <a:gd name="T59" fmla="*/ 0 h 851"/>
                <a:gd name="T60" fmla="*/ 0 w 1334"/>
                <a:gd name="T61" fmla="*/ 0 h 851"/>
                <a:gd name="T62" fmla="*/ 0 w 1334"/>
                <a:gd name="T63" fmla="*/ 0 h 851"/>
                <a:gd name="T64" fmla="*/ 0 w 1334"/>
                <a:gd name="T65" fmla="*/ 0 h 851"/>
                <a:gd name="T66" fmla="*/ 0 w 1334"/>
                <a:gd name="T67" fmla="*/ 0 h 851"/>
                <a:gd name="T68" fmla="*/ 0 w 1334"/>
                <a:gd name="T69" fmla="*/ 0 h 85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4"/>
                <a:gd name="T106" fmla="*/ 0 h 851"/>
                <a:gd name="T107" fmla="*/ 1334 w 1334"/>
                <a:gd name="T108" fmla="*/ 851 h 85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4" h="851">
                  <a:moveTo>
                    <a:pt x="159" y="0"/>
                  </a:moveTo>
                  <a:lnTo>
                    <a:pt x="237" y="28"/>
                  </a:lnTo>
                  <a:lnTo>
                    <a:pt x="290" y="40"/>
                  </a:lnTo>
                  <a:lnTo>
                    <a:pt x="350" y="47"/>
                  </a:lnTo>
                  <a:lnTo>
                    <a:pt x="410" y="51"/>
                  </a:lnTo>
                  <a:lnTo>
                    <a:pt x="471" y="54"/>
                  </a:lnTo>
                  <a:lnTo>
                    <a:pt x="530" y="56"/>
                  </a:lnTo>
                  <a:lnTo>
                    <a:pt x="590" y="62"/>
                  </a:lnTo>
                  <a:lnTo>
                    <a:pt x="649" y="68"/>
                  </a:lnTo>
                  <a:lnTo>
                    <a:pt x="703" y="77"/>
                  </a:lnTo>
                  <a:lnTo>
                    <a:pt x="757" y="92"/>
                  </a:lnTo>
                  <a:lnTo>
                    <a:pt x="804" y="113"/>
                  </a:lnTo>
                  <a:lnTo>
                    <a:pt x="849" y="141"/>
                  </a:lnTo>
                  <a:lnTo>
                    <a:pt x="886" y="179"/>
                  </a:lnTo>
                  <a:lnTo>
                    <a:pt x="917" y="226"/>
                  </a:lnTo>
                  <a:lnTo>
                    <a:pt x="952" y="317"/>
                  </a:lnTo>
                  <a:lnTo>
                    <a:pt x="994" y="336"/>
                  </a:lnTo>
                  <a:lnTo>
                    <a:pt x="1039" y="350"/>
                  </a:lnTo>
                  <a:lnTo>
                    <a:pt x="1081" y="345"/>
                  </a:lnTo>
                  <a:lnTo>
                    <a:pt x="1111" y="317"/>
                  </a:lnTo>
                  <a:lnTo>
                    <a:pt x="1156" y="291"/>
                  </a:lnTo>
                  <a:lnTo>
                    <a:pt x="1196" y="263"/>
                  </a:lnTo>
                  <a:lnTo>
                    <a:pt x="1236" y="228"/>
                  </a:lnTo>
                  <a:lnTo>
                    <a:pt x="1271" y="190"/>
                  </a:lnTo>
                  <a:lnTo>
                    <a:pt x="1226" y="202"/>
                  </a:lnTo>
                  <a:lnTo>
                    <a:pt x="1271" y="190"/>
                  </a:lnTo>
                  <a:lnTo>
                    <a:pt x="1285" y="228"/>
                  </a:lnTo>
                  <a:lnTo>
                    <a:pt x="1334" y="254"/>
                  </a:lnTo>
                  <a:lnTo>
                    <a:pt x="1323" y="298"/>
                  </a:lnTo>
                  <a:lnTo>
                    <a:pt x="1316" y="336"/>
                  </a:lnTo>
                  <a:lnTo>
                    <a:pt x="1304" y="390"/>
                  </a:lnTo>
                  <a:lnTo>
                    <a:pt x="1292" y="441"/>
                  </a:lnTo>
                  <a:lnTo>
                    <a:pt x="1282" y="479"/>
                  </a:lnTo>
                  <a:lnTo>
                    <a:pt x="1271" y="537"/>
                  </a:lnTo>
                  <a:lnTo>
                    <a:pt x="1226" y="551"/>
                  </a:lnTo>
                  <a:lnTo>
                    <a:pt x="1182" y="587"/>
                  </a:lnTo>
                  <a:lnTo>
                    <a:pt x="1142" y="620"/>
                  </a:lnTo>
                  <a:lnTo>
                    <a:pt x="1111" y="635"/>
                  </a:lnTo>
                  <a:lnTo>
                    <a:pt x="1076" y="680"/>
                  </a:lnTo>
                  <a:lnTo>
                    <a:pt x="1039" y="713"/>
                  </a:lnTo>
                  <a:lnTo>
                    <a:pt x="992" y="746"/>
                  </a:lnTo>
                  <a:lnTo>
                    <a:pt x="952" y="782"/>
                  </a:lnTo>
                  <a:lnTo>
                    <a:pt x="914" y="812"/>
                  </a:lnTo>
                  <a:lnTo>
                    <a:pt x="875" y="838"/>
                  </a:lnTo>
                  <a:lnTo>
                    <a:pt x="837" y="851"/>
                  </a:lnTo>
                  <a:lnTo>
                    <a:pt x="797" y="851"/>
                  </a:lnTo>
                  <a:lnTo>
                    <a:pt x="752" y="840"/>
                  </a:lnTo>
                  <a:lnTo>
                    <a:pt x="708" y="805"/>
                  </a:lnTo>
                  <a:lnTo>
                    <a:pt x="666" y="758"/>
                  </a:lnTo>
                  <a:lnTo>
                    <a:pt x="626" y="704"/>
                  </a:lnTo>
                  <a:lnTo>
                    <a:pt x="598" y="667"/>
                  </a:lnTo>
                  <a:lnTo>
                    <a:pt x="570" y="629"/>
                  </a:lnTo>
                  <a:lnTo>
                    <a:pt x="542" y="589"/>
                  </a:lnTo>
                  <a:lnTo>
                    <a:pt x="506" y="537"/>
                  </a:lnTo>
                  <a:lnTo>
                    <a:pt x="490" y="500"/>
                  </a:lnTo>
                  <a:lnTo>
                    <a:pt x="460" y="460"/>
                  </a:lnTo>
                  <a:lnTo>
                    <a:pt x="419" y="425"/>
                  </a:lnTo>
                  <a:lnTo>
                    <a:pt x="382" y="380"/>
                  </a:lnTo>
                  <a:lnTo>
                    <a:pt x="342" y="366"/>
                  </a:lnTo>
                  <a:lnTo>
                    <a:pt x="293" y="341"/>
                  </a:lnTo>
                  <a:lnTo>
                    <a:pt x="244" y="310"/>
                  </a:lnTo>
                  <a:lnTo>
                    <a:pt x="197" y="276"/>
                  </a:lnTo>
                  <a:lnTo>
                    <a:pt x="152" y="242"/>
                  </a:lnTo>
                  <a:lnTo>
                    <a:pt x="105" y="204"/>
                  </a:lnTo>
                  <a:lnTo>
                    <a:pt x="58" y="170"/>
                  </a:lnTo>
                  <a:lnTo>
                    <a:pt x="2" y="125"/>
                  </a:lnTo>
                  <a:lnTo>
                    <a:pt x="0" y="82"/>
                  </a:lnTo>
                  <a:lnTo>
                    <a:pt x="39" y="45"/>
                  </a:lnTo>
                  <a:lnTo>
                    <a:pt x="86" y="26"/>
                  </a:lnTo>
                  <a:lnTo>
                    <a:pt x="123" y="12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29" name="Freeform 6"/>
            <p:cNvSpPr>
              <a:spLocks/>
            </p:cNvSpPr>
            <p:nvPr/>
          </p:nvSpPr>
          <p:spPr bwMode="auto">
            <a:xfrm>
              <a:off x="3312" y="1396"/>
              <a:ext cx="81" cy="71"/>
            </a:xfrm>
            <a:custGeom>
              <a:avLst/>
              <a:gdLst>
                <a:gd name="T0" fmla="*/ 0 w 647"/>
                <a:gd name="T1" fmla="*/ 0 h 570"/>
                <a:gd name="T2" fmla="*/ 0 w 647"/>
                <a:gd name="T3" fmla="*/ 0 h 570"/>
                <a:gd name="T4" fmla="*/ 0 w 647"/>
                <a:gd name="T5" fmla="*/ 0 h 570"/>
                <a:gd name="T6" fmla="*/ 0 w 647"/>
                <a:gd name="T7" fmla="*/ 0 h 570"/>
                <a:gd name="T8" fmla="*/ 0 w 647"/>
                <a:gd name="T9" fmla="*/ 0 h 570"/>
                <a:gd name="T10" fmla="*/ 0 w 647"/>
                <a:gd name="T11" fmla="*/ 0 h 570"/>
                <a:gd name="T12" fmla="*/ 0 w 647"/>
                <a:gd name="T13" fmla="*/ 0 h 570"/>
                <a:gd name="T14" fmla="*/ 0 w 647"/>
                <a:gd name="T15" fmla="*/ 0 h 570"/>
                <a:gd name="T16" fmla="*/ 0 w 647"/>
                <a:gd name="T17" fmla="*/ 0 h 570"/>
                <a:gd name="T18" fmla="*/ 0 w 647"/>
                <a:gd name="T19" fmla="*/ 0 h 570"/>
                <a:gd name="T20" fmla="*/ 0 w 647"/>
                <a:gd name="T21" fmla="*/ 0 h 570"/>
                <a:gd name="T22" fmla="*/ 0 w 647"/>
                <a:gd name="T23" fmla="*/ 0 h 570"/>
                <a:gd name="T24" fmla="*/ 0 w 647"/>
                <a:gd name="T25" fmla="*/ 0 h 570"/>
                <a:gd name="T26" fmla="*/ 0 w 647"/>
                <a:gd name="T27" fmla="*/ 0 h 570"/>
                <a:gd name="T28" fmla="*/ 0 w 647"/>
                <a:gd name="T29" fmla="*/ 0 h 570"/>
                <a:gd name="T30" fmla="*/ 0 w 647"/>
                <a:gd name="T31" fmla="*/ 0 h 570"/>
                <a:gd name="T32" fmla="*/ 0 w 647"/>
                <a:gd name="T33" fmla="*/ 0 h 570"/>
                <a:gd name="T34" fmla="*/ 0 w 647"/>
                <a:gd name="T35" fmla="*/ 0 h 570"/>
                <a:gd name="T36" fmla="*/ 0 w 647"/>
                <a:gd name="T37" fmla="*/ 0 h 570"/>
                <a:gd name="T38" fmla="*/ 0 w 647"/>
                <a:gd name="T39" fmla="*/ 0 h 570"/>
                <a:gd name="T40" fmla="*/ 0 w 647"/>
                <a:gd name="T41" fmla="*/ 0 h 570"/>
                <a:gd name="T42" fmla="*/ 0 w 647"/>
                <a:gd name="T43" fmla="*/ 0 h 570"/>
                <a:gd name="T44" fmla="*/ 0 w 647"/>
                <a:gd name="T45" fmla="*/ 0 h 570"/>
                <a:gd name="T46" fmla="*/ 0 w 647"/>
                <a:gd name="T47" fmla="*/ 0 h 570"/>
                <a:gd name="T48" fmla="*/ 0 w 647"/>
                <a:gd name="T49" fmla="*/ 0 h 570"/>
                <a:gd name="T50" fmla="*/ 0 w 647"/>
                <a:gd name="T51" fmla="*/ 0 h 570"/>
                <a:gd name="T52" fmla="*/ 0 w 647"/>
                <a:gd name="T53" fmla="*/ 0 h 570"/>
                <a:gd name="T54" fmla="*/ 0 w 647"/>
                <a:gd name="T55" fmla="*/ 0 h 5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47"/>
                <a:gd name="T85" fmla="*/ 0 h 570"/>
                <a:gd name="T86" fmla="*/ 647 w 647"/>
                <a:gd name="T87" fmla="*/ 570 h 5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47" h="570">
                  <a:moveTo>
                    <a:pt x="348" y="0"/>
                  </a:moveTo>
                  <a:lnTo>
                    <a:pt x="387" y="58"/>
                  </a:lnTo>
                  <a:lnTo>
                    <a:pt x="447" y="126"/>
                  </a:lnTo>
                  <a:lnTo>
                    <a:pt x="513" y="190"/>
                  </a:lnTo>
                  <a:lnTo>
                    <a:pt x="573" y="244"/>
                  </a:lnTo>
                  <a:lnTo>
                    <a:pt x="623" y="296"/>
                  </a:lnTo>
                  <a:lnTo>
                    <a:pt x="647" y="342"/>
                  </a:lnTo>
                  <a:lnTo>
                    <a:pt x="640" y="387"/>
                  </a:lnTo>
                  <a:lnTo>
                    <a:pt x="571" y="441"/>
                  </a:lnTo>
                  <a:lnTo>
                    <a:pt x="527" y="471"/>
                  </a:lnTo>
                  <a:lnTo>
                    <a:pt x="482" y="504"/>
                  </a:lnTo>
                  <a:lnTo>
                    <a:pt x="443" y="537"/>
                  </a:lnTo>
                  <a:lnTo>
                    <a:pt x="409" y="570"/>
                  </a:lnTo>
                  <a:lnTo>
                    <a:pt x="370" y="537"/>
                  </a:lnTo>
                  <a:lnTo>
                    <a:pt x="323" y="493"/>
                  </a:lnTo>
                  <a:lnTo>
                    <a:pt x="276" y="448"/>
                  </a:lnTo>
                  <a:lnTo>
                    <a:pt x="227" y="400"/>
                  </a:lnTo>
                  <a:lnTo>
                    <a:pt x="180" y="350"/>
                  </a:lnTo>
                  <a:lnTo>
                    <a:pt x="128" y="296"/>
                  </a:lnTo>
                  <a:lnTo>
                    <a:pt x="72" y="236"/>
                  </a:lnTo>
                  <a:lnTo>
                    <a:pt x="0" y="157"/>
                  </a:lnTo>
                  <a:lnTo>
                    <a:pt x="46" y="134"/>
                  </a:lnTo>
                  <a:lnTo>
                    <a:pt x="104" y="103"/>
                  </a:lnTo>
                  <a:lnTo>
                    <a:pt x="154" y="80"/>
                  </a:lnTo>
                  <a:lnTo>
                    <a:pt x="199" y="58"/>
                  </a:lnTo>
                  <a:lnTo>
                    <a:pt x="238" y="41"/>
                  </a:lnTo>
                  <a:lnTo>
                    <a:pt x="290" y="21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0" name="Freeform 7"/>
            <p:cNvSpPr>
              <a:spLocks/>
            </p:cNvSpPr>
            <p:nvPr/>
          </p:nvSpPr>
          <p:spPr bwMode="auto">
            <a:xfrm>
              <a:off x="3272" y="1416"/>
              <a:ext cx="91" cy="78"/>
            </a:xfrm>
            <a:custGeom>
              <a:avLst/>
              <a:gdLst>
                <a:gd name="T0" fmla="*/ 0 w 729"/>
                <a:gd name="T1" fmla="*/ 0 h 626"/>
                <a:gd name="T2" fmla="*/ 0 w 729"/>
                <a:gd name="T3" fmla="*/ 0 h 626"/>
                <a:gd name="T4" fmla="*/ 0 w 729"/>
                <a:gd name="T5" fmla="*/ 0 h 626"/>
                <a:gd name="T6" fmla="*/ 0 w 729"/>
                <a:gd name="T7" fmla="*/ 0 h 626"/>
                <a:gd name="T8" fmla="*/ 0 w 729"/>
                <a:gd name="T9" fmla="*/ 0 h 626"/>
                <a:gd name="T10" fmla="*/ 0 w 729"/>
                <a:gd name="T11" fmla="*/ 0 h 626"/>
                <a:gd name="T12" fmla="*/ 0 w 729"/>
                <a:gd name="T13" fmla="*/ 0 h 626"/>
                <a:gd name="T14" fmla="*/ 0 w 729"/>
                <a:gd name="T15" fmla="*/ 0 h 626"/>
                <a:gd name="T16" fmla="*/ 0 w 729"/>
                <a:gd name="T17" fmla="*/ 0 h 626"/>
                <a:gd name="T18" fmla="*/ 0 w 729"/>
                <a:gd name="T19" fmla="*/ 0 h 626"/>
                <a:gd name="T20" fmla="*/ 0 w 729"/>
                <a:gd name="T21" fmla="*/ 0 h 626"/>
                <a:gd name="T22" fmla="*/ 0 w 729"/>
                <a:gd name="T23" fmla="*/ 0 h 626"/>
                <a:gd name="T24" fmla="*/ 0 w 729"/>
                <a:gd name="T25" fmla="*/ 0 h 626"/>
                <a:gd name="T26" fmla="*/ 0 w 729"/>
                <a:gd name="T27" fmla="*/ 0 h 626"/>
                <a:gd name="T28" fmla="*/ 0 w 729"/>
                <a:gd name="T29" fmla="*/ 0 h 626"/>
                <a:gd name="T30" fmla="*/ 0 w 729"/>
                <a:gd name="T31" fmla="*/ 0 h 626"/>
                <a:gd name="T32" fmla="*/ 0 w 729"/>
                <a:gd name="T33" fmla="*/ 0 h 626"/>
                <a:gd name="T34" fmla="*/ 0 w 729"/>
                <a:gd name="T35" fmla="*/ 0 h 626"/>
                <a:gd name="T36" fmla="*/ 0 w 729"/>
                <a:gd name="T37" fmla="*/ 0 h 626"/>
                <a:gd name="T38" fmla="*/ 0 w 729"/>
                <a:gd name="T39" fmla="*/ 0 h 626"/>
                <a:gd name="T40" fmla="*/ 0 w 729"/>
                <a:gd name="T41" fmla="*/ 0 h 626"/>
                <a:gd name="T42" fmla="*/ 0 w 729"/>
                <a:gd name="T43" fmla="*/ 0 h 626"/>
                <a:gd name="T44" fmla="*/ 0 w 729"/>
                <a:gd name="T45" fmla="*/ 0 h 626"/>
                <a:gd name="T46" fmla="*/ 0 w 729"/>
                <a:gd name="T47" fmla="*/ 0 h 626"/>
                <a:gd name="T48" fmla="*/ 0 w 729"/>
                <a:gd name="T49" fmla="*/ 0 h 626"/>
                <a:gd name="T50" fmla="*/ 0 w 729"/>
                <a:gd name="T51" fmla="*/ 0 h 626"/>
                <a:gd name="T52" fmla="*/ 0 w 729"/>
                <a:gd name="T53" fmla="*/ 0 h 626"/>
                <a:gd name="T54" fmla="*/ 0 w 729"/>
                <a:gd name="T55" fmla="*/ 0 h 626"/>
                <a:gd name="T56" fmla="*/ 0 w 729"/>
                <a:gd name="T57" fmla="*/ 0 h 626"/>
                <a:gd name="T58" fmla="*/ 0 w 729"/>
                <a:gd name="T59" fmla="*/ 0 h 626"/>
                <a:gd name="T60" fmla="*/ 0 w 729"/>
                <a:gd name="T61" fmla="*/ 0 h 626"/>
                <a:gd name="T62" fmla="*/ 0 w 729"/>
                <a:gd name="T63" fmla="*/ 0 h 626"/>
                <a:gd name="T64" fmla="*/ 0 w 729"/>
                <a:gd name="T65" fmla="*/ 0 h 626"/>
                <a:gd name="T66" fmla="*/ 0 w 729"/>
                <a:gd name="T67" fmla="*/ 0 h 6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9"/>
                <a:gd name="T103" fmla="*/ 0 h 626"/>
                <a:gd name="T104" fmla="*/ 729 w 729"/>
                <a:gd name="T105" fmla="*/ 626 h 6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9" h="626">
                  <a:moveTo>
                    <a:pt x="729" y="413"/>
                  </a:moveTo>
                  <a:lnTo>
                    <a:pt x="718" y="455"/>
                  </a:lnTo>
                  <a:lnTo>
                    <a:pt x="692" y="498"/>
                  </a:lnTo>
                  <a:lnTo>
                    <a:pt x="640" y="537"/>
                  </a:lnTo>
                  <a:lnTo>
                    <a:pt x="596" y="554"/>
                  </a:lnTo>
                  <a:lnTo>
                    <a:pt x="551" y="570"/>
                  </a:lnTo>
                  <a:lnTo>
                    <a:pt x="509" y="589"/>
                  </a:lnTo>
                  <a:lnTo>
                    <a:pt x="469" y="610"/>
                  </a:lnTo>
                  <a:lnTo>
                    <a:pt x="418" y="626"/>
                  </a:lnTo>
                  <a:lnTo>
                    <a:pt x="368" y="596"/>
                  </a:lnTo>
                  <a:lnTo>
                    <a:pt x="329" y="554"/>
                  </a:lnTo>
                  <a:lnTo>
                    <a:pt x="294" y="507"/>
                  </a:lnTo>
                  <a:lnTo>
                    <a:pt x="256" y="455"/>
                  </a:lnTo>
                  <a:lnTo>
                    <a:pt x="223" y="413"/>
                  </a:lnTo>
                  <a:lnTo>
                    <a:pt x="176" y="380"/>
                  </a:lnTo>
                  <a:lnTo>
                    <a:pt x="136" y="338"/>
                  </a:lnTo>
                  <a:lnTo>
                    <a:pt x="101" y="300"/>
                  </a:lnTo>
                  <a:lnTo>
                    <a:pt x="59" y="256"/>
                  </a:lnTo>
                  <a:lnTo>
                    <a:pt x="0" y="189"/>
                  </a:lnTo>
                  <a:lnTo>
                    <a:pt x="43" y="167"/>
                  </a:lnTo>
                  <a:lnTo>
                    <a:pt x="99" y="135"/>
                  </a:lnTo>
                  <a:lnTo>
                    <a:pt x="150" y="105"/>
                  </a:lnTo>
                  <a:lnTo>
                    <a:pt x="195" y="79"/>
                  </a:lnTo>
                  <a:lnTo>
                    <a:pt x="238" y="54"/>
                  </a:lnTo>
                  <a:lnTo>
                    <a:pt x="284" y="23"/>
                  </a:lnTo>
                  <a:lnTo>
                    <a:pt x="316" y="0"/>
                  </a:lnTo>
                  <a:lnTo>
                    <a:pt x="361" y="51"/>
                  </a:lnTo>
                  <a:lnTo>
                    <a:pt x="420" y="113"/>
                  </a:lnTo>
                  <a:lnTo>
                    <a:pt x="472" y="167"/>
                  </a:lnTo>
                  <a:lnTo>
                    <a:pt x="523" y="218"/>
                  </a:lnTo>
                  <a:lnTo>
                    <a:pt x="573" y="267"/>
                  </a:lnTo>
                  <a:lnTo>
                    <a:pt x="619" y="314"/>
                  </a:lnTo>
                  <a:lnTo>
                    <a:pt x="666" y="359"/>
                  </a:lnTo>
                  <a:lnTo>
                    <a:pt x="729" y="41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1" name="Freeform 8"/>
            <p:cNvSpPr>
              <a:spLocks/>
            </p:cNvSpPr>
            <p:nvPr/>
          </p:nvSpPr>
          <p:spPr bwMode="auto">
            <a:xfrm>
              <a:off x="3162" y="1364"/>
              <a:ext cx="222" cy="131"/>
            </a:xfrm>
            <a:custGeom>
              <a:avLst/>
              <a:gdLst>
                <a:gd name="T0" fmla="*/ 0 w 1776"/>
                <a:gd name="T1" fmla="*/ 0 h 1049"/>
                <a:gd name="T2" fmla="*/ 0 w 1776"/>
                <a:gd name="T3" fmla="*/ 0 h 1049"/>
                <a:gd name="T4" fmla="*/ 0 w 1776"/>
                <a:gd name="T5" fmla="*/ 0 h 1049"/>
                <a:gd name="T6" fmla="*/ 0 w 1776"/>
                <a:gd name="T7" fmla="*/ 0 h 1049"/>
                <a:gd name="T8" fmla="*/ 0 w 1776"/>
                <a:gd name="T9" fmla="*/ 0 h 1049"/>
                <a:gd name="T10" fmla="*/ 0 w 1776"/>
                <a:gd name="T11" fmla="*/ 0 h 1049"/>
                <a:gd name="T12" fmla="*/ 0 w 1776"/>
                <a:gd name="T13" fmla="*/ 0 h 1049"/>
                <a:gd name="T14" fmla="*/ 0 w 1776"/>
                <a:gd name="T15" fmla="*/ 0 h 1049"/>
                <a:gd name="T16" fmla="*/ 0 w 1776"/>
                <a:gd name="T17" fmla="*/ 0 h 1049"/>
                <a:gd name="T18" fmla="*/ 0 w 1776"/>
                <a:gd name="T19" fmla="*/ 0 h 1049"/>
                <a:gd name="T20" fmla="*/ 0 w 1776"/>
                <a:gd name="T21" fmla="*/ 0 h 1049"/>
                <a:gd name="T22" fmla="*/ 0 w 1776"/>
                <a:gd name="T23" fmla="*/ 0 h 1049"/>
                <a:gd name="T24" fmla="*/ 0 w 1776"/>
                <a:gd name="T25" fmla="*/ 0 h 1049"/>
                <a:gd name="T26" fmla="*/ 0 w 1776"/>
                <a:gd name="T27" fmla="*/ 0 h 1049"/>
                <a:gd name="T28" fmla="*/ 0 w 1776"/>
                <a:gd name="T29" fmla="*/ 0 h 1049"/>
                <a:gd name="T30" fmla="*/ 0 w 1776"/>
                <a:gd name="T31" fmla="*/ 0 h 1049"/>
                <a:gd name="T32" fmla="*/ 0 w 1776"/>
                <a:gd name="T33" fmla="*/ 0 h 1049"/>
                <a:gd name="T34" fmla="*/ 0 w 1776"/>
                <a:gd name="T35" fmla="*/ 0 h 1049"/>
                <a:gd name="T36" fmla="*/ 0 w 1776"/>
                <a:gd name="T37" fmla="*/ 0 h 1049"/>
                <a:gd name="T38" fmla="*/ 0 w 1776"/>
                <a:gd name="T39" fmla="*/ 0 h 1049"/>
                <a:gd name="T40" fmla="*/ 0 w 1776"/>
                <a:gd name="T41" fmla="*/ 0 h 1049"/>
                <a:gd name="T42" fmla="*/ 0 w 1776"/>
                <a:gd name="T43" fmla="*/ 0 h 1049"/>
                <a:gd name="T44" fmla="*/ 0 w 1776"/>
                <a:gd name="T45" fmla="*/ 0 h 1049"/>
                <a:gd name="T46" fmla="*/ 0 w 1776"/>
                <a:gd name="T47" fmla="*/ 0 h 1049"/>
                <a:gd name="T48" fmla="*/ 0 w 1776"/>
                <a:gd name="T49" fmla="*/ 0 h 1049"/>
                <a:gd name="T50" fmla="*/ 0 w 1776"/>
                <a:gd name="T51" fmla="*/ 0 h 1049"/>
                <a:gd name="T52" fmla="*/ 0 w 1776"/>
                <a:gd name="T53" fmla="*/ 0 h 1049"/>
                <a:gd name="T54" fmla="*/ 0 w 1776"/>
                <a:gd name="T55" fmla="*/ 0 h 1049"/>
                <a:gd name="T56" fmla="*/ 0 w 1776"/>
                <a:gd name="T57" fmla="*/ 0 h 1049"/>
                <a:gd name="T58" fmla="*/ 0 w 1776"/>
                <a:gd name="T59" fmla="*/ 0 h 1049"/>
                <a:gd name="T60" fmla="*/ 0 w 1776"/>
                <a:gd name="T61" fmla="*/ 0 h 1049"/>
                <a:gd name="T62" fmla="*/ 0 w 1776"/>
                <a:gd name="T63" fmla="*/ 0 h 1049"/>
                <a:gd name="T64" fmla="*/ 0 w 1776"/>
                <a:gd name="T65" fmla="*/ 0 h 1049"/>
                <a:gd name="T66" fmla="*/ 0 w 1776"/>
                <a:gd name="T67" fmla="*/ 0 h 1049"/>
                <a:gd name="T68" fmla="*/ 0 w 1776"/>
                <a:gd name="T69" fmla="*/ 0 h 1049"/>
                <a:gd name="T70" fmla="*/ 0 w 1776"/>
                <a:gd name="T71" fmla="*/ 0 h 1049"/>
                <a:gd name="T72" fmla="*/ 0 w 1776"/>
                <a:gd name="T73" fmla="*/ 0 h 1049"/>
                <a:gd name="T74" fmla="*/ 0 w 1776"/>
                <a:gd name="T75" fmla="*/ 0 h 1049"/>
                <a:gd name="T76" fmla="*/ 0 w 1776"/>
                <a:gd name="T77" fmla="*/ 0 h 10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76"/>
                <a:gd name="T118" fmla="*/ 0 h 1049"/>
                <a:gd name="T119" fmla="*/ 1776 w 1776"/>
                <a:gd name="T120" fmla="*/ 1049 h 10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76" h="1049">
                  <a:moveTo>
                    <a:pt x="1771" y="0"/>
                  </a:moveTo>
                  <a:lnTo>
                    <a:pt x="1776" y="49"/>
                  </a:lnTo>
                  <a:lnTo>
                    <a:pt x="1767" y="98"/>
                  </a:lnTo>
                  <a:lnTo>
                    <a:pt x="1730" y="148"/>
                  </a:lnTo>
                  <a:lnTo>
                    <a:pt x="1691" y="169"/>
                  </a:lnTo>
                  <a:lnTo>
                    <a:pt x="1652" y="187"/>
                  </a:lnTo>
                  <a:lnTo>
                    <a:pt x="1609" y="206"/>
                  </a:lnTo>
                  <a:lnTo>
                    <a:pt x="1572" y="230"/>
                  </a:lnTo>
                  <a:lnTo>
                    <a:pt x="1523" y="263"/>
                  </a:lnTo>
                  <a:lnTo>
                    <a:pt x="1473" y="282"/>
                  </a:lnTo>
                  <a:lnTo>
                    <a:pt x="1420" y="305"/>
                  </a:lnTo>
                  <a:lnTo>
                    <a:pt x="1377" y="323"/>
                  </a:lnTo>
                  <a:lnTo>
                    <a:pt x="1330" y="347"/>
                  </a:lnTo>
                  <a:lnTo>
                    <a:pt x="1276" y="373"/>
                  </a:lnTo>
                  <a:lnTo>
                    <a:pt x="1200" y="413"/>
                  </a:lnTo>
                  <a:lnTo>
                    <a:pt x="1150" y="444"/>
                  </a:lnTo>
                  <a:lnTo>
                    <a:pt x="1098" y="479"/>
                  </a:lnTo>
                  <a:lnTo>
                    <a:pt x="1053" y="504"/>
                  </a:lnTo>
                  <a:lnTo>
                    <a:pt x="1007" y="535"/>
                  </a:lnTo>
                  <a:lnTo>
                    <a:pt x="953" y="565"/>
                  </a:lnTo>
                  <a:lnTo>
                    <a:pt x="882" y="602"/>
                  </a:lnTo>
                  <a:lnTo>
                    <a:pt x="835" y="645"/>
                  </a:lnTo>
                  <a:lnTo>
                    <a:pt x="789" y="680"/>
                  </a:lnTo>
                  <a:lnTo>
                    <a:pt x="739" y="716"/>
                  </a:lnTo>
                  <a:lnTo>
                    <a:pt x="688" y="753"/>
                  </a:lnTo>
                  <a:lnTo>
                    <a:pt x="627" y="793"/>
                  </a:lnTo>
                  <a:lnTo>
                    <a:pt x="577" y="816"/>
                  </a:lnTo>
                  <a:lnTo>
                    <a:pt x="517" y="851"/>
                  </a:lnTo>
                  <a:lnTo>
                    <a:pt x="456" y="892"/>
                  </a:lnTo>
                  <a:lnTo>
                    <a:pt x="397" y="933"/>
                  </a:lnTo>
                  <a:lnTo>
                    <a:pt x="336" y="974"/>
                  </a:lnTo>
                  <a:lnTo>
                    <a:pt x="273" y="1006"/>
                  </a:lnTo>
                  <a:lnTo>
                    <a:pt x="207" y="1034"/>
                  </a:lnTo>
                  <a:lnTo>
                    <a:pt x="120" y="1049"/>
                  </a:lnTo>
                  <a:lnTo>
                    <a:pt x="80" y="1025"/>
                  </a:lnTo>
                  <a:lnTo>
                    <a:pt x="85" y="957"/>
                  </a:lnTo>
                  <a:lnTo>
                    <a:pt x="19" y="922"/>
                  </a:lnTo>
                  <a:lnTo>
                    <a:pt x="54" y="861"/>
                  </a:lnTo>
                  <a:lnTo>
                    <a:pt x="0" y="821"/>
                  </a:lnTo>
                  <a:lnTo>
                    <a:pt x="13" y="781"/>
                  </a:lnTo>
                  <a:lnTo>
                    <a:pt x="22" y="744"/>
                  </a:lnTo>
                  <a:lnTo>
                    <a:pt x="33" y="701"/>
                  </a:lnTo>
                  <a:lnTo>
                    <a:pt x="57" y="652"/>
                  </a:lnTo>
                  <a:lnTo>
                    <a:pt x="82" y="608"/>
                  </a:lnTo>
                  <a:lnTo>
                    <a:pt x="106" y="561"/>
                  </a:lnTo>
                  <a:lnTo>
                    <a:pt x="123" y="524"/>
                  </a:lnTo>
                  <a:lnTo>
                    <a:pt x="136" y="481"/>
                  </a:lnTo>
                  <a:lnTo>
                    <a:pt x="151" y="444"/>
                  </a:lnTo>
                  <a:lnTo>
                    <a:pt x="247" y="439"/>
                  </a:lnTo>
                  <a:lnTo>
                    <a:pt x="310" y="429"/>
                  </a:lnTo>
                  <a:lnTo>
                    <a:pt x="374" y="416"/>
                  </a:lnTo>
                  <a:lnTo>
                    <a:pt x="435" y="396"/>
                  </a:lnTo>
                  <a:lnTo>
                    <a:pt x="495" y="377"/>
                  </a:lnTo>
                  <a:lnTo>
                    <a:pt x="556" y="354"/>
                  </a:lnTo>
                  <a:lnTo>
                    <a:pt x="617" y="331"/>
                  </a:lnTo>
                  <a:lnTo>
                    <a:pt x="679" y="308"/>
                  </a:lnTo>
                  <a:lnTo>
                    <a:pt x="739" y="282"/>
                  </a:lnTo>
                  <a:lnTo>
                    <a:pt x="798" y="258"/>
                  </a:lnTo>
                  <a:lnTo>
                    <a:pt x="859" y="234"/>
                  </a:lnTo>
                  <a:lnTo>
                    <a:pt x="920" y="211"/>
                  </a:lnTo>
                  <a:lnTo>
                    <a:pt x="981" y="193"/>
                  </a:lnTo>
                  <a:lnTo>
                    <a:pt x="1042" y="176"/>
                  </a:lnTo>
                  <a:lnTo>
                    <a:pt x="1136" y="157"/>
                  </a:lnTo>
                  <a:lnTo>
                    <a:pt x="1194" y="143"/>
                  </a:lnTo>
                  <a:lnTo>
                    <a:pt x="1235" y="133"/>
                  </a:lnTo>
                  <a:lnTo>
                    <a:pt x="1274" y="122"/>
                  </a:lnTo>
                  <a:lnTo>
                    <a:pt x="1314" y="113"/>
                  </a:lnTo>
                  <a:lnTo>
                    <a:pt x="1354" y="103"/>
                  </a:lnTo>
                  <a:lnTo>
                    <a:pt x="1394" y="94"/>
                  </a:lnTo>
                  <a:lnTo>
                    <a:pt x="1434" y="85"/>
                  </a:lnTo>
                  <a:lnTo>
                    <a:pt x="1471" y="75"/>
                  </a:lnTo>
                  <a:lnTo>
                    <a:pt x="1511" y="66"/>
                  </a:lnTo>
                  <a:lnTo>
                    <a:pt x="1551" y="54"/>
                  </a:lnTo>
                  <a:lnTo>
                    <a:pt x="1591" y="44"/>
                  </a:lnTo>
                  <a:lnTo>
                    <a:pt x="1631" y="35"/>
                  </a:lnTo>
                  <a:lnTo>
                    <a:pt x="1671" y="26"/>
                  </a:lnTo>
                  <a:lnTo>
                    <a:pt x="1710" y="16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2" name="Freeform 9"/>
            <p:cNvSpPr>
              <a:spLocks/>
            </p:cNvSpPr>
            <p:nvPr/>
          </p:nvSpPr>
          <p:spPr bwMode="auto">
            <a:xfrm>
              <a:off x="3300" y="2080"/>
              <a:ext cx="409" cy="559"/>
            </a:xfrm>
            <a:custGeom>
              <a:avLst/>
              <a:gdLst>
                <a:gd name="T0" fmla="*/ 0 w 3275"/>
                <a:gd name="T1" fmla="*/ 0 h 4479"/>
                <a:gd name="T2" fmla="*/ 0 w 3275"/>
                <a:gd name="T3" fmla="*/ 0 h 4479"/>
                <a:gd name="T4" fmla="*/ 0 w 3275"/>
                <a:gd name="T5" fmla="*/ 0 h 4479"/>
                <a:gd name="T6" fmla="*/ 0 w 3275"/>
                <a:gd name="T7" fmla="*/ 0 h 4479"/>
                <a:gd name="T8" fmla="*/ 0 w 3275"/>
                <a:gd name="T9" fmla="*/ 0 h 4479"/>
                <a:gd name="T10" fmla="*/ 0 w 3275"/>
                <a:gd name="T11" fmla="*/ 0 h 4479"/>
                <a:gd name="T12" fmla="*/ 0 w 3275"/>
                <a:gd name="T13" fmla="*/ 0 h 4479"/>
                <a:gd name="T14" fmla="*/ 0 w 3275"/>
                <a:gd name="T15" fmla="*/ 0 h 4479"/>
                <a:gd name="T16" fmla="*/ 0 w 3275"/>
                <a:gd name="T17" fmla="*/ 0 h 4479"/>
                <a:gd name="T18" fmla="*/ 0 w 3275"/>
                <a:gd name="T19" fmla="*/ 0 h 4479"/>
                <a:gd name="T20" fmla="*/ 0 w 3275"/>
                <a:gd name="T21" fmla="*/ 0 h 4479"/>
                <a:gd name="T22" fmla="*/ 0 w 3275"/>
                <a:gd name="T23" fmla="*/ 0 h 4479"/>
                <a:gd name="T24" fmla="*/ 0 w 3275"/>
                <a:gd name="T25" fmla="*/ 0 h 4479"/>
                <a:gd name="T26" fmla="*/ 0 w 3275"/>
                <a:gd name="T27" fmla="*/ 0 h 4479"/>
                <a:gd name="T28" fmla="*/ 0 w 3275"/>
                <a:gd name="T29" fmla="*/ 0 h 4479"/>
                <a:gd name="T30" fmla="*/ 0 w 3275"/>
                <a:gd name="T31" fmla="*/ 0 h 4479"/>
                <a:gd name="T32" fmla="*/ 0 w 3275"/>
                <a:gd name="T33" fmla="*/ 0 h 4479"/>
                <a:gd name="T34" fmla="*/ 0 w 3275"/>
                <a:gd name="T35" fmla="*/ 0 h 4479"/>
                <a:gd name="T36" fmla="*/ 0 w 3275"/>
                <a:gd name="T37" fmla="*/ 0 h 4479"/>
                <a:gd name="T38" fmla="*/ 0 w 3275"/>
                <a:gd name="T39" fmla="*/ 0 h 4479"/>
                <a:gd name="T40" fmla="*/ 0 w 3275"/>
                <a:gd name="T41" fmla="*/ 0 h 4479"/>
                <a:gd name="T42" fmla="*/ 0 w 3275"/>
                <a:gd name="T43" fmla="*/ 0 h 4479"/>
                <a:gd name="T44" fmla="*/ 0 w 3275"/>
                <a:gd name="T45" fmla="*/ 0 h 4479"/>
                <a:gd name="T46" fmla="*/ 0 w 3275"/>
                <a:gd name="T47" fmla="*/ 0 h 4479"/>
                <a:gd name="T48" fmla="*/ 0 w 3275"/>
                <a:gd name="T49" fmla="*/ 0 h 4479"/>
                <a:gd name="T50" fmla="*/ 0 w 3275"/>
                <a:gd name="T51" fmla="*/ 0 h 4479"/>
                <a:gd name="T52" fmla="*/ 0 w 3275"/>
                <a:gd name="T53" fmla="*/ 0 h 4479"/>
                <a:gd name="T54" fmla="*/ 0 w 3275"/>
                <a:gd name="T55" fmla="*/ 0 h 4479"/>
                <a:gd name="T56" fmla="*/ 0 w 3275"/>
                <a:gd name="T57" fmla="*/ 0 h 4479"/>
                <a:gd name="T58" fmla="*/ 0 w 3275"/>
                <a:gd name="T59" fmla="*/ 0 h 4479"/>
                <a:gd name="T60" fmla="*/ 0 w 3275"/>
                <a:gd name="T61" fmla="*/ 0 h 4479"/>
                <a:gd name="T62" fmla="*/ 0 w 3275"/>
                <a:gd name="T63" fmla="*/ 0 h 4479"/>
                <a:gd name="T64" fmla="*/ 0 w 3275"/>
                <a:gd name="T65" fmla="*/ 0 h 4479"/>
                <a:gd name="T66" fmla="*/ 0 w 3275"/>
                <a:gd name="T67" fmla="*/ 0 h 4479"/>
                <a:gd name="T68" fmla="*/ 0 w 3275"/>
                <a:gd name="T69" fmla="*/ 0 h 4479"/>
                <a:gd name="T70" fmla="*/ 0 w 3275"/>
                <a:gd name="T71" fmla="*/ 0 h 4479"/>
                <a:gd name="T72" fmla="*/ 0 w 3275"/>
                <a:gd name="T73" fmla="*/ 0 h 4479"/>
                <a:gd name="T74" fmla="*/ 0 w 3275"/>
                <a:gd name="T75" fmla="*/ 0 h 4479"/>
                <a:gd name="T76" fmla="*/ 0 w 3275"/>
                <a:gd name="T77" fmla="*/ 0 h 4479"/>
                <a:gd name="T78" fmla="*/ 0 w 3275"/>
                <a:gd name="T79" fmla="*/ 0 h 4479"/>
                <a:gd name="T80" fmla="*/ 0 w 3275"/>
                <a:gd name="T81" fmla="*/ 0 h 4479"/>
                <a:gd name="T82" fmla="*/ 0 w 3275"/>
                <a:gd name="T83" fmla="*/ 0 h 4479"/>
                <a:gd name="T84" fmla="*/ 0 w 3275"/>
                <a:gd name="T85" fmla="*/ 0 h 4479"/>
                <a:gd name="T86" fmla="*/ 0 w 3275"/>
                <a:gd name="T87" fmla="*/ 0 h 4479"/>
                <a:gd name="T88" fmla="*/ 0 w 3275"/>
                <a:gd name="T89" fmla="*/ 0 h 4479"/>
                <a:gd name="T90" fmla="*/ 0 w 3275"/>
                <a:gd name="T91" fmla="*/ 0 h 4479"/>
                <a:gd name="T92" fmla="*/ 0 w 3275"/>
                <a:gd name="T93" fmla="*/ 0 h 4479"/>
                <a:gd name="T94" fmla="*/ 0 w 3275"/>
                <a:gd name="T95" fmla="*/ 0 h 4479"/>
                <a:gd name="T96" fmla="*/ 0 w 3275"/>
                <a:gd name="T97" fmla="*/ 0 h 4479"/>
                <a:gd name="T98" fmla="*/ 0 w 3275"/>
                <a:gd name="T99" fmla="*/ 0 h 4479"/>
                <a:gd name="T100" fmla="*/ 0 w 3275"/>
                <a:gd name="T101" fmla="*/ 0 h 4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275"/>
                <a:gd name="T154" fmla="*/ 0 h 4479"/>
                <a:gd name="T155" fmla="*/ 3275 w 3275"/>
                <a:gd name="T156" fmla="*/ 4479 h 4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275" h="4479">
                  <a:moveTo>
                    <a:pt x="3275" y="191"/>
                  </a:moveTo>
                  <a:lnTo>
                    <a:pt x="3275" y="249"/>
                  </a:lnTo>
                  <a:lnTo>
                    <a:pt x="3275" y="295"/>
                  </a:lnTo>
                  <a:lnTo>
                    <a:pt x="3275" y="342"/>
                  </a:lnTo>
                  <a:lnTo>
                    <a:pt x="3275" y="387"/>
                  </a:lnTo>
                  <a:lnTo>
                    <a:pt x="3275" y="429"/>
                  </a:lnTo>
                  <a:lnTo>
                    <a:pt x="3275" y="472"/>
                  </a:lnTo>
                  <a:lnTo>
                    <a:pt x="3275" y="511"/>
                  </a:lnTo>
                  <a:lnTo>
                    <a:pt x="3275" y="537"/>
                  </a:lnTo>
                  <a:lnTo>
                    <a:pt x="3254" y="587"/>
                  </a:lnTo>
                  <a:lnTo>
                    <a:pt x="3230" y="638"/>
                  </a:lnTo>
                  <a:lnTo>
                    <a:pt x="3189" y="716"/>
                  </a:lnTo>
                  <a:lnTo>
                    <a:pt x="3167" y="758"/>
                  </a:lnTo>
                  <a:lnTo>
                    <a:pt x="3148" y="793"/>
                  </a:lnTo>
                  <a:lnTo>
                    <a:pt x="3146" y="842"/>
                  </a:lnTo>
                  <a:lnTo>
                    <a:pt x="3131" y="898"/>
                  </a:lnTo>
                  <a:lnTo>
                    <a:pt x="3113" y="946"/>
                  </a:lnTo>
                  <a:lnTo>
                    <a:pt x="3089" y="991"/>
                  </a:lnTo>
                  <a:lnTo>
                    <a:pt x="3063" y="1032"/>
                  </a:lnTo>
                  <a:lnTo>
                    <a:pt x="3042" y="1077"/>
                  </a:lnTo>
                  <a:lnTo>
                    <a:pt x="3026" y="1129"/>
                  </a:lnTo>
                  <a:lnTo>
                    <a:pt x="3021" y="1205"/>
                  </a:lnTo>
                  <a:lnTo>
                    <a:pt x="2981" y="1281"/>
                  </a:lnTo>
                  <a:lnTo>
                    <a:pt x="2958" y="1333"/>
                  </a:lnTo>
                  <a:lnTo>
                    <a:pt x="2934" y="1384"/>
                  </a:lnTo>
                  <a:lnTo>
                    <a:pt x="2910" y="1434"/>
                  </a:lnTo>
                  <a:lnTo>
                    <a:pt x="2888" y="1485"/>
                  </a:lnTo>
                  <a:lnTo>
                    <a:pt x="2867" y="1536"/>
                  </a:lnTo>
                  <a:lnTo>
                    <a:pt x="2843" y="1586"/>
                  </a:lnTo>
                  <a:lnTo>
                    <a:pt x="2819" y="1638"/>
                  </a:lnTo>
                  <a:lnTo>
                    <a:pt x="2793" y="1687"/>
                  </a:lnTo>
                  <a:lnTo>
                    <a:pt x="2770" y="1739"/>
                  </a:lnTo>
                  <a:lnTo>
                    <a:pt x="2742" y="1787"/>
                  </a:lnTo>
                  <a:lnTo>
                    <a:pt x="2716" y="1837"/>
                  </a:lnTo>
                  <a:lnTo>
                    <a:pt x="2685" y="1884"/>
                  </a:lnTo>
                  <a:lnTo>
                    <a:pt x="2655" y="1933"/>
                  </a:lnTo>
                  <a:lnTo>
                    <a:pt x="2608" y="2001"/>
                  </a:lnTo>
                  <a:lnTo>
                    <a:pt x="2554" y="2046"/>
                  </a:lnTo>
                  <a:lnTo>
                    <a:pt x="2495" y="2109"/>
                  </a:lnTo>
                  <a:lnTo>
                    <a:pt x="2467" y="2146"/>
                  </a:lnTo>
                  <a:lnTo>
                    <a:pt x="2415" y="2222"/>
                  </a:lnTo>
                  <a:lnTo>
                    <a:pt x="2393" y="2262"/>
                  </a:lnTo>
                  <a:lnTo>
                    <a:pt x="2367" y="2301"/>
                  </a:lnTo>
                  <a:lnTo>
                    <a:pt x="2343" y="2341"/>
                  </a:lnTo>
                  <a:lnTo>
                    <a:pt x="2315" y="2384"/>
                  </a:lnTo>
                  <a:lnTo>
                    <a:pt x="2287" y="2426"/>
                  </a:lnTo>
                  <a:lnTo>
                    <a:pt x="2259" y="2466"/>
                  </a:lnTo>
                  <a:lnTo>
                    <a:pt x="2226" y="2507"/>
                  </a:lnTo>
                  <a:lnTo>
                    <a:pt x="2188" y="2548"/>
                  </a:lnTo>
                  <a:lnTo>
                    <a:pt x="2130" y="2604"/>
                  </a:lnTo>
                  <a:lnTo>
                    <a:pt x="2071" y="2644"/>
                  </a:lnTo>
                  <a:lnTo>
                    <a:pt x="2028" y="2675"/>
                  </a:lnTo>
                  <a:lnTo>
                    <a:pt x="1989" y="2705"/>
                  </a:lnTo>
                  <a:lnTo>
                    <a:pt x="1952" y="2731"/>
                  </a:lnTo>
                  <a:lnTo>
                    <a:pt x="1914" y="2754"/>
                  </a:lnTo>
                  <a:lnTo>
                    <a:pt x="1862" y="2780"/>
                  </a:lnTo>
                  <a:lnTo>
                    <a:pt x="1825" y="2790"/>
                  </a:lnTo>
                  <a:lnTo>
                    <a:pt x="1785" y="2834"/>
                  </a:lnTo>
                  <a:lnTo>
                    <a:pt x="1747" y="2872"/>
                  </a:lnTo>
                  <a:lnTo>
                    <a:pt x="1619" y="2916"/>
                  </a:lnTo>
                  <a:lnTo>
                    <a:pt x="1541" y="3078"/>
                  </a:lnTo>
                  <a:lnTo>
                    <a:pt x="1501" y="3085"/>
                  </a:lnTo>
                  <a:lnTo>
                    <a:pt x="1461" y="3092"/>
                  </a:lnTo>
                  <a:lnTo>
                    <a:pt x="1435" y="3095"/>
                  </a:lnTo>
                  <a:lnTo>
                    <a:pt x="1419" y="3136"/>
                  </a:lnTo>
                  <a:lnTo>
                    <a:pt x="1401" y="3177"/>
                  </a:lnTo>
                  <a:lnTo>
                    <a:pt x="1381" y="3214"/>
                  </a:lnTo>
                  <a:lnTo>
                    <a:pt x="1370" y="3242"/>
                  </a:lnTo>
                  <a:lnTo>
                    <a:pt x="1262" y="3242"/>
                  </a:lnTo>
                  <a:lnTo>
                    <a:pt x="1142" y="3439"/>
                  </a:lnTo>
                  <a:lnTo>
                    <a:pt x="1065" y="3435"/>
                  </a:lnTo>
                  <a:lnTo>
                    <a:pt x="1034" y="3484"/>
                  </a:lnTo>
                  <a:lnTo>
                    <a:pt x="1003" y="3530"/>
                  </a:lnTo>
                  <a:lnTo>
                    <a:pt x="975" y="3575"/>
                  </a:lnTo>
                  <a:lnTo>
                    <a:pt x="957" y="3610"/>
                  </a:lnTo>
                  <a:lnTo>
                    <a:pt x="915" y="3616"/>
                  </a:lnTo>
                  <a:lnTo>
                    <a:pt x="875" y="3616"/>
                  </a:lnTo>
                  <a:lnTo>
                    <a:pt x="739" y="3869"/>
                  </a:lnTo>
                  <a:lnTo>
                    <a:pt x="633" y="3864"/>
                  </a:lnTo>
                  <a:lnTo>
                    <a:pt x="568" y="4107"/>
                  </a:lnTo>
                  <a:lnTo>
                    <a:pt x="514" y="4120"/>
                  </a:lnTo>
                  <a:lnTo>
                    <a:pt x="493" y="4174"/>
                  </a:lnTo>
                  <a:lnTo>
                    <a:pt x="474" y="4220"/>
                  </a:lnTo>
                  <a:lnTo>
                    <a:pt x="450" y="4276"/>
                  </a:lnTo>
                  <a:lnTo>
                    <a:pt x="426" y="4336"/>
                  </a:lnTo>
                  <a:lnTo>
                    <a:pt x="404" y="4392"/>
                  </a:lnTo>
                  <a:lnTo>
                    <a:pt x="380" y="4438"/>
                  </a:lnTo>
                  <a:lnTo>
                    <a:pt x="368" y="4466"/>
                  </a:lnTo>
                  <a:lnTo>
                    <a:pt x="328" y="4479"/>
                  </a:lnTo>
                  <a:lnTo>
                    <a:pt x="288" y="4476"/>
                  </a:lnTo>
                  <a:lnTo>
                    <a:pt x="246" y="4466"/>
                  </a:lnTo>
                  <a:lnTo>
                    <a:pt x="207" y="4457"/>
                  </a:lnTo>
                  <a:lnTo>
                    <a:pt x="186" y="4420"/>
                  </a:lnTo>
                  <a:lnTo>
                    <a:pt x="175" y="4362"/>
                  </a:lnTo>
                  <a:lnTo>
                    <a:pt x="166" y="4302"/>
                  </a:lnTo>
                  <a:lnTo>
                    <a:pt x="160" y="4244"/>
                  </a:lnTo>
                  <a:lnTo>
                    <a:pt x="153" y="4190"/>
                  </a:lnTo>
                  <a:lnTo>
                    <a:pt x="143" y="4133"/>
                  </a:lnTo>
                  <a:lnTo>
                    <a:pt x="136" y="4082"/>
                  </a:lnTo>
                  <a:lnTo>
                    <a:pt x="129" y="4028"/>
                  </a:lnTo>
                  <a:lnTo>
                    <a:pt x="119" y="3979"/>
                  </a:lnTo>
                  <a:lnTo>
                    <a:pt x="110" y="3927"/>
                  </a:lnTo>
                  <a:lnTo>
                    <a:pt x="99" y="3878"/>
                  </a:lnTo>
                  <a:lnTo>
                    <a:pt x="84" y="3831"/>
                  </a:lnTo>
                  <a:lnTo>
                    <a:pt x="71" y="3784"/>
                  </a:lnTo>
                  <a:lnTo>
                    <a:pt x="54" y="3737"/>
                  </a:lnTo>
                  <a:lnTo>
                    <a:pt x="33" y="3690"/>
                  </a:lnTo>
                  <a:lnTo>
                    <a:pt x="0" y="3622"/>
                  </a:lnTo>
                  <a:lnTo>
                    <a:pt x="65" y="3601"/>
                  </a:lnTo>
                  <a:lnTo>
                    <a:pt x="201" y="3549"/>
                  </a:lnTo>
                  <a:lnTo>
                    <a:pt x="337" y="3491"/>
                  </a:lnTo>
                  <a:lnTo>
                    <a:pt x="471" y="3428"/>
                  </a:lnTo>
                  <a:lnTo>
                    <a:pt x="603" y="3357"/>
                  </a:lnTo>
                  <a:lnTo>
                    <a:pt x="732" y="3282"/>
                  </a:lnTo>
                  <a:lnTo>
                    <a:pt x="858" y="3203"/>
                  </a:lnTo>
                  <a:lnTo>
                    <a:pt x="985" y="3115"/>
                  </a:lnTo>
                  <a:lnTo>
                    <a:pt x="1105" y="3024"/>
                  </a:lnTo>
                  <a:lnTo>
                    <a:pt x="1224" y="2926"/>
                  </a:lnTo>
                  <a:lnTo>
                    <a:pt x="1336" y="2825"/>
                  </a:lnTo>
                  <a:lnTo>
                    <a:pt x="1447" y="2719"/>
                  </a:lnTo>
                  <a:lnTo>
                    <a:pt x="1552" y="2609"/>
                  </a:lnTo>
                  <a:lnTo>
                    <a:pt x="1651" y="2494"/>
                  </a:lnTo>
                  <a:lnTo>
                    <a:pt x="1745" y="2377"/>
                  </a:lnTo>
                  <a:lnTo>
                    <a:pt x="1877" y="2191"/>
                  </a:lnTo>
                  <a:lnTo>
                    <a:pt x="1902" y="2142"/>
                  </a:lnTo>
                  <a:lnTo>
                    <a:pt x="1931" y="2105"/>
                  </a:lnTo>
                  <a:lnTo>
                    <a:pt x="1965" y="2067"/>
                  </a:lnTo>
                  <a:lnTo>
                    <a:pt x="2017" y="2016"/>
                  </a:lnTo>
                  <a:lnTo>
                    <a:pt x="2064" y="1964"/>
                  </a:lnTo>
                  <a:lnTo>
                    <a:pt x="2099" y="1905"/>
                  </a:lnTo>
                  <a:lnTo>
                    <a:pt x="2139" y="1856"/>
                  </a:lnTo>
                  <a:lnTo>
                    <a:pt x="2219" y="1750"/>
                  </a:lnTo>
                  <a:lnTo>
                    <a:pt x="2294" y="1647"/>
                  </a:lnTo>
                  <a:lnTo>
                    <a:pt x="2363" y="1544"/>
                  </a:lnTo>
                  <a:lnTo>
                    <a:pt x="2428" y="1438"/>
                  </a:lnTo>
                  <a:lnTo>
                    <a:pt x="2491" y="1333"/>
                  </a:lnTo>
                  <a:lnTo>
                    <a:pt x="2549" y="1225"/>
                  </a:lnTo>
                  <a:lnTo>
                    <a:pt x="2608" y="1119"/>
                  </a:lnTo>
                  <a:lnTo>
                    <a:pt x="2662" y="1011"/>
                  </a:lnTo>
                  <a:lnTo>
                    <a:pt x="2718" y="903"/>
                  </a:lnTo>
                  <a:lnTo>
                    <a:pt x="2772" y="796"/>
                  </a:lnTo>
                  <a:lnTo>
                    <a:pt x="2826" y="688"/>
                  </a:lnTo>
                  <a:lnTo>
                    <a:pt x="2880" y="578"/>
                  </a:lnTo>
                  <a:lnTo>
                    <a:pt x="2934" y="467"/>
                  </a:lnTo>
                  <a:lnTo>
                    <a:pt x="2993" y="357"/>
                  </a:lnTo>
                  <a:lnTo>
                    <a:pt x="3085" y="191"/>
                  </a:lnTo>
                  <a:lnTo>
                    <a:pt x="3124" y="155"/>
                  </a:lnTo>
                  <a:lnTo>
                    <a:pt x="3133" y="113"/>
                  </a:lnTo>
                  <a:lnTo>
                    <a:pt x="3150" y="57"/>
                  </a:lnTo>
                  <a:lnTo>
                    <a:pt x="3178" y="0"/>
                  </a:lnTo>
                  <a:lnTo>
                    <a:pt x="3209" y="42"/>
                  </a:lnTo>
                  <a:lnTo>
                    <a:pt x="3234" y="89"/>
                  </a:lnTo>
                  <a:lnTo>
                    <a:pt x="3256" y="139"/>
                  </a:lnTo>
                  <a:lnTo>
                    <a:pt x="3275" y="191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3" name="Freeform 10"/>
            <p:cNvSpPr>
              <a:spLocks/>
            </p:cNvSpPr>
            <p:nvPr/>
          </p:nvSpPr>
          <p:spPr bwMode="auto">
            <a:xfrm>
              <a:off x="3503" y="1928"/>
              <a:ext cx="185" cy="350"/>
            </a:xfrm>
            <a:custGeom>
              <a:avLst/>
              <a:gdLst>
                <a:gd name="T0" fmla="*/ 0 w 1482"/>
                <a:gd name="T1" fmla="*/ 0 h 2796"/>
                <a:gd name="T2" fmla="*/ 0 w 1482"/>
                <a:gd name="T3" fmla="*/ 0 h 2796"/>
                <a:gd name="T4" fmla="*/ 0 w 1482"/>
                <a:gd name="T5" fmla="*/ 0 h 2796"/>
                <a:gd name="T6" fmla="*/ 0 w 1482"/>
                <a:gd name="T7" fmla="*/ 0 h 2796"/>
                <a:gd name="T8" fmla="*/ 0 w 1482"/>
                <a:gd name="T9" fmla="*/ 0 h 2796"/>
                <a:gd name="T10" fmla="*/ 0 w 1482"/>
                <a:gd name="T11" fmla="*/ 0 h 2796"/>
                <a:gd name="T12" fmla="*/ 0 w 1482"/>
                <a:gd name="T13" fmla="*/ 0 h 2796"/>
                <a:gd name="T14" fmla="*/ 0 w 1482"/>
                <a:gd name="T15" fmla="*/ 0 h 2796"/>
                <a:gd name="T16" fmla="*/ 0 w 1482"/>
                <a:gd name="T17" fmla="*/ 0 h 2796"/>
                <a:gd name="T18" fmla="*/ 0 w 1482"/>
                <a:gd name="T19" fmla="*/ 0 h 2796"/>
                <a:gd name="T20" fmla="*/ 0 w 1482"/>
                <a:gd name="T21" fmla="*/ 0 h 2796"/>
                <a:gd name="T22" fmla="*/ 0 w 1482"/>
                <a:gd name="T23" fmla="*/ 0 h 2796"/>
                <a:gd name="T24" fmla="*/ 0 w 1482"/>
                <a:gd name="T25" fmla="*/ 0 h 2796"/>
                <a:gd name="T26" fmla="*/ 0 w 1482"/>
                <a:gd name="T27" fmla="*/ 0 h 2796"/>
                <a:gd name="T28" fmla="*/ 0 w 1482"/>
                <a:gd name="T29" fmla="*/ 0 h 2796"/>
                <a:gd name="T30" fmla="*/ 0 w 1482"/>
                <a:gd name="T31" fmla="*/ 0 h 2796"/>
                <a:gd name="T32" fmla="*/ 0 w 1482"/>
                <a:gd name="T33" fmla="*/ 0 h 2796"/>
                <a:gd name="T34" fmla="*/ 0 w 1482"/>
                <a:gd name="T35" fmla="*/ 0 h 2796"/>
                <a:gd name="T36" fmla="*/ 0 w 1482"/>
                <a:gd name="T37" fmla="*/ 0 h 2796"/>
                <a:gd name="T38" fmla="*/ 0 w 1482"/>
                <a:gd name="T39" fmla="*/ 0 h 2796"/>
                <a:gd name="T40" fmla="*/ 0 w 1482"/>
                <a:gd name="T41" fmla="*/ 0 h 2796"/>
                <a:gd name="T42" fmla="*/ 0 w 1482"/>
                <a:gd name="T43" fmla="*/ 0 h 2796"/>
                <a:gd name="T44" fmla="*/ 0 w 1482"/>
                <a:gd name="T45" fmla="*/ 0 h 2796"/>
                <a:gd name="T46" fmla="*/ 0 w 1482"/>
                <a:gd name="T47" fmla="*/ 0 h 2796"/>
                <a:gd name="T48" fmla="*/ 0 w 1482"/>
                <a:gd name="T49" fmla="*/ 0 h 2796"/>
                <a:gd name="T50" fmla="*/ 0 w 1482"/>
                <a:gd name="T51" fmla="*/ 0 h 2796"/>
                <a:gd name="T52" fmla="*/ 0 w 1482"/>
                <a:gd name="T53" fmla="*/ 0 h 2796"/>
                <a:gd name="T54" fmla="*/ 0 w 1482"/>
                <a:gd name="T55" fmla="*/ 0 h 2796"/>
                <a:gd name="T56" fmla="*/ 0 w 1482"/>
                <a:gd name="T57" fmla="*/ 0 h 2796"/>
                <a:gd name="T58" fmla="*/ 0 w 1482"/>
                <a:gd name="T59" fmla="*/ 0 h 2796"/>
                <a:gd name="T60" fmla="*/ 0 w 1482"/>
                <a:gd name="T61" fmla="*/ 0 h 2796"/>
                <a:gd name="T62" fmla="*/ 0 w 1482"/>
                <a:gd name="T63" fmla="*/ 0 h 2796"/>
                <a:gd name="T64" fmla="*/ 0 w 1482"/>
                <a:gd name="T65" fmla="*/ 0 h 2796"/>
                <a:gd name="T66" fmla="*/ 0 w 1482"/>
                <a:gd name="T67" fmla="*/ 0 h 2796"/>
                <a:gd name="T68" fmla="*/ 0 w 1482"/>
                <a:gd name="T69" fmla="*/ 0 h 2796"/>
                <a:gd name="T70" fmla="*/ 0 w 1482"/>
                <a:gd name="T71" fmla="*/ 0 h 2796"/>
                <a:gd name="T72" fmla="*/ 0 w 1482"/>
                <a:gd name="T73" fmla="*/ 0 h 2796"/>
                <a:gd name="T74" fmla="*/ 0 w 1482"/>
                <a:gd name="T75" fmla="*/ 0 h 2796"/>
                <a:gd name="T76" fmla="*/ 0 w 1482"/>
                <a:gd name="T77" fmla="*/ 0 h 2796"/>
                <a:gd name="T78" fmla="*/ 0 w 1482"/>
                <a:gd name="T79" fmla="*/ 0 h 2796"/>
                <a:gd name="T80" fmla="*/ 0 w 1482"/>
                <a:gd name="T81" fmla="*/ 0 h 2796"/>
                <a:gd name="T82" fmla="*/ 0 w 1482"/>
                <a:gd name="T83" fmla="*/ 0 h 2796"/>
                <a:gd name="T84" fmla="*/ 0 w 1482"/>
                <a:gd name="T85" fmla="*/ 0 h 2796"/>
                <a:gd name="T86" fmla="*/ 0 w 1482"/>
                <a:gd name="T87" fmla="*/ 0 h 27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82"/>
                <a:gd name="T133" fmla="*/ 0 h 2796"/>
                <a:gd name="T134" fmla="*/ 1482 w 1482"/>
                <a:gd name="T135" fmla="*/ 2796 h 27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82" h="2796">
                  <a:moveTo>
                    <a:pt x="1300" y="0"/>
                  </a:moveTo>
                  <a:lnTo>
                    <a:pt x="1330" y="47"/>
                  </a:lnTo>
                  <a:lnTo>
                    <a:pt x="1370" y="103"/>
                  </a:lnTo>
                  <a:lnTo>
                    <a:pt x="1410" y="153"/>
                  </a:lnTo>
                  <a:lnTo>
                    <a:pt x="1445" y="199"/>
                  </a:lnTo>
                  <a:lnTo>
                    <a:pt x="1469" y="251"/>
                  </a:lnTo>
                  <a:lnTo>
                    <a:pt x="1482" y="307"/>
                  </a:lnTo>
                  <a:lnTo>
                    <a:pt x="1482" y="373"/>
                  </a:lnTo>
                  <a:lnTo>
                    <a:pt x="1475" y="411"/>
                  </a:lnTo>
                  <a:lnTo>
                    <a:pt x="1460" y="474"/>
                  </a:lnTo>
                  <a:lnTo>
                    <a:pt x="1454" y="512"/>
                  </a:lnTo>
                  <a:lnTo>
                    <a:pt x="1436" y="554"/>
                  </a:lnTo>
                  <a:lnTo>
                    <a:pt x="1403" y="596"/>
                  </a:lnTo>
                  <a:lnTo>
                    <a:pt x="1380" y="666"/>
                  </a:lnTo>
                  <a:lnTo>
                    <a:pt x="1341" y="791"/>
                  </a:lnTo>
                  <a:lnTo>
                    <a:pt x="1304" y="910"/>
                  </a:lnTo>
                  <a:lnTo>
                    <a:pt x="1262" y="1027"/>
                  </a:lnTo>
                  <a:lnTo>
                    <a:pt x="1215" y="1142"/>
                  </a:lnTo>
                  <a:lnTo>
                    <a:pt x="1166" y="1258"/>
                  </a:lnTo>
                  <a:lnTo>
                    <a:pt x="1112" y="1368"/>
                  </a:lnTo>
                  <a:lnTo>
                    <a:pt x="1056" y="1478"/>
                  </a:lnTo>
                  <a:lnTo>
                    <a:pt x="995" y="1585"/>
                  </a:lnTo>
                  <a:lnTo>
                    <a:pt x="931" y="1691"/>
                  </a:lnTo>
                  <a:lnTo>
                    <a:pt x="866" y="1797"/>
                  </a:lnTo>
                  <a:lnTo>
                    <a:pt x="796" y="1900"/>
                  </a:lnTo>
                  <a:lnTo>
                    <a:pt x="723" y="2001"/>
                  </a:lnTo>
                  <a:lnTo>
                    <a:pt x="647" y="2102"/>
                  </a:lnTo>
                  <a:lnTo>
                    <a:pt x="567" y="2203"/>
                  </a:lnTo>
                  <a:lnTo>
                    <a:pt x="446" y="2350"/>
                  </a:lnTo>
                  <a:lnTo>
                    <a:pt x="425" y="2398"/>
                  </a:lnTo>
                  <a:lnTo>
                    <a:pt x="387" y="2454"/>
                  </a:lnTo>
                  <a:lnTo>
                    <a:pt x="342" y="2508"/>
                  </a:lnTo>
                  <a:lnTo>
                    <a:pt x="291" y="2560"/>
                  </a:lnTo>
                  <a:lnTo>
                    <a:pt x="234" y="2612"/>
                  </a:lnTo>
                  <a:lnTo>
                    <a:pt x="178" y="2664"/>
                  </a:lnTo>
                  <a:lnTo>
                    <a:pt x="124" y="2721"/>
                  </a:lnTo>
                  <a:lnTo>
                    <a:pt x="63" y="2796"/>
                  </a:lnTo>
                  <a:lnTo>
                    <a:pt x="26" y="2757"/>
                  </a:lnTo>
                  <a:lnTo>
                    <a:pt x="0" y="2731"/>
                  </a:lnTo>
                  <a:lnTo>
                    <a:pt x="33" y="2636"/>
                  </a:lnTo>
                  <a:lnTo>
                    <a:pt x="57" y="2573"/>
                  </a:lnTo>
                  <a:lnTo>
                    <a:pt x="82" y="2510"/>
                  </a:lnTo>
                  <a:lnTo>
                    <a:pt x="106" y="2447"/>
                  </a:lnTo>
                  <a:lnTo>
                    <a:pt x="129" y="2383"/>
                  </a:lnTo>
                  <a:lnTo>
                    <a:pt x="152" y="2320"/>
                  </a:lnTo>
                  <a:lnTo>
                    <a:pt x="176" y="2257"/>
                  </a:lnTo>
                  <a:lnTo>
                    <a:pt x="200" y="2193"/>
                  </a:lnTo>
                  <a:lnTo>
                    <a:pt x="223" y="2130"/>
                  </a:lnTo>
                  <a:lnTo>
                    <a:pt x="249" y="2067"/>
                  </a:lnTo>
                  <a:lnTo>
                    <a:pt x="273" y="2004"/>
                  </a:lnTo>
                  <a:lnTo>
                    <a:pt x="295" y="1940"/>
                  </a:lnTo>
                  <a:lnTo>
                    <a:pt x="319" y="1877"/>
                  </a:lnTo>
                  <a:lnTo>
                    <a:pt x="342" y="1811"/>
                  </a:lnTo>
                  <a:lnTo>
                    <a:pt x="381" y="1715"/>
                  </a:lnTo>
                  <a:lnTo>
                    <a:pt x="394" y="1670"/>
                  </a:lnTo>
                  <a:lnTo>
                    <a:pt x="437" y="1642"/>
                  </a:lnTo>
                  <a:lnTo>
                    <a:pt x="474" y="1613"/>
                  </a:lnTo>
                  <a:lnTo>
                    <a:pt x="476" y="1555"/>
                  </a:lnTo>
                  <a:lnTo>
                    <a:pt x="481" y="1509"/>
                  </a:lnTo>
                  <a:lnTo>
                    <a:pt x="488" y="1459"/>
                  </a:lnTo>
                  <a:lnTo>
                    <a:pt x="493" y="1403"/>
                  </a:lnTo>
                  <a:lnTo>
                    <a:pt x="498" y="1360"/>
                  </a:lnTo>
                  <a:lnTo>
                    <a:pt x="502" y="1309"/>
                  </a:lnTo>
                  <a:lnTo>
                    <a:pt x="507" y="1237"/>
                  </a:lnTo>
                  <a:lnTo>
                    <a:pt x="547" y="1200"/>
                  </a:lnTo>
                  <a:lnTo>
                    <a:pt x="603" y="1152"/>
                  </a:lnTo>
                  <a:lnTo>
                    <a:pt x="662" y="1105"/>
                  </a:lnTo>
                  <a:lnTo>
                    <a:pt x="716" y="1058"/>
                  </a:lnTo>
                  <a:lnTo>
                    <a:pt x="764" y="1009"/>
                  </a:lnTo>
                  <a:lnTo>
                    <a:pt x="805" y="960"/>
                  </a:lnTo>
                  <a:lnTo>
                    <a:pt x="837" y="903"/>
                  </a:lnTo>
                  <a:lnTo>
                    <a:pt x="859" y="826"/>
                  </a:lnTo>
                  <a:lnTo>
                    <a:pt x="896" y="793"/>
                  </a:lnTo>
                  <a:lnTo>
                    <a:pt x="936" y="744"/>
                  </a:lnTo>
                  <a:lnTo>
                    <a:pt x="967" y="694"/>
                  </a:lnTo>
                  <a:lnTo>
                    <a:pt x="993" y="642"/>
                  </a:lnTo>
                  <a:lnTo>
                    <a:pt x="1013" y="588"/>
                  </a:lnTo>
                  <a:lnTo>
                    <a:pt x="1037" y="534"/>
                  </a:lnTo>
                  <a:lnTo>
                    <a:pt x="1065" y="480"/>
                  </a:lnTo>
                  <a:lnTo>
                    <a:pt x="1110" y="413"/>
                  </a:lnTo>
                  <a:lnTo>
                    <a:pt x="1127" y="376"/>
                  </a:lnTo>
                  <a:lnTo>
                    <a:pt x="1151" y="324"/>
                  </a:lnTo>
                  <a:lnTo>
                    <a:pt x="1175" y="270"/>
                  </a:lnTo>
                  <a:lnTo>
                    <a:pt x="1199" y="218"/>
                  </a:lnTo>
                  <a:lnTo>
                    <a:pt x="1222" y="166"/>
                  </a:lnTo>
                  <a:lnTo>
                    <a:pt x="1246" y="115"/>
                  </a:lnTo>
                  <a:lnTo>
                    <a:pt x="1269" y="6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4" name="Freeform 11"/>
            <p:cNvSpPr>
              <a:spLocks/>
            </p:cNvSpPr>
            <p:nvPr/>
          </p:nvSpPr>
          <p:spPr bwMode="auto">
            <a:xfrm>
              <a:off x="3527" y="1770"/>
              <a:ext cx="123" cy="257"/>
            </a:xfrm>
            <a:custGeom>
              <a:avLst/>
              <a:gdLst>
                <a:gd name="T0" fmla="*/ 0 w 984"/>
                <a:gd name="T1" fmla="*/ 0 h 2063"/>
                <a:gd name="T2" fmla="*/ 0 w 984"/>
                <a:gd name="T3" fmla="*/ 0 h 2063"/>
                <a:gd name="T4" fmla="*/ 0 w 984"/>
                <a:gd name="T5" fmla="*/ 0 h 2063"/>
                <a:gd name="T6" fmla="*/ 0 w 984"/>
                <a:gd name="T7" fmla="*/ 0 h 2063"/>
                <a:gd name="T8" fmla="*/ 0 w 984"/>
                <a:gd name="T9" fmla="*/ 0 h 2063"/>
                <a:gd name="T10" fmla="*/ 0 w 984"/>
                <a:gd name="T11" fmla="*/ 0 h 2063"/>
                <a:gd name="T12" fmla="*/ 0 w 984"/>
                <a:gd name="T13" fmla="*/ 0 h 2063"/>
                <a:gd name="T14" fmla="*/ 0 w 984"/>
                <a:gd name="T15" fmla="*/ 0 h 2063"/>
                <a:gd name="T16" fmla="*/ 0 w 984"/>
                <a:gd name="T17" fmla="*/ 0 h 2063"/>
                <a:gd name="T18" fmla="*/ 0 w 984"/>
                <a:gd name="T19" fmla="*/ 0 h 2063"/>
                <a:gd name="T20" fmla="*/ 0 w 984"/>
                <a:gd name="T21" fmla="*/ 0 h 2063"/>
                <a:gd name="T22" fmla="*/ 0 w 984"/>
                <a:gd name="T23" fmla="*/ 0 h 2063"/>
                <a:gd name="T24" fmla="*/ 0 w 984"/>
                <a:gd name="T25" fmla="*/ 0 h 2063"/>
                <a:gd name="T26" fmla="*/ 0 w 984"/>
                <a:gd name="T27" fmla="*/ 0 h 2063"/>
                <a:gd name="T28" fmla="*/ 0 w 984"/>
                <a:gd name="T29" fmla="*/ 0 h 2063"/>
                <a:gd name="T30" fmla="*/ 0 w 984"/>
                <a:gd name="T31" fmla="*/ 0 h 2063"/>
                <a:gd name="T32" fmla="*/ 0 w 984"/>
                <a:gd name="T33" fmla="*/ 0 h 2063"/>
                <a:gd name="T34" fmla="*/ 0 w 984"/>
                <a:gd name="T35" fmla="*/ 0 h 2063"/>
                <a:gd name="T36" fmla="*/ 0 w 984"/>
                <a:gd name="T37" fmla="*/ 0 h 2063"/>
                <a:gd name="T38" fmla="*/ 0 w 984"/>
                <a:gd name="T39" fmla="*/ 0 h 2063"/>
                <a:gd name="T40" fmla="*/ 0 w 984"/>
                <a:gd name="T41" fmla="*/ 0 h 2063"/>
                <a:gd name="T42" fmla="*/ 0 w 984"/>
                <a:gd name="T43" fmla="*/ 0 h 2063"/>
                <a:gd name="T44" fmla="*/ 0 w 984"/>
                <a:gd name="T45" fmla="*/ 0 h 2063"/>
                <a:gd name="T46" fmla="*/ 0 w 984"/>
                <a:gd name="T47" fmla="*/ 0 h 2063"/>
                <a:gd name="T48" fmla="*/ 0 w 984"/>
                <a:gd name="T49" fmla="*/ 0 h 2063"/>
                <a:gd name="T50" fmla="*/ 0 w 984"/>
                <a:gd name="T51" fmla="*/ 0 h 2063"/>
                <a:gd name="T52" fmla="*/ 0 w 984"/>
                <a:gd name="T53" fmla="*/ 0 h 2063"/>
                <a:gd name="T54" fmla="*/ 0 w 984"/>
                <a:gd name="T55" fmla="*/ 0 h 2063"/>
                <a:gd name="T56" fmla="*/ 0 w 984"/>
                <a:gd name="T57" fmla="*/ 0 h 2063"/>
                <a:gd name="T58" fmla="*/ 0 w 984"/>
                <a:gd name="T59" fmla="*/ 0 h 2063"/>
                <a:gd name="T60" fmla="*/ 0 w 984"/>
                <a:gd name="T61" fmla="*/ 0 h 2063"/>
                <a:gd name="T62" fmla="*/ 0 w 984"/>
                <a:gd name="T63" fmla="*/ 0 h 2063"/>
                <a:gd name="T64" fmla="*/ 0 w 984"/>
                <a:gd name="T65" fmla="*/ 0 h 2063"/>
                <a:gd name="T66" fmla="*/ 0 w 984"/>
                <a:gd name="T67" fmla="*/ 0 h 2063"/>
                <a:gd name="T68" fmla="*/ 0 w 984"/>
                <a:gd name="T69" fmla="*/ 0 h 2063"/>
                <a:gd name="T70" fmla="*/ 0 w 984"/>
                <a:gd name="T71" fmla="*/ 0 h 20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4"/>
                <a:gd name="T109" fmla="*/ 0 h 2063"/>
                <a:gd name="T110" fmla="*/ 984 w 984"/>
                <a:gd name="T111" fmla="*/ 2063 h 20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4" h="2063">
                  <a:moveTo>
                    <a:pt x="951" y="221"/>
                  </a:moveTo>
                  <a:lnTo>
                    <a:pt x="942" y="270"/>
                  </a:lnTo>
                  <a:lnTo>
                    <a:pt x="942" y="333"/>
                  </a:lnTo>
                  <a:lnTo>
                    <a:pt x="954" y="396"/>
                  </a:lnTo>
                  <a:lnTo>
                    <a:pt x="966" y="461"/>
                  </a:lnTo>
                  <a:lnTo>
                    <a:pt x="979" y="524"/>
                  </a:lnTo>
                  <a:lnTo>
                    <a:pt x="984" y="589"/>
                  </a:lnTo>
                  <a:lnTo>
                    <a:pt x="979" y="662"/>
                  </a:lnTo>
                  <a:lnTo>
                    <a:pt x="973" y="699"/>
                  </a:lnTo>
                  <a:lnTo>
                    <a:pt x="951" y="758"/>
                  </a:lnTo>
                  <a:lnTo>
                    <a:pt x="925" y="809"/>
                  </a:lnTo>
                  <a:lnTo>
                    <a:pt x="897" y="861"/>
                  </a:lnTo>
                  <a:lnTo>
                    <a:pt x="867" y="902"/>
                  </a:lnTo>
                  <a:lnTo>
                    <a:pt x="828" y="948"/>
                  </a:lnTo>
                  <a:lnTo>
                    <a:pt x="794" y="982"/>
                  </a:lnTo>
                  <a:lnTo>
                    <a:pt x="771" y="1021"/>
                  </a:lnTo>
                  <a:lnTo>
                    <a:pt x="735" y="1073"/>
                  </a:lnTo>
                  <a:lnTo>
                    <a:pt x="712" y="1110"/>
                  </a:lnTo>
                  <a:lnTo>
                    <a:pt x="687" y="1148"/>
                  </a:lnTo>
                  <a:lnTo>
                    <a:pt x="661" y="1188"/>
                  </a:lnTo>
                  <a:lnTo>
                    <a:pt x="635" y="1225"/>
                  </a:lnTo>
                  <a:lnTo>
                    <a:pt x="605" y="1270"/>
                  </a:lnTo>
                  <a:lnTo>
                    <a:pt x="581" y="1328"/>
                  </a:lnTo>
                  <a:lnTo>
                    <a:pt x="543" y="1399"/>
                  </a:lnTo>
                  <a:lnTo>
                    <a:pt x="501" y="1469"/>
                  </a:lnTo>
                  <a:lnTo>
                    <a:pt x="454" y="1537"/>
                  </a:lnTo>
                  <a:lnTo>
                    <a:pt x="407" y="1607"/>
                  </a:lnTo>
                  <a:lnTo>
                    <a:pt x="363" y="1676"/>
                  </a:lnTo>
                  <a:lnTo>
                    <a:pt x="342" y="1713"/>
                  </a:lnTo>
                  <a:lnTo>
                    <a:pt x="307" y="1786"/>
                  </a:lnTo>
                  <a:lnTo>
                    <a:pt x="288" y="1842"/>
                  </a:lnTo>
                  <a:lnTo>
                    <a:pt x="238" y="1873"/>
                  </a:lnTo>
                  <a:lnTo>
                    <a:pt x="203" y="1914"/>
                  </a:lnTo>
                  <a:lnTo>
                    <a:pt x="171" y="1968"/>
                  </a:lnTo>
                  <a:lnTo>
                    <a:pt x="138" y="2018"/>
                  </a:lnTo>
                  <a:lnTo>
                    <a:pt x="88" y="2063"/>
                  </a:lnTo>
                  <a:lnTo>
                    <a:pt x="51" y="2061"/>
                  </a:lnTo>
                  <a:lnTo>
                    <a:pt x="0" y="1999"/>
                  </a:lnTo>
                  <a:lnTo>
                    <a:pt x="30" y="1899"/>
                  </a:lnTo>
                  <a:lnTo>
                    <a:pt x="48" y="1830"/>
                  </a:lnTo>
                  <a:lnTo>
                    <a:pt x="65" y="1762"/>
                  </a:lnTo>
                  <a:lnTo>
                    <a:pt x="82" y="1692"/>
                  </a:lnTo>
                  <a:lnTo>
                    <a:pt x="97" y="1622"/>
                  </a:lnTo>
                  <a:lnTo>
                    <a:pt x="112" y="1551"/>
                  </a:lnTo>
                  <a:lnTo>
                    <a:pt x="128" y="1479"/>
                  </a:lnTo>
                  <a:lnTo>
                    <a:pt x="142" y="1408"/>
                  </a:lnTo>
                  <a:lnTo>
                    <a:pt x="158" y="1335"/>
                  </a:lnTo>
                  <a:lnTo>
                    <a:pt x="175" y="1263"/>
                  </a:lnTo>
                  <a:lnTo>
                    <a:pt x="192" y="1190"/>
                  </a:lnTo>
                  <a:lnTo>
                    <a:pt x="210" y="1114"/>
                  </a:lnTo>
                  <a:lnTo>
                    <a:pt x="229" y="1042"/>
                  </a:lnTo>
                  <a:lnTo>
                    <a:pt x="250" y="969"/>
                  </a:lnTo>
                  <a:lnTo>
                    <a:pt x="288" y="857"/>
                  </a:lnTo>
                  <a:lnTo>
                    <a:pt x="342" y="781"/>
                  </a:lnTo>
                  <a:lnTo>
                    <a:pt x="376" y="730"/>
                  </a:lnTo>
                  <a:lnTo>
                    <a:pt x="407" y="676"/>
                  </a:lnTo>
                  <a:lnTo>
                    <a:pt x="435" y="623"/>
                  </a:lnTo>
                  <a:lnTo>
                    <a:pt x="463" y="565"/>
                  </a:lnTo>
                  <a:lnTo>
                    <a:pt x="489" y="512"/>
                  </a:lnTo>
                  <a:lnTo>
                    <a:pt x="515" y="455"/>
                  </a:lnTo>
                  <a:lnTo>
                    <a:pt x="541" y="399"/>
                  </a:lnTo>
                  <a:lnTo>
                    <a:pt x="567" y="342"/>
                  </a:lnTo>
                  <a:lnTo>
                    <a:pt x="595" y="288"/>
                  </a:lnTo>
                  <a:lnTo>
                    <a:pt x="625" y="236"/>
                  </a:lnTo>
                  <a:lnTo>
                    <a:pt x="655" y="182"/>
                  </a:lnTo>
                  <a:lnTo>
                    <a:pt x="691" y="128"/>
                  </a:lnTo>
                  <a:lnTo>
                    <a:pt x="729" y="76"/>
                  </a:lnTo>
                  <a:lnTo>
                    <a:pt x="794" y="0"/>
                  </a:lnTo>
                  <a:lnTo>
                    <a:pt x="837" y="50"/>
                  </a:lnTo>
                  <a:lnTo>
                    <a:pt x="869" y="89"/>
                  </a:lnTo>
                  <a:lnTo>
                    <a:pt x="897" y="132"/>
                  </a:lnTo>
                  <a:lnTo>
                    <a:pt x="923" y="174"/>
                  </a:lnTo>
                  <a:lnTo>
                    <a:pt x="951" y="221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5" name="Freeform 12"/>
            <p:cNvSpPr>
              <a:spLocks/>
            </p:cNvSpPr>
            <p:nvPr/>
          </p:nvSpPr>
          <p:spPr bwMode="auto">
            <a:xfrm>
              <a:off x="3332" y="1440"/>
              <a:ext cx="309" cy="695"/>
            </a:xfrm>
            <a:custGeom>
              <a:avLst/>
              <a:gdLst>
                <a:gd name="T0" fmla="*/ 0 w 2478"/>
                <a:gd name="T1" fmla="*/ 0 h 5559"/>
                <a:gd name="T2" fmla="*/ 0 w 2478"/>
                <a:gd name="T3" fmla="*/ 0 h 5559"/>
                <a:gd name="T4" fmla="*/ 0 w 2478"/>
                <a:gd name="T5" fmla="*/ 0 h 5559"/>
                <a:gd name="T6" fmla="*/ 0 w 2478"/>
                <a:gd name="T7" fmla="*/ 0 h 5559"/>
                <a:gd name="T8" fmla="*/ 0 w 2478"/>
                <a:gd name="T9" fmla="*/ 0 h 5559"/>
                <a:gd name="T10" fmla="*/ 0 w 2478"/>
                <a:gd name="T11" fmla="*/ 0 h 5559"/>
                <a:gd name="T12" fmla="*/ 0 w 2478"/>
                <a:gd name="T13" fmla="*/ 0 h 5559"/>
                <a:gd name="T14" fmla="*/ 0 w 2478"/>
                <a:gd name="T15" fmla="*/ 0 h 5559"/>
                <a:gd name="T16" fmla="*/ 0 w 2478"/>
                <a:gd name="T17" fmla="*/ 0 h 5559"/>
                <a:gd name="T18" fmla="*/ 0 w 2478"/>
                <a:gd name="T19" fmla="*/ 0 h 5559"/>
                <a:gd name="T20" fmla="*/ 0 w 2478"/>
                <a:gd name="T21" fmla="*/ 0 h 5559"/>
                <a:gd name="T22" fmla="*/ 0 w 2478"/>
                <a:gd name="T23" fmla="*/ 0 h 5559"/>
                <a:gd name="T24" fmla="*/ 0 w 2478"/>
                <a:gd name="T25" fmla="*/ 0 h 5559"/>
                <a:gd name="T26" fmla="*/ 0 w 2478"/>
                <a:gd name="T27" fmla="*/ 0 h 5559"/>
                <a:gd name="T28" fmla="*/ 0 w 2478"/>
                <a:gd name="T29" fmla="*/ 0 h 5559"/>
                <a:gd name="T30" fmla="*/ 0 w 2478"/>
                <a:gd name="T31" fmla="*/ 0 h 5559"/>
                <a:gd name="T32" fmla="*/ 0 w 2478"/>
                <a:gd name="T33" fmla="*/ 0 h 5559"/>
                <a:gd name="T34" fmla="*/ 0 w 2478"/>
                <a:gd name="T35" fmla="*/ 0 h 5559"/>
                <a:gd name="T36" fmla="*/ 0 w 2478"/>
                <a:gd name="T37" fmla="*/ 0 h 5559"/>
                <a:gd name="T38" fmla="*/ 0 w 2478"/>
                <a:gd name="T39" fmla="*/ 0 h 5559"/>
                <a:gd name="T40" fmla="*/ 0 w 2478"/>
                <a:gd name="T41" fmla="*/ 0 h 5559"/>
                <a:gd name="T42" fmla="*/ 0 w 2478"/>
                <a:gd name="T43" fmla="*/ 0 h 5559"/>
                <a:gd name="T44" fmla="*/ 0 w 2478"/>
                <a:gd name="T45" fmla="*/ 0 h 5559"/>
                <a:gd name="T46" fmla="*/ 0 w 2478"/>
                <a:gd name="T47" fmla="*/ 0 h 5559"/>
                <a:gd name="T48" fmla="*/ 0 w 2478"/>
                <a:gd name="T49" fmla="*/ 0 h 5559"/>
                <a:gd name="T50" fmla="*/ 0 w 2478"/>
                <a:gd name="T51" fmla="*/ 0 h 5559"/>
                <a:gd name="T52" fmla="*/ 0 w 2478"/>
                <a:gd name="T53" fmla="*/ 0 h 5559"/>
                <a:gd name="T54" fmla="*/ 0 w 2478"/>
                <a:gd name="T55" fmla="*/ 0 h 5559"/>
                <a:gd name="T56" fmla="*/ 0 w 2478"/>
                <a:gd name="T57" fmla="*/ 0 h 5559"/>
                <a:gd name="T58" fmla="*/ 0 w 2478"/>
                <a:gd name="T59" fmla="*/ 0 h 5559"/>
                <a:gd name="T60" fmla="*/ 0 w 2478"/>
                <a:gd name="T61" fmla="*/ 0 h 5559"/>
                <a:gd name="T62" fmla="*/ 0 w 2478"/>
                <a:gd name="T63" fmla="*/ 0 h 5559"/>
                <a:gd name="T64" fmla="*/ 0 w 2478"/>
                <a:gd name="T65" fmla="*/ 0 h 5559"/>
                <a:gd name="T66" fmla="*/ 0 w 2478"/>
                <a:gd name="T67" fmla="*/ 0 h 5559"/>
                <a:gd name="T68" fmla="*/ 0 w 2478"/>
                <a:gd name="T69" fmla="*/ 0 h 5559"/>
                <a:gd name="T70" fmla="*/ 0 w 2478"/>
                <a:gd name="T71" fmla="*/ 0 h 5559"/>
                <a:gd name="T72" fmla="*/ 0 w 2478"/>
                <a:gd name="T73" fmla="*/ 0 h 5559"/>
                <a:gd name="T74" fmla="*/ 0 w 2478"/>
                <a:gd name="T75" fmla="*/ 0 h 5559"/>
                <a:gd name="T76" fmla="*/ 0 w 2478"/>
                <a:gd name="T77" fmla="*/ 0 h 5559"/>
                <a:gd name="T78" fmla="*/ 0 w 2478"/>
                <a:gd name="T79" fmla="*/ 0 h 5559"/>
                <a:gd name="T80" fmla="*/ 0 w 2478"/>
                <a:gd name="T81" fmla="*/ 0 h 5559"/>
                <a:gd name="T82" fmla="*/ 0 w 2478"/>
                <a:gd name="T83" fmla="*/ 0 h 5559"/>
                <a:gd name="T84" fmla="*/ 0 w 2478"/>
                <a:gd name="T85" fmla="*/ 0 h 5559"/>
                <a:gd name="T86" fmla="*/ 0 w 2478"/>
                <a:gd name="T87" fmla="*/ 0 h 5559"/>
                <a:gd name="T88" fmla="*/ 0 w 2478"/>
                <a:gd name="T89" fmla="*/ 0 h 5559"/>
                <a:gd name="T90" fmla="*/ 0 w 2478"/>
                <a:gd name="T91" fmla="*/ 0 h 5559"/>
                <a:gd name="T92" fmla="*/ 0 w 2478"/>
                <a:gd name="T93" fmla="*/ 0 h 5559"/>
                <a:gd name="T94" fmla="*/ 0 w 2478"/>
                <a:gd name="T95" fmla="*/ 0 h 5559"/>
                <a:gd name="T96" fmla="*/ 0 w 2478"/>
                <a:gd name="T97" fmla="*/ 0 h 5559"/>
                <a:gd name="T98" fmla="*/ 0 w 2478"/>
                <a:gd name="T99" fmla="*/ 0 h 5559"/>
                <a:gd name="T100" fmla="*/ 0 w 2478"/>
                <a:gd name="T101" fmla="*/ 0 h 5559"/>
                <a:gd name="T102" fmla="*/ 0 w 2478"/>
                <a:gd name="T103" fmla="*/ 0 h 5559"/>
                <a:gd name="T104" fmla="*/ 0 w 2478"/>
                <a:gd name="T105" fmla="*/ 0 h 5559"/>
                <a:gd name="T106" fmla="*/ 0 w 2478"/>
                <a:gd name="T107" fmla="*/ 0 h 5559"/>
                <a:gd name="T108" fmla="*/ 0 w 2478"/>
                <a:gd name="T109" fmla="*/ 0 h 5559"/>
                <a:gd name="T110" fmla="*/ 0 w 2478"/>
                <a:gd name="T111" fmla="*/ 0 h 55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8"/>
                <a:gd name="T169" fmla="*/ 0 h 5559"/>
                <a:gd name="T170" fmla="*/ 2478 w 2478"/>
                <a:gd name="T171" fmla="*/ 5559 h 55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8" h="5559">
                  <a:moveTo>
                    <a:pt x="2478" y="443"/>
                  </a:moveTo>
                  <a:lnTo>
                    <a:pt x="2466" y="494"/>
                  </a:lnTo>
                  <a:lnTo>
                    <a:pt x="2450" y="560"/>
                  </a:lnTo>
                  <a:lnTo>
                    <a:pt x="2433" y="628"/>
                  </a:lnTo>
                  <a:lnTo>
                    <a:pt x="2419" y="696"/>
                  </a:lnTo>
                  <a:lnTo>
                    <a:pt x="2402" y="764"/>
                  </a:lnTo>
                  <a:lnTo>
                    <a:pt x="2387" y="830"/>
                  </a:lnTo>
                  <a:lnTo>
                    <a:pt x="2372" y="898"/>
                  </a:lnTo>
                  <a:lnTo>
                    <a:pt x="2353" y="980"/>
                  </a:lnTo>
                  <a:lnTo>
                    <a:pt x="2335" y="1043"/>
                  </a:lnTo>
                  <a:lnTo>
                    <a:pt x="2322" y="1088"/>
                  </a:lnTo>
                  <a:lnTo>
                    <a:pt x="2309" y="1129"/>
                  </a:lnTo>
                  <a:lnTo>
                    <a:pt x="2297" y="1177"/>
                  </a:lnTo>
                  <a:lnTo>
                    <a:pt x="2285" y="1222"/>
                  </a:lnTo>
                  <a:lnTo>
                    <a:pt x="2274" y="1268"/>
                  </a:lnTo>
                  <a:lnTo>
                    <a:pt x="2262" y="1317"/>
                  </a:lnTo>
                  <a:lnTo>
                    <a:pt x="2250" y="1365"/>
                  </a:lnTo>
                  <a:lnTo>
                    <a:pt x="2238" y="1414"/>
                  </a:lnTo>
                  <a:lnTo>
                    <a:pt x="2227" y="1463"/>
                  </a:lnTo>
                  <a:lnTo>
                    <a:pt x="2214" y="1514"/>
                  </a:lnTo>
                  <a:lnTo>
                    <a:pt x="2203" y="1564"/>
                  </a:lnTo>
                  <a:lnTo>
                    <a:pt x="2189" y="1616"/>
                  </a:lnTo>
                  <a:lnTo>
                    <a:pt x="2177" y="1667"/>
                  </a:lnTo>
                  <a:lnTo>
                    <a:pt x="2160" y="1743"/>
                  </a:lnTo>
                  <a:lnTo>
                    <a:pt x="2140" y="1797"/>
                  </a:lnTo>
                  <a:lnTo>
                    <a:pt x="2123" y="1838"/>
                  </a:lnTo>
                  <a:lnTo>
                    <a:pt x="2110" y="1886"/>
                  </a:lnTo>
                  <a:lnTo>
                    <a:pt x="2093" y="1935"/>
                  </a:lnTo>
                  <a:lnTo>
                    <a:pt x="2076" y="1984"/>
                  </a:lnTo>
                  <a:lnTo>
                    <a:pt x="2063" y="2035"/>
                  </a:lnTo>
                  <a:lnTo>
                    <a:pt x="2046" y="2087"/>
                  </a:lnTo>
                  <a:lnTo>
                    <a:pt x="2037" y="2124"/>
                  </a:lnTo>
                  <a:lnTo>
                    <a:pt x="2025" y="2167"/>
                  </a:lnTo>
                  <a:lnTo>
                    <a:pt x="2006" y="2249"/>
                  </a:lnTo>
                  <a:lnTo>
                    <a:pt x="1987" y="2331"/>
                  </a:lnTo>
                  <a:lnTo>
                    <a:pt x="1969" y="2416"/>
                  </a:lnTo>
                  <a:lnTo>
                    <a:pt x="1952" y="2498"/>
                  </a:lnTo>
                  <a:lnTo>
                    <a:pt x="1935" y="2582"/>
                  </a:lnTo>
                  <a:lnTo>
                    <a:pt x="1922" y="2667"/>
                  </a:lnTo>
                  <a:lnTo>
                    <a:pt x="1910" y="2753"/>
                  </a:lnTo>
                  <a:lnTo>
                    <a:pt x="1898" y="2838"/>
                  </a:lnTo>
                  <a:lnTo>
                    <a:pt x="1887" y="2924"/>
                  </a:lnTo>
                  <a:lnTo>
                    <a:pt x="1877" y="3012"/>
                  </a:lnTo>
                  <a:lnTo>
                    <a:pt x="1870" y="3099"/>
                  </a:lnTo>
                  <a:lnTo>
                    <a:pt x="1861" y="3185"/>
                  </a:lnTo>
                  <a:lnTo>
                    <a:pt x="1856" y="3274"/>
                  </a:lnTo>
                  <a:lnTo>
                    <a:pt x="1851" y="3361"/>
                  </a:lnTo>
                  <a:lnTo>
                    <a:pt x="1847" y="3495"/>
                  </a:lnTo>
                  <a:lnTo>
                    <a:pt x="1844" y="3537"/>
                  </a:lnTo>
                  <a:lnTo>
                    <a:pt x="1833" y="3575"/>
                  </a:lnTo>
                  <a:lnTo>
                    <a:pt x="1814" y="3616"/>
                  </a:lnTo>
                  <a:lnTo>
                    <a:pt x="1812" y="3654"/>
                  </a:lnTo>
                  <a:lnTo>
                    <a:pt x="1793" y="3696"/>
                  </a:lnTo>
                  <a:lnTo>
                    <a:pt x="1773" y="3746"/>
                  </a:lnTo>
                  <a:lnTo>
                    <a:pt x="1760" y="3800"/>
                  </a:lnTo>
                  <a:lnTo>
                    <a:pt x="1749" y="3854"/>
                  </a:lnTo>
                  <a:lnTo>
                    <a:pt x="1736" y="3908"/>
                  </a:lnTo>
                  <a:lnTo>
                    <a:pt x="1725" y="3962"/>
                  </a:lnTo>
                  <a:lnTo>
                    <a:pt x="1715" y="4016"/>
                  </a:lnTo>
                  <a:lnTo>
                    <a:pt x="1704" y="4072"/>
                  </a:lnTo>
                  <a:lnTo>
                    <a:pt x="1692" y="4126"/>
                  </a:lnTo>
                  <a:lnTo>
                    <a:pt x="1680" y="4180"/>
                  </a:lnTo>
                  <a:lnTo>
                    <a:pt x="1669" y="4234"/>
                  </a:lnTo>
                  <a:lnTo>
                    <a:pt x="1654" y="4288"/>
                  </a:lnTo>
                  <a:lnTo>
                    <a:pt x="1641" y="4342"/>
                  </a:lnTo>
                  <a:lnTo>
                    <a:pt x="1624" y="4396"/>
                  </a:lnTo>
                  <a:lnTo>
                    <a:pt x="1607" y="4447"/>
                  </a:lnTo>
                  <a:lnTo>
                    <a:pt x="1589" y="4498"/>
                  </a:lnTo>
                  <a:lnTo>
                    <a:pt x="1559" y="4574"/>
                  </a:lnTo>
                  <a:lnTo>
                    <a:pt x="1572" y="4621"/>
                  </a:lnTo>
                  <a:lnTo>
                    <a:pt x="1574" y="4680"/>
                  </a:lnTo>
                  <a:lnTo>
                    <a:pt x="1561" y="4736"/>
                  </a:lnTo>
                  <a:lnTo>
                    <a:pt x="1535" y="4790"/>
                  </a:lnTo>
                  <a:lnTo>
                    <a:pt x="1502" y="4844"/>
                  </a:lnTo>
                  <a:lnTo>
                    <a:pt x="1466" y="4898"/>
                  </a:lnTo>
                  <a:lnTo>
                    <a:pt x="1431" y="4952"/>
                  </a:lnTo>
                  <a:lnTo>
                    <a:pt x="1401" y="5019"/>
                  </a:lnTo>
                  <a:lnTo>
                    <a:pt x="1310" y="5088"/>
                  </a:lnTo>
                  <a:lnTo>
                    <a:pt x="1248" y="5130"/>
                  </a:lnTo>
                  <a:lnTo>
                    <a:pt x="1187" y="5172"/>
                  </a:lnTo>
                  <a:lnTo>
                    <a:pt x="1129" y="5212"/>
                  </a:lnTo>
                  <a:lnTo>
                    <a:pt x="1070" y="5252"/>
                  </a:lnTo>
                  <a:lnTo>
                    <a:pt x="1009" y="5289"/>
                  </a:lnTo>
                  <a:lnTo>
                    <a:pt x="951" y="5327"/>
                  </a:lnTo>
                  <a:lnTo>
                    <a:pt x="892" y="5363"/>
                  </a:lnTo>
                  <a:lnTo>
                    <a:pt x="833" y="5395"/>
                  </a:lnTo>
                  <a:lnTo>
                    <a:pt x="772" y="5426"/>
                  </a:lnTo>
                  <a:lnTo>
                    <a:pt x="714" y="5456"/>
                  </a:lnTo>
                  <a:lnTo>
                    <a:pt x="655" y="5484"/>
                  </a:lnTo>
                  <a:lnTo>
                    <a:pt x="594" y="5508"/>
                  </a:lnTo>
                  <a:lnTo>
                    <a:pt x="534" y="5531"/>
                  </a:lnTo>
                  <a:lnTo>
                    <a:pt x="444" y="5559"/>
                  </a:lnTo>
                  <a:lnTo>
                    <a:pt x="387" y="5527"/>
                  </a:lnTo>
                  <a:lnTo>
                    <a:pt x="339" y="5463"/>
                  </a:lnTo>
                  <a:lnTo>
                    <a:pt x="315" y="5388"/>
                  </a:lnTo>
                  <a:lnTo>
                    <a:pt x="311" y="5346"/>
                  </a:lnTo>
                  <a:lnTo>
                    <a:pt x="305" y="5303"/>
                  </a:lnTo>
                  <a:lnTo>
                    <a:pt x="303" y="5259"/>
                  </a:lnTo>
                  <a:lnTo>
                    <a:pt x="303" y="5214"/>
                  </a:lnTo>
                  <a:lnTo>
                    <a:pt x="298" y="5170"/>
                  </a:lnTo>
                  <a:lnTo>
                    <a:pt x="296" y="5125"/>
                  </a:lnTo>
                  <a:lnTo>
                    <a:pt x="287" y="5082"/>
                  </a:lnTo>
                  <a:lnTo>
                    <a:pt x="275" y="5043"/>
                  </a:lnTo>
                  <a:lnTo>
                    <a:pt x="259" y="5006"/>
                  </a:lnTo>
                  <a:lnTo>
                    <a:pt x="221" y="4954"/>
                  </a:lnTo>
                  <a:lnTo>
                    <a:pt x="223" y="4902"/>
                  </a:lnTo>
                  <a:lnTo>
                    <a:pt x="225" y="4831"/>
                  </a:lnTo>
                  <a:lnTo>
                    <a:pt x="221" y="4764"/>
                  </a:lnTo>
                  <a:lnTo>
                    <a:pt x="210" y="4699"/>
                  </a:lnTo>
                  <a:lnTo>
                    <a:pt x="193" y="4635"/>
                  </a:lnTo>
                  <a:lnTo>
                    <a:pt x="171" y="4574"/>
                  </a:lnTo>
                  <a:lnTo>
                    <a:pt x="141" y="4518"/>
                  </a:lnTo>
                  <a:lnTo>
                    <a:pt x="95" y="4447"/>
                  </a:lnTo>
                  <a:lnTo>
                    <a:pt x="87" y="4353"/>
                  </a:lnTo>
                  <a:lnTo>
                    <a:pt x="85" y="4292"/>
                  </a:lnTo>
                  <a:lnTo>
                    <a:pt x="87" y="4232"/>
                  </a:lnTo>
                  <a:lnTo>
                    <a:pt x="95" y="4173"/>
                  </a:lnTo>
                  <a:lnTo>
                    <a:pt x="99" y="4114"/>
                  </a:lnTo>
                  <a:lnTo>
                    <a:pt x="108" y="4053"/>
                  </a:lnTo>
                  <a:lnTo>
                    <a:pt x="121" y="3994"/>
                  </a:lnTo>
                  <a:lnTo>
                    <a:pt x="130" y="3936"/>
                  </a:lnTo>
                  <a:lnTo>
                    <a:pt x="143" y="3877"/>
                  </a:lnTo>
                  <a:lnTo>
                    <a:pt x="156" y="3817"/>
                  </a:lnTo>
                  <a:lnTo>
                    <a:pt x="169" y="3755"/>
                  </a:lnTo>
                  <a:lnTo>
                    <a:pt x="181" y="3692"/>
                  </a:lnTo>
                  <a:lnTo>
                    <a:pt x="193" y="3629"/>
                  </a:lnTo>
                  <a:lnTo>
                    <a:pt x="205" y="3562"/>
                  </a:lnTo>
                  <a:lnTo>
                    <a:pt x="221" y="3462"/>
                  </a:lnTo>
                  <a:lnTo>
                    <a:pt x="235" y="3419"/>
                  </a:lnTo>
                  <a:lnTo>
                    <a:pt x="247" y="3378"/>
                  </a:lnTo>
                  <a:lnTo>
                    <a:pt x="259" y="3333"/>
                  </a:lnTo>
                  <a:lnTo>
                    <a:pt x="273" y="3283"/>
                  </a:lnTo>
                  <a:lnTo>
                    <a:pt x="285" y="3231"/>
                  </a:lnTo>
                  <a:lnTo>
                    <a:pt x="296" y="3179"/>
                  </a:lnTo>
                  <a:lnTo>
                    <a:pt x="307" y="3122"/>
                  </a:lnTo>
                  <a:lnTo>
                    <a:pt x="318" y="3079"/>
                  </a:lnTo>
                  <a:lnTo>
                    <a:pt x="346" y="3034"/>
                  </a:lnTo>
                  <a:lnTo>
                    <a:pt x="350" y="2986"/>
                  </a:lnTo>
                  <a:lnTo>
                    <a:pt x="348" y="2946"/>
                  </a:lnTo>
                  <a:lnTo>
                    <a:pt x="348" y="2908"/>
                  </a:lnTo>
                  <a:lnTo>
                    <a:pt x="307" y="2868"/>
                  </a:lnTo>
                  <a:lnTo>
                    <a:pt x="249" y="2844"/>
                  </a:lnTo>
                  <a:lnTo>
                    <a:pt x="190" y="2824"/>
                  </a:lnTo>
                  <a:lnTo>
                    <a:pt x="134" y="2805"/>
                  </a:lnTo>
                  <a:lnTo>
                    <a:pt x="85" y="2779"/>
                  </a:lnTo>
                  <a:lnTo>
                    <a:pt x="45" y="2744"/>
                  </a:lnTo>
                  <a:lnTo>
                    <a:pt x="15" y="2692"/>
                  </a:lnTo>
                  <a:lnTo>
                    <a:pt x="0" y="2604"/>
                  </a:lnTo>
                  <a:lnTo>
                    <a:pt x="8" y="2565"/>
                  </a:lnTo>
                  <a:lnTo>
                    <a:pt x="19" y="2515"/>
                  </a:lnTo>
                  <a:lnTo>
                    <a:pt x="31" y="2461"/>
                  </a:lnTo>
                  <a:lnTo>
                    <a:pt x="43" y="2401"/>
                  </a:lnTo>
                  <a:lnTo>
                    <a:pt x="52" y="2342"/>
                  </a:lnTo>
                  <a:lnTo>
                    <a:pt x="54" y="2279"/>
                  </a:lnTo>
                  <a:lnTo>
                    <a:pt x="50" y="2214"/>
                  </a:lnTo>
                  <a:lnTo>
                    <a:pt x="31" y="2124"/>
                  </a:lnTo>
                  <a:lnTo>
                    <a:pt x="54" y="2076"/>
                  </a:lnTo>
                  <a:lnTo>
                    <a:pt x="85" y="2026"/>
                  </a:lnTo>
                  <a:lnTo>
                    <a:pt x="115" y="1984"/>
                  </a:lnTo>
                  <a:lnTo>
                    <a:pt x="156" y="1937"/>
                  </a:lnTo>
                  <a:lnTo>
                    <a:pt x="193" y="1901"/>
                  </a:lnTo>
                  <a:lnTo>
                    <a:pt x="219" y="1847"/>
                  </a:lnTo>
                  <a:lnTo>
                    <a:pt x="238" y="1801"/>
                  </a:lnTo>
                  <a:lnTo>
                    <a:pt x="257" y="1754"/>
                  </a:lnTo>
                  <a:lnTo>
                    <a:pt x="275" y="1702"/>
                  </a:lnTo>
                  <a:lnTo>
                    <a:pt x="292" y="1650"/>
                  </a:lnTo>
                  <a:lnTo>
                    <a:pt x="311" y="1594"/>
                  </a:lnTo>
                  <a:lnTo>
                    <a:pt x="331" y="1536"/>
                  </a:lnTo>
                  <a:lnTo>
                    <a:pt x="350" y="1488"/>
                  </a:lnTo>
                  <a:lnTo>
                    <a:pt x="387" y="1482"/>
                  </a:lnTo>
                  <a:lnTo>
                    <a:pt x="428" y="1447"/>
                  </a:lnTo>
                  <a:lnTo>
                    <a:pt x="454" y="1404"/>
                  </a:lnTo>
                  <a:lnTo>
                    <a:pt x="477" y="1362"/>
                  </a:lnTo>
                  <a:lnTo>
                    <a:pt x="530" y="1322"/>
                  </a:lnTo>
                  <a:lnTo>
                    <a:pt x="592" y="1261"/>
                  </a:lnTo>
                  <a:lnTo>
                    <a:pt x="646" y="1194"/>
                  </a:lnTo>
                  <a:lnTo>
                    <a:pt x="694" y="1120"/>
                  </a:lnTo>
                  <a:lnTo>
                    <a:pt x="720" y="1083"/>
                  </a:lnTo>
                  <a:lnTo>
                    <a:pt x="744" y="1045"/>
                  </a:lnTo>
                  <a:lnTo>
                    <a:pt x="770" y="1008"/>
                  </a:lnTo>
                  <a:lnTo>
                    <a:pt x="828" y="935"/>
                  </a:lnTo>
                  <a:lnTo>
                    <a:pt x="895" y="870"/>
                  </a:lnTo>
                  <a:lnTo>
                    <a:pt x="955" y="822"/>
                  </a:lnTo>
                  <a:lnTo>
                    <a:pt x="984" y="762"/>
                  </a:lnTo>
                  <a:lnTo>
                    <a:pt x="1009" y="722"/>
                  </a:lnTo>
                  <a:lnTo>
                    <a:pt x="1038" y="684"/>
                  </a:lnTo>
                  <a:lnTo>
                    <a:pt x="1068" y="647"/>
                  </a:lnTo>
                  <a:lnTo>
                    <a:pt x="1135" y="576"/>
                  </a:lnTo>
                  <a:lnTo>
                    <a:pt x="1174" y="541"/>
                  </a:lnTo>
                  <a:lnTo>
                    <a:pt x="1243" y="471"/>
                  </a:lnTo>
                  <a:lnTo>
                    <a:pt x="1312" y="398"/>
                  </a:lnTo>
                  <a:lnTo>
                    <a:pt x="1345" y="361"/>
                  </a:lnTo>
                  <a:lnTo>
                    <a:pt x="1373" y="323"/>
                  </a:lnTo>
                  <a:lnTo>
                    <a:pt x="1399" y="286"/>
                  </a:lnTo>
                  <a:lnTo>
                    <a:pt x="1431" y="223"/>
                  </a:lnTo>
                  <a:lnTo>
                    <a:pt x="1472" y="182"/>
                  </a:lnTo>
                  <a:lnTo>
                    <a:pt x="1514" y="140"/>
                  </a:lnTo>
                  <a:lnTo>
                    <a:pt x="1563" y="95"/>
                  </a:lnTo>
                  <a:lnTo>
                    <a:pt x="1617" y="50"/>
                  </a:lnTo>
                  <a:lnTo>
                    <a:pt x="1654" y="20"/>
                  </a:lnTo>
                  <a:lnTo>
                    <a:pt x="1685" y="0"/>
                  </a:lnTo>
                  <a:lnTo>
                    <a:pt x="1721" y="46"/>
                  </a:lnTo>
                  <a:lnTo>
                    <a:pt x="1736" y="95"/>
                  </a:lnTo>
                  <a:lnTo>
                    <a:pt x="1751" y="145"/>
                  </a:lnTo>
                  <a:lnTo>
                    <a:pt x="1760" y="182"/>
                  </a:lnTo>
                  <a:lnTo>
                    <a:pt x="1797" y="171"/>
                  </a:lnTo>
                  <a:lnTo>
                    <a:pt x="1835" y="149"/>
                  </a:lnTo>
                  <a:lnTo>
                    <a:pt x="1872" y="130"/>
                  </a:lnTo>
                  <a:lnTo>
                    <a:pt x="1920" y="128"/>
                  </a:lnTo>
                  <a:lnTo>
                    <a:pt x="1946" y="175"/>
                  </a:lnTo>
                  <a:lnTo>
                    <a:pt x="1957" y="217"/>
                  </a:lnTo>
                  <a:lnTo>
                    <a:pt x="1964" y="262"/>
                  </a:lnTo>
                  <a:lnTo>
                    <a:pt x="1969" y="299"/>
                  </a:lnTo>
                  <a:lnTo>
                    <a:pt x="2011" y="286"/>
                  </a:lnTo>
                  <a:lnTo>
                    <a:pt x="2058" y="271"/>
                  </a:lnTo>
                  <a:lnTo>
                    <a:pt x="2097" y="266"/>
                  </a:lnTo>
                  <a:lnTo>
                    <a:pt x="2136" y="301"/>
                  </a:lnTo>
                  <a:lnTo>
                    <a:pt x="2164" y="346"/>
                  </a:lnTo>
                  <a:lnTo>
                    <a:pt x="2189" y="394"/>
                  </a:lnTo>
                  <a:lnTo>
                    <a:pt x="2210" y="431"/>
                  </a:lnTo>
                  <a:lnTo>
                    <a:pt x="2367" y="457"/>
                  </a:lnTo>
                  <a:lnTo>
                    <a:pt x="2412" y="450"/>
                  </a:lnTo>
                  <a:lnTo>
                    <a:pt x="2456" y="445"/>
                  </a:lnTo>
                  <a:lnTo>
                    <a:pt x="2478" y="44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6" name="Freeform 13"/>
            <p:cNvSpPr>
              <a:spLocks/>
            </p:cNvSpPr>
            <p:nvPr/>
          </p:nvSpPr>
          <p:spPr bwMode="auto">
            <a:xfrm>
              <a:off x="3038" y="2400"/>
              <a:ext cx="167" cy="199"/>
            </a:xfrm>
            <a:custGeom>
              <a:avLst/>
              <a:gdLst>
                <a:gd name="T0" fmla="*/ 0 w 1334"/>
                <a:gd name="T1" fmla="*/ 0 h 1592"/>
                <a:gd name="T2" fmla="*/ 0 w 1334"/>
                <a:gd name="T3" fmla="*/ 0 h 1592"/>
                <a:gd name="T4" fmla="*/ 0 w 1334"/>
                <a:gd name="T5" fmla="*/ 0 h 1592"/>
                <a:gd name="T6" fmla="*/ 0 w 1334"/>
                <a:gd name="T7" fmla="*/ 0 h 1592"/>
                <a:gd name="T8" fmla="*/ 0 w 1334"/>
                <a:gd name="T9" fmla="*/ 0 h 1592"/>
                <a:gd name="T10" fmla="*/ 0 w 1334"/>
                <a:gd name="T11" fmla="*/ 0 h 1592"/>
                <a:gd name="T12" fmla="*/ 0 w 1334"/>
                <a:gd name="T13" fmla="*/ 0 h 1592"/>
                <a:gd name="T14" fmla="*/ 0 w 1334"/>
                <a:gd name="T15" fmla="*/ 0 h 1592"/>
                <a:gd name="T16" fmla="*/ 0 w 1334"/>
                <a:gd name="T17" fmla="*/ 0 h 1592"/>
                <a:gd name="T18" fmla="*/ 0 w 1334"/>
                <a:gd name="T19" fmla="*/ 0 h 1592"/>
                <a:gd name="T20" fmla="*/ 0 w 1334"/>
                <a:gd name="T21" fmla="*/ 0 h 1592"/>
                <a:gd name="T22" fmla="*/ 0 w 1334"/>
                <a:gd name="T23" fmla="*/ 0 h 1592"/>
                <a:gd name="T24" fmla="*/ 0 w 1334"/>
                <a:gd name="T25" fmla="*/ 0 h 1592"/>
                <a:gd name="T26" fmla="*/ 0 w 1334"/>
                <a:gd name="T27" fmla="*/ 0 h 1592"/>
                <a:gd name="T28" fmla="*/ 0 w 1334"/>
                <a:gd name="T29" fmla="*/ 0 h 1592"/>
                <a:gd name="T30" fmla="*/ 0 w 1334"/>
                <a:gd name="T31" fmla="*/ 0 h 1592"/>
                <a:gd name="T32" fmla="*/ 0 w 1334"/>
                <a:gd name="T33" fmla="*/ 0 h 1592"/>
                <a:gd name="T34" fmla="*/ 0 w 1334"/>
                <a:gd name="T35" fmla="*/ 0 h 1592"/>
                <a:gd name="T36" fmla="*/ 0 w 1334"/>
                <a:gd name="T37" fmla="*/ 0 h 1592"/>
                <a:gd name="T38" fmla="*/ 0 w 1334"/>
                <a:gd name="T39" fmla="*/ 0 h 1592"/>
                <a:gd name="T40" fmla="*/ 0 w 1334"/>
                <a:gd name="T41" fmla="*/ 0 h 1592"/>
                <a:gd name="T42" fmla="*/ 0 w 1334"/>
                <a:gd name="T43" fmla="*/ 0 h 1592"/>
                <a:gd name="T44" fmla="*/ 0 w 1334"/>
                <a:gd name="T45" fmla="*/ 0 h 1592"/>
                <a:gd name="T46" fmla="*/ 0 w 1334"/>
                <a:gd name="T47" fmla="*/ 0 h 1592"/>
                <a:gd name="T48" fmla="*/ 0 w 1334"/>
                <a:gd name="T49" fmla="*/ 0 h 1592"/>
                <a:gd name="T50" fmla="*/ 0 w 1334"/>
                <a:gd name="T51" fmla="*/ 0 h 1592"/>
                <a:gd name="T52" fmla="*/ 0 w 1334"/>
                <a:gd name="T53" fmla="*/ 0 h 1592"/>
                <a:gd name="T54" fmla="*/ 0 w 1334"/>
                <a:gd name="T55" fmla="*/ 0 h 1592"/>
                <a:gd name="T56" fmla="*/ 0 w 1334"/>
                <a:gd name="T57" fmla="*/ 0 h 1592"/>
                <a:gd name="T58" fmla="*/ 0 w 1334"/>
                <a:gd name="T59" fmla="*/ 0 h 1592"/>
                <a:gd name="T60" fmla="*/ 0 w 1334"/>
                <a:gd name="T61" fmla="*/ 0 h 1592"/>
                <a:gd name="T62" fmla="*/ 0 w 1334"/>
                <a:gd name="T63" fmla="*/ 0 h 1592"/>
                <a:gd name="T64" fmla="*/ 0 w 1334"/>
                <a:gd name="T65" fmla="*/ 0 h 1592"/>
                <a:gd name="T66" fmla="*/ 0 w 1334"/>
                <a:gd name="T67" fmla="*/ 0 h 1592"/>
                <a:gd name="T68" fmla="*/ 0 w 1334"/>
                <a:gd name="T69" fmla="*/ 0 h 1592"/>
                <a:gd name="T70" fmla="*/ 0 w 1334"/>
                <a:gd name="T71" fmla="*/ 0 h 1592"/>
                <a:gd name="T72" fmla="*/ 0 w 1334"/>
                <a:gd name="T73" fmla="*/ 0 h 1592"/>
                <a:gd name="T74" fmla="*/ 0 w 1334"/>
                <a:gd name="T75" fmla="*/ 0 h 1592"/>
                <a:gd name="T76" fmla="*/ 0 w 1334"/>
                <a:gd name="T77" fmla="*/ 0 h 1592"/>
                <a:gd name="T78" fmla="*/ 0 w 1334"/>
                <a:gd name="T79" fmla="*/ 0 h 1592"/>
                <a:gd name="T80" fmla="*/ 0 w 1334"/>
                <a:gd name="T81" fmla="*/ 0 h 1592"/>
                <a:gd name="T82" fmla="*/ 0 w 1334"/>
                <a:gd name="T83" fmla="*/ 0 h 1592"/>
                <a:gd name="T84" fmla="*/ 0 w 1334"/>
                <a:gd name="T85" fmla="*/ 0 h 1592"/>
                <a:gd name="T86" fmla="*/ 0 w 1334"/>
                <a:gd name="T87" fmla="*/ 0 h 1592"/>
                <a:gd name="T88" fmla="*/ 0 w 1334"/>
                <a:gd name="T89" fmla="*/ 0 h 1592"/>
                <a:gd name="T90" fmla="*/ 0 w 1334"/>
                <a:gd name="T91" fmla="*/ 0 h 1592"/>
                <a:gd name="T92" fmla="*/ 0 w 1334"/>
                <a:gd name="T93" fmla="*/ 0 h 1592"/>
                <a:gd name="T94" fmla="*/ 0 w 1334"/>
                <a:gd name="T95" fmla="*/ 0 h 1592"/>
                <a:gd name="T96" fmla="*/ 0 w 1334"/>
                <a:gd name="T97" fmla="*/ 0 h 1592"/>
                <a:gd name="T98" fmla="*/ 0 w 1334"/>
                <a:gd name="T99" fmla="*/ 0 h 1592"/>
                <a:gd name="T100" fmla="*/ 0 w 1334"/>
                <a:gd name="T101" fmla="*/ 0 h 1592"/>
                <a:gd name="T102" fmla="*/ 0 w 1334"/>
                <a:gd name="T103" fmla="*/ 0 h 1592"/>
                <a:gd name="T104" fmla="*/ 0 w 1334"/>
                <a:gd name="T105" fmla="*/ 0 h 1592"/>
                <a:gd name="T106" fmla="*/ 0 w 1334"/>
                <a:gd name="T107" fmla="*/ 0 h 1592"/>
                <a:gd name="T108" fmla="*/ 0 w 1334"/>
                <a:gd name="T109" fmla="*/ 0 h 1592"/>
                <a:gd name="T110" fmla="*/ 0 w 1334"/>
                <a:gd name="T111" fmla="*/ 0 h 1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4"/>
                <a:gd name="T169" fmla="*/ 0 h 1592"/>
                <a:gd name="T170" fmla="*/ 1334 w 1334"/>
                <a:gd name="T171" fmla="*/ 1592 h 15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4" h="1592">
                  <a:moveTo>
                    <a:pt x="1111" y="37"/>
                  </a:moveTo>
                  <a:lnTo>
                    <a:pt x="1093" y="96"/>
                  </a:lnTo>
                  <a:lnTo>
                    <a:pt x="1085" y="133"/>
                  </a:lnTo>
                  <a:lnTo>
                    <a:pt x="1085" y="171"/>
                  </a:lnTo>
                  <a:lnTo>
                    <a:pt x="1089" y="208"/>
                  </a:lnTo>
                  <a:lnTo>
                    <a:pt x="1093" y="249"/>
                  </a:lnTo>
                  <a:lnTo>
                    <a:pt x="1102" y="288"/>
                  </a:lnTo>
                  <a:lnTo>
                    <a:pt x="1114" y="327"/>
                  </a:lnTo>
                  <a:lnTo>
                    <a:pt x="1126" y="368"/>
                  </a:lnTo>
                  <a:lnTo>
                    <a:pt x="1143" y="413"/>
                  </a:lnTo>
                  <a:lnTo>
                    <a:pt x="1156" y="455"/>
                  </a:lnTo>
                  <a:lnTo>
                    <a:pt x="1173" y="502"/>
                  </a:lnTo>
                  <a:lnTo>
                    <a:pt x="1189" y="548"/>
                  </a:lnTo>
                  <a:lnTo>
                    <a:pt x="1204" y="600"/>
                  </a:lnTo>
                  <a:lnTo>
                    <a:pt x="1217" y="651"/>
                  </a:lnTo>
                  <a:lnTo>
                    <a:pt x="1236" y="734"/>
                  </a:lnTo>
                  <a:lnTo>
                    <a:pt x="1269" y="766"/>
                  </a:lnTo>
                  <a:lnTo>
                    <a:pt x="1273" y="846"/>
                  </a:lnTo>
                  <a:lnTo>
                    <a:pt x="1278" y="898"/>
                  </a:lnTo>
                  <a:lnTo>
                    <a:pt x="1281" y="947"/>
                  </a:lnTo>
                  <a:lnTo>
                    <a:pt x="1286" y="997"/>
                  </a:lnTo>
                  <a:lnTo>
                    <a:pt x="1290" y="1043"/>
                  </a:lnTo>
                  <a:lnTo>
                    <a:pt x="1295" y="1090"/>
                  </a:lnTo>
                  <a:lnTo>
                    <a:pt x="1297" y="1135"/>
                  </a:lnTo>
                  <a:lnTo>
                    <a:pt x="1301" y="1179"/>
                  </a:lnTo>
                  <a:lnTo>
                    <a:pt x="1306" y="1224"/>
                  </a:lnTo>
                  <a:lnTo>
                    <a:pt x="1312" y="1266"/>
                  </a:lnTo>
                  <a:lnTo>
                    <a:pt x="1314" y="1311"/>
                  </a:lnTo>
                  <a:lnTo>
                    <a:pt x="1318" y="1354"/>
                  </a:lnTo>
                  <a:lnTo>
                    <a:pt x="1323" y="1395"/>
                  </a:lnTo>
                  <a:lnTo>
                    <a:pt x="1327" y="1438"/>
                  </a:lnTo>
                  <a:lnTo>
                    <a:pt x="1334" y="1499"/>
                  </a:lnTo>
                  <a:lnTo>
                    <a:pt x="1292" y="1531"/>
                  </a:lnTo>
                  <a:lnTo>
                    <a:pt x="1255" y="1546"/>
                  </a:lnTo>
                  <a:lnTo>
                    <a:pt x="1206" y="1555"/>
                  </a:lnTo>
                  <a:lnTo>
                    <a:pt x="1173" y="1560"/>
                  </a:lnTo>
                  <a:lnTo>
                    <a:pt x="1121" y="1560"/>
                  </a:lnTo>
                  <a:lnTo>
                    <a:pt x="1051" y="1560"/>
                  </a:lnTo>
                  <a:lnTo>
                    <a:pt x="1013" y="1560"/>
                  </a:lnTo>
                  <a:lnTo>
                    <a:pt x="975" y="1560"/>
                  </a:lnTo>
                  <a:lnTo>
                    <a:pt x="938" y="1560"/>
                  </a:lnTo>
                  <a:lnTo>
                    <a:pt x="899" y="1560"/>
                  </a:lnTo>
                  <a:lnTo>
                    <a:pt x="856" y="1560"/>
                  </a:lnTo>
                  <a:lnTo>
                    <a:pt x="814" y="1560"/>
                  </a:lnTo>
                  <a:lnTo>
                    <a:pt x="772" y="1560"/>
                  </a:lnTo>
                  <a:lnTo>
                    <a:pt x="727" y="1560"/>
                  </a:lnTo>
                  <a:lnTo>
                    <a:pt x="680" y="1560"/>
                  </a:lnTo>
                  <a:lnTo>
                    <a:pt x="633" y="1560"/>
                  </a:lnTo>
                  <a:lnTo>
                    <a:pt x="584" y="1560"/>
                  </a:lnTo>
                  <a:lnTo>
                    <a:pt x="509" y="1560"/>
                  </a:lnTo>
                  <a:lnTo>
                    <a:pt x="467" y="1571"/>
                  </a:lnTo>
                  <a:lnTo>
                    <a:pt x="427" y="1576"/>
                  </a:lnTo>
                  <a:lnTo>
                    <a:pt x="380" y="1583"/>
                  </a:lnTo>
                  <a:lnTo>
                    <a:pt x="328" y="1590"/>
                  </a:lnTo>
                  <a:lnTo>
                    <a:pt x="287" y="1592"/>
                  </a:lnTo>
                  <a:lnTo>
                    <a:pt x="246" y="1579"/>
                  </a:lnTo>
                  <a:lnTo>
                    <a:pt x="197" y="1560"/>
                  </a:lnTo>
                  <a:lnTo>
                    <a:pt x="151" y="1543"/>
                  </a:lnTo>
                  <a:lnTo>
                    <a:pt x="103" y="1525"/>
                  </a:lnTo>
                  <a:lnTo>
                    <a:pt x="54" y="1508"/>
                  </a:lnTo>
                  <a:lnTo>
                    <a:pt x="28" y="1417"/>
                  </a:lnTo>
                  <a:lnTo>
                    <a:pt x="28" y="1360"/>
                  </a:lnTo>
                  <a:lnTo>
                    <a:pt x="28" y="1304"/>
                  </a:lnTo>
                  <a:lnTo>
                    <a:pt x="28" y="1248"/>
                  </a:lnTo>
                  <a:lnTo>
                    <a:pt x="28" y="1189"/>
                  </a:lnTo>
                  <a:lnTo>
                    <a:pt x="28" y="1133"/>
                  </a:lnTo>
                  <a:lnTo>
                    <a:pt x="26" y="1073"/>
                  </a:lnTo>
                  <a:lnTo>
                    <a:pt x="26" y="1015"/>
                  </a:lnTo>
                  <a:lnTo>
                    <a:pt x="23" y="956"/>
                  </a:lnTo>
                  <a:lnTo>
                    <a:pt x="21" y="896"/>
                  </a:lnTo>
                  <a:lnTo>
                    <a:pt x="19" y="835"/>
                  </a:lnTo>
                  <a:lnTo>
                    <a:pt x="14" y="772"/>
                  </a:lnTo>
                  <a:lnTo>
                    <a:pt x="12" y="708"/>
                  </a:lnTo>
                  <a:lnTo>
                    <a:pt x="7" y="645"/>
                  </a:lnTo>
                  <a:lnTo>
                    <a:pt x="0" y="543"/>
                  </a:lnTo>
                  <a:lnTo>
                    <a:pt x="10" y="582"/>
                  </a:lnTo>
                  <a:lnTo>
                    <a:pt x="0" y="543"/>
                  </a:lnTo>
                  <a:lnTo>
                    <a:pt x="4" y="504"/>
                  </a:lnTo>
                  <a:lnTo>
                    <a:pt x="10" y="459"/>
                  </a:lnTo>
                  <a:lnTo>
                    <a:pt x="10" y="403"/>
                  </a:lnTo>
                  <a:lnTo>
                    <a:pt x="10" y="359"/>
                  </a:lnTo>
                  <a:lnTo>
                    <a:pt x="4" y="305"/>
                  </a:lnTo>
                  <a:lnTo>
                    <a:pt x="0" y="227"/>
                  </a:lnTo>
                  <a:lnTo>
                    <a:pt x="12" y="264"/>
                  </a:lnTo>
                  <a:lnTo>
                    <a:pt x="0" y="227"/>
                  </a:lnTo>
                  <a:lnTo>
                    <a:pt x="32" y="189"/>
                  </a:lnTo>
                  <a:lnTo>
                    <a:pt x="30" y="161"/>
                  </a:lnTo>
                  <a:lnTo>
                    <a:pt x="89" y="161"/>
                  </a:lnTo>
                  <a:lnTo>
                    <a:pt x="127" y="159"/>
                  </a:lnTo>
                  <a:lnTo>
                    <a:pt x="197" y="154"/>
                  </a:lnTo>
                  <a:lnTo>
                    <a:pt x="259" y="150"/>
                  </a:lnTo>
                  <a:lnTo>
                    <a:pt x="311" y="147"/>
                  </a:lnTo>
                  <a:lnTo>
                    <a:pt x="361" y="143"/>
                  </a:lnTo>
                  <a:lnTo>
                    <a:pt x="406" y="138"/>
                  </a:lnTo>
                  <a:lnTo>
                    <a:pt x="448" y="133"/>
                  </a:lnTo>
                  <a:lnTo>
                    <a:pt x="476" y="131"/>
                  </a:lnTo>
                  <a:lnTo>
                    <a:pt x="509" y="89"/>
                  </a:lnTo>
                  <a:lnTo>
                    <a:pt x="527" y="48"/>
                  </a:lnTo>
                  <a:lnTo>
                    <a:pt x="540" y="7"/>
                  </a:lnTo>
                  <a:lnTo>
                    <a:pt x="584" y="0"/>
                  </a:lnTo>
                  <a:lnTo>
                    <a:pt x="631" y="18"/>
                  </a:lnTo>
                  <a:lnTo>
                    <a:pt x="670" y="37"/>
                  </a:lnTo>
                  <a:lnTo>
                    <a:pt x="715" y="46"/>
                  </a:lnTo>
                  <a:lnTo>
                    <a:pt x="763" y="37"/>
                  </a:lnTo>
                  <a:lnTo>
                    <a:pt x="806" y="28"/>
                  </a:lnTo>
                  <a:lnTo>
                    <a:pt x="845" y="20"/>
                  </a:lnTo>
                  <a:lnTo>
                    <a:pt x="882" y="16"/>
                  </a:lnTo>
                  <a:lnTo>
                    <a:pt x="922" y="13"/>
                  </a:lnTo>
                  <a:lnTo>
                    <a:pt x="966" y="16"/>
                  </a:lnTo>
                  <a:lnTo>
                    <a:pt x="1016" y="20"/>
                  </a:lnTo>
                  <a:lnTo>
                    <a:pt x="1067" y="28"/>
                  </a:lnTo>
                  <a:lnTo>
                    <a:pt x="1111" y="3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7" name="Freeform 14"/>
            <p:cNvSpPr>
              <a:spLocks/>
            </p:cNvSpPr>
            <p:nvPr/>
          </p:nvSpPr>
          <p:spPr bwMode="auto">
            <a:xfrm>
              <a:off x="2894" y="2461"/>
              <a:ext cx="147" cy="135"/>
            </a:xfrm>
            <a:custGeom>
              <a:avLst/>
              <a:gdLst>
                <a:gd name="T0" fmla="*/ 0 w 1175"/>
                <a:gd name="T1" fmla="*/ 0 h 1083"/>
                <a:gd name="T2" fmla="*/ 0 w 1175"/>
                <a:gd name="T3" fmla="*/ 0 h 1083"/>
                <a:gd name="T4" fmla="*/ 0 w 1175"/>
                <a:gd name="T5" fmla="*/ 0 h 1083"/>
                <a:gd name="T6" fmla="*/ 0 w 1175"/>
                <a:gd name="T7" fmla="*/ 0 h 1083"/>
                <a:gd name="T8" fmla="*/ 0 w 1175"/>
                <a:gd name="T9" fmla="*/ 0 h 1083"/>
                <a:gd name="T10" fmla="*/ 0 w 1175"/>
                <a:gd name="T11" fmla="*/ 0 h 1083"/>
                <a:gd name="T12" fmla="*/ 0 w 1175"/>
                <a:gd name="T13" fmla="*/ 0 h 1083"/>
                <a:gd name="T14" fmla="*/ 0 w 1175"/>
                <a:gd name="T15" fmla="*/ 0 h 1083"/>
                <a:gd name="T16" fmla="*/ 0 w 1175"/>
                <a:gd name="T17" fmla="*/ 0 h 1083"/>
                <a:gd name="T18" fmla="*/ 0 w 1175"/>
                <a:gd name="T19" fmla="*/ 0 h 1083"/>
                <a:gd name="T20" fmla="*/ 0 w 1175"/>
                <a:gd name="T21" fmla="*/ 0 h 1083"/>
                <a:gd name="T22" fmla="*/ 0 w 1175"/>
                <a:gd name="T23" fmla="*/ 0 h 1083"/>
                <a:gd name="T24" fmla="*/ 0 w 1175"/>
                <a:gd name="T25" fmla="*/ 0 h 1083"/>
                <a:gd name="T26" fmla="*/ 0 w 1175"/>
                <a:gd name="T27" fmla="*/ 0 h 1083"/>
                <a:gd name="T28" fmla="*/ 0 w 1175"/>
                <a:gd name="T29" fmla="*/ 0 h 1083"/>
                <a:gd name="T30" fmla="*/ 0 w 1175"/>
                <a:gd name="T31" fmla="*/ 0 h 1083"/>
                <a:gd name="T32" fmla="*/ 0 w 1175"/>
                <a:gd name="T33" fmla="*/ 0 h 1083"/>
                <a:gd name="T34" fmla="*/ 0 w 1175"/>
                <a:gd name="T35" fmla="*/ 0 h 1083"/>
                <a:gd name="T36" fmla="*/ 0 w 1175"/>
                <a:gd name="T37" fmla="*/ 0 h 1083"/>
                <a:gd name="T38" fmla="*/ 0 w 1175"/>
                <a:gd name="T39" fmla="*/ 0 h 1083"/>
                <a:gd name="T40" fmla="*/ 0 w 1175"/>
                <a:gd name="T41" fmla="*/ 0 h 1083"/>
                <a:gd name="T42" fmla="*/ 0 w 1175"/>
                <a:gd name="T43" fmla="*/ 0 h 1083"/>
                <a:gd name="T44" fmla="*/ 0 w 1175"/>
                <a:gd name="T45" fmla="*/ 0 h 1083"/>
                <a:gd name="T46" fmla="*/ 0 w 1175"/>
                <a:gd name="T47" fmla="*/ 0 h 1083"/>
                <a:gd name="T48" fmla="*/ 0 w 1175"/>
                <a:gd name="T49" fmla="*/ 0 h 1083"/>
                <a:gd name="T50" fmla="*/ 0 w 1175"/>
                <a:gd name="T51" fmla="*/ 0 h 1083"/>
                <a:gd name="T52" fmla="*/ 0 w 1175"/>
                <a:gd name="T53" fmla="*/ 0 h 1083"/>
                <a:gd name="T54" fmla="*/ 0 w 1175"/>
                <a:gd name="T55" fmla="*/ 0 h 1083"/>
                <a:gd name="T56" fmla="*/ 0 w 1175"/>
                <a:gd name="T57" fmla="*/ 0 h 1083"/>
                <a:gd name="T58" fmla="*/ 0 w 1175"/>
                <a:gd name="T59" fmla="*/ 0 h 1083"/>
                <a:gd name="T60" fmla="*/ 0 w 1175"/>
                <a:gd name="T61" fmla="*/ 0 h 1083"/>
                <a:gd name="T62" fmla="*/ 0 w 1175"/>
                <a:gd name="T63" fmla="*/ 0 h 1083"/>
                <a:gd name="T64" fmla="*/ 0 w 1175"/>
                <a:gd name="T65" fmla="*/ 0 h 1083"/>
                <a:gd name="T66" fmla="*/ 0 w 1175"/>
                <a:gd name="T67" fmla="*/ 0 h 1083"/>
                <a:gd name="T68" fmla="*/ 0 w 1175"/>
                <a:gd name="T69" fmla="*/ 0 h 1083"/>
                <a:gd name="T70" fmla="*/ 0 w 1175"/>
                <a:gd name="T71" fmla="*/ 0 h 1083"/>
                <a:gd name="T72" fmla="*/ 0 w 1175"/>
                <a:gd name="T73" fmla="*/ 0 h 1083"/>
                <a:gd name="T74" fmla="*/ 0 w 1175"/>
                <a:gd name="T75" fmla="*/ 0 h 1083"/>
                <a:gd name="T76" fmla="*/ 0 w 1175"/>
                <a:gd name="T77" fmla="*/ 0 h 1083"/>
                <a:gd name="T78" fmla="*/ 0 w 1175"/>
                <a:gd name="T79" fmla="*/ 0 h 1083"/>
                <a:gd name="T80" fmla="*/ 0 w 1175"/>
                <a:gd name="T81" fmla="*/ 0 h 10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5"/>
                <a:gd name="T124" fmla="*/ 0 h 1083"/>
                <a:gd name="T125" fmla="*/ 1175 w 1175"/>
                <a:gd name="T126" fmla="*/ 1083 h 10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5" h="1083">
                  <a:moveTo>
                    <a:pt x="1145" y="60"/>
                  </a:moveTo>
                  <a:lnTo>
                    <a:pt x="1151" y="162"/>
                  </a:lnTo>
                  <a:lnTo>
                    <a:pt x="1157" y="225"/>
                  </a:lnTo>
                  <a:lnTo>
                    <a:pt x="1159" y="289"/>
                  </a:lnTo>
                  <a:lnTo>
                    <a:pt x="1164" y="352"/>
                  </a:lnTo>
                  <a:lnTo>
                    <a:pt x="1166" y="413"/>
                  </a:lnTo>
                  <a:lnTo>
                    <a:pt x="1168" y="473"/>
                  </a:lnTo>
                  <a:lnTo>
                    <a:pt x="1170" y="532"/>
                  </a:lnTo>
                  <a:lnTo>
                    <a:pt x="1170" y="590"/>
                  </a:lnTo>
                  <a:lnTo>
                    <a:pt x="1173" y="650"/>
                  </a:lnTo>
                  <a:lnTo>
                    <a:pt x="1173" y="709"/>
                  </a:lnTo>
                  <a:lnTo>
                    <a:pt x="1173" y="765"/>
                  </a:lnTo>
                  <a:lnTo>
                    <a:pt x="1173" y="821"/>
                  </a:lnTo>
                  <a:lnTo>
                    <a:pt x="1173" y="877"/>
                  </a:lnTo>
                  <a:lnTo>
                    <a:pt x="1173" y="934"/>
                  </a:lnTo>
                  <a:lnTo>
                    <a:pt x="1175" y="1016"/>
                  </a:lnTo>
                  <a:lnTo>
                    <a:pt x="1175" y="978"/>
                  </a:lnTo>
                  <a:lnTo>
                    <a:pt x="1175" y="1016"/>
                  </a:lnTo>
                  <a:lnTo>
                    <a:pt x="1136" y="1027"/>
                  </a:lnTo>
                  <a:lnTo>
                    <a:pt x="1088" y="1039"/>
                  </a:lnTo>
                  <a:lnTo>
                    <a:pt x="1037" y="1048"/>
                  </a:lnTo>
                  <a:lnTo>
                    <a:pt x="983" y="1060"/>
                  </a:lnTo>
                  <a:lnTo>
                    <a:pt x="943" y="1068"/>
                  </a:lnTo>
                  <a:lnTo>
                    <a:pt x="891" y="1077"/>
                  </a:lnTo>
                  <a:lnTo>
                    <a:pt x="851" y="1074"/>
                  </a:lnTo>
                  <a:lnTo>
                    <a:pt x="795" y="1072"/>
                  </a:lnTo>
                  <a:lnTo>
                    <a:pt x="738" y="1068"/>
                  </a:lnTo>
                  <a:lnTo>
                    <a:pt x="680" y="1063"/>
                  </a:lnTo>
                  <a:lnTo>
                    <a:pt x="619" y="1060"/>
                  </a:lnTo>
                  <a:lnTo>
                    <a:pt x="556" y="1055"/>
                  </a:lnTo>
                  <a:lnTo>
                    <a:pt x="495" y="1051"/>
                  </a:lnTo>
                  <a:lnTo>
                    <a:pt x="415" y="1044"/>
                  </a:lnTo>
                  <a:lnTo>
                    <a:pt x="366" y="1065"/>
                  </a:lnTo>
                  <a:lnTo>
                    <a:pt x="321" y="1077"/>
                  </a:lnTo>
                  <a:lnTo>
                    <a:pt x="275" y="1081"/>
                  </a:lnTo>
                  <a:lnTo>
                    <a:pt x="228" y="1083"/>
                  </a:lnTo>
                  <a:lnTo>
                    <a:pt x="180" y="1079"/>
                  </a:lnTo>
                  <a:lnTo>
                    <a:pt x="133" y="1072"/>
                  </a:lnTo>
                  <a:lnTo>
                    <a:pt x="91" y="1057"/>
                  </a:lnTo>
                  <a:lnTo>
                    <a:pt x="63" y="1044"/>
                  </a:lnTo>
                  <a:lnTo>
                    <a:pt x="31" y="992"/>
                  </a:lnTo>
                  <a:lnTo>
                    <a:pt x="16" y="953"/>
                  </a:lnTo>
                  <a:lnTo>
                    <a:pt x="7" y="915"/>
                  </a:lnTo>
                  <a:lnTo>
                    <a:pt x="3" y="873"/>
                  </a:lnTo>
                  <a:lnTo>
                    <a:pt x="0" y="832"/>
                  </a:lnTo>
                  <a:lnTo>
                    <a:pt x="0" y="791"/>
                  </a:lnTo>
                  <a:lnTo>
                    <a:pt x="5" y="746"/>
                  </a:lnTo>
                  <a:lnTo>
                    <a:pt x="9" y="704"/>
                  </a:lnTo>
                  <a:lnTo>
                    <a:pt x="14" y="661"/>
                  </a:lnTo>
                  <a:lnTo>
                    <a:pt x="21" y="619"/>
                  </a:lnTo>
                  <a:lnTo>
                    <a:pt x="26" y="579"/>
                  </a:lnTo>
                  <a:lnTo>
                    <a:pt x="31" y="540"/>
                  </a:lnTo>
                  <a:lnTo>
                    <a:pt x="35" y="499"/>
                  </a:lnTo>
                  <a:lnTo>
                    <a:pt x="35" y="410"/>
                  </a:lnTo>
                  <a:lnTo>
                    <a:pt x="46" y="352"/>
                  </a:lnTo>
                  <a:lnTo>
                    <a:pt x="59" y="305"/>
                  </a:lnTo>
                  <a:lnTo>
                    <a:pt x="72" y="257"/>
                  </a:lnTo>
                  <a:lnTo>
                    <a:pt x="87" y="209"/>
                  </a:lnTo>
                  <a:lnTo>
                    <a:pt x="103" y="162"/>
                  </a:lnTo>
                  <a:lnTo>
                    <a:pt x="122" y="114"/>
                  </a:lnTo>
                  <a:lnTo>
                    <a:pt x="143" y="68"/>
                  </a:lnTo>
                  <a:lnTo>
                    <a:pt x="162" y="30"/>
                  </a:lnTo>
                  <a:lnTo>
                    <a:pt x="253" y="37"/>
                  </a:lnTo>
                  <a:lnTo>
                    <a:pt x="307" y="37"/>
                  </a:lnTo>
                  <a:lnTo>
                    <a:pt x="361" y="37"/>
                  </a:lnTo>
                  <a:lnTo>
                    <a:pt x="411" y="35"/>
                  </a:lnTo>
                  <a:lnTo>
                    <a:pt x="459" y="32"/>
                  </a:lnTo>
                  <a:lnTo>
                    <a:pt x="507" y="28"/>
                  </a:lnTo>
                  <a:lnTo>
                    <a:pt x="552" y="26"/>
                  </a:lnTo>
                  <a:lnTo>
                    <a:pt x="595" y="21"/>
                  </a:lnTo>
                  <a:lnTo>
                    <a:pt x="638" y="17"/>
                  </a:lnTo>
                  <a:lnTo>
                    <a:pt x="682" y="12"/>
                  </a:lnTo>
                  <a:lnTo>
                    <a:pt x="727" y="6"/>
                  </a:lnTo>
                  <a:lnTo>
                    <a:pt x="774" y="4"/>
                  </a:lnTo>
                  <a:lnTo>
                    <a:pt x="823" y="2"/>
                  </a:lnTo>
                  <a:lnTo>
                    <a:pt x="872" y="0"/>
                  </a:lnTo>
                  <a:lnTo>
                    <a:pt x="954" y="0"/>
                  </a:lnTo>
                  <a:lnTo>
                    <a:pt x="1002" y="17"/>
                  </a:lnTo>
                  <a:lnTo>
                    <a:pt x="1041" y="26"/>
                  </a:lnTo>
                  <a:lnTo>
                    <a:pt x="1079" y="37"/>
                  </a:lnTo>
                  <a:lnTo>
                    <a:pt x="1123" y="51"/>
                  </a:lnTo>
                  <a:lnTo>
                    <a:pt x="1161" y="40"/>
                  </a:lnTo>
                  <a:lnTo>
                    <a:pt x="1145" y="6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8" name="Freeform 15"/>
            <p:cNvSpPr>
              <a:spLocks/>
            </p:cNvSpPr>
            <p:nvPr/>
          </p:nvSpPr>
          <p:spPr bwMode="auto">
            <a:xfrm>
              <a:off x="3332" y="2695"/>
              <a:ext cx="405" cy="450"/>
            </a:xfrm>
            <a:custGeom>
              <a:avLst/>
              <a:gdLst>
                <a:gd name="T0" fmla="*/ 0 w 3243"/>
                <a:gd name="T1" fmla="*/ 0 h 3596"/>
                <a:gd name="T2" fmla="*/ 0 w 3243"/>
                <a:gd name="T3" fmla="*/ 0 h 3596"/>
                <a:gd name="T4" fmla="*/ 0 w 3243"/>
                <a:gd name="T5" fmla="*/ 0 h 3596"/>
                <a:gd name="T6" fmla="*/ 0 w 3243"/>
                <a:gd name="T7" fmla="*/ 0 h 3596"/>
                <a:gd name="T8" fmla="*/ 0 w 3243"/>
                <a:gd name="T9" fmla="*/ 0 h 3596"/>
                <a:gd name="T10" fmla="*/ 0 w 3243"/>
                <a:gd name="T11" fmla="*/ 0 h 3596"/>
                <a:gd name="T12" fmla="*/ 0 w 3243"/>
                <a:gd name="T13" fmla="*/ 0 h 3596"/>
                <a:gd name="T14" fmla="*/ 0 w 3243"/>
                <a:gd name="T15" fmla="*/ 0 h 3596"/>
                <a:gd name="T16" fmla="*/ 0 w 3243"/>
                <a:gd name="T17" fmla="*/ 0 h 3596"/>
                <a:gd name="T18" fmla="*/ 0 w 3243"/>
                <a:gd name="T19" fmla="*/ 0 h 3596"/>
                <a:gd name="T20" fmla="*/ 0 w 3243"/>
                <a:gd name="T21" fmla="*/ 0 h 3596"/>
                <a:gd name="T22" fmla="*/ 0 w 3243"/>
                <a:gd name="T23" fmla="*/ 0 h 3596"/>
                <a:gd name="T24" fmla="*/ 0 w 3243"/>
                <a:gd name="T25" fmla="*/ 0 h 3596"/>
                <a:gd name="T26" fmla="*/ 0 w 3243"/>
                <a:gd name="T27" fmla="*/ 0 h 3596"/>
                <a:gd name="T28" fmla="*/ 0 w 3243"/>
                <a:gd name="T29" fmla="*/ 0 h 3596"/>
                <a:gd name="T30" fmla="*/ 0 w 3243"/>
                <a:gd name="T31" fmla="*/ 0 h 3596"/>
                <a:gd name="T32" fmla="*/ 0 w 3243"/>
                <a:gd name="T33" fmla="*/ 0 h 3596"/>
                <a:gd name="T34" fmla="*/ 0 w 3243"/>
                <a:gd name="T35" fmla="*/ 0 h 3596"/>
                <a:gd name="T36" fmla="*/ 0 w 3243"/>
                <a:gd name="T37" fmla="*/ 0 h 3596"/>
                <a:gd name="T38" fmla="*/ 0 w 3243"/>
                <a:gd name="T39" fmla="*/ 0 h 3596"/>
                <a:gd name="T40" fmla="*/ 0 w 3243"/>
                <a:gd name="T41" fmla="*/ 0 h 3596"/>
                <a:gd name="T42" fmla="*/ 0 w 3243"/>
                <a:gd name="T43" fmla="*/ 0 h 3596"/>
                <a:gd name="T44" fmla="*/ 0 w 3243"/>
                <a:gd name="T45" fmla="*/ 0 h 3596"/>
                <a:gd name="T46" fmla="*/ 0 w 3243"/>
                <a:gd name="T47" fmla="*/ 0 h 3596"/>
                <a:gd name="T48" fmla="*/ 0 w 3243"/>
                <a:gd name="T49" fmla="*/ 0 h 3596"/>
                <a:gd name="T50" fmla="*/ 0 w 3243"/>
                <a:gd name="T51" fmla="*/ 0 h 3596"/>
                <a:gd name="T52" fmla="*/ 0 w 3243"/>
                <a:gd name="T53" fmla="*/ 0 h 3596"/>
                <a:gd name="T54" fmla="*/ 0 w 3243"/>
                <a:gd name="T55" fmla="*/ 0 h 3596"/>
                <a:gd name="T56" fmla="*/ 0 w 3243"/>
                <a:gd name="T57" fmla="*/ 0 h 3596"/>
                <a:gd name="T58" fmla="*/ 0 w 3243"/>
                <a:gd name="T59" fmla="*/ 0 h 3596"/>
                <a:gd name="T60" fmla="*/ 0 w 3243"/>
                <a:gd name="T61" fmla="*/ 0 h 3596"/>
                <a:gd name="T62" fmla="*/ 0 w 3243"/>
                <a:gd name="T63" fmla="*/ 0 h 3596"/>
                <a:gd name="T64" fmla="*/ 0 w 3243"/>
                <a:gd name="T65" fmla="*/ 0 h 3596"/>
                <a:gd name="T66" fmla="*/ 0 w 3243"/>
                <a:gd name="T67" fmla="*/ 0 h 3596"/>
                <a:gd name="T68" fmla="*/ 0 w 3243"/>
                <a:gd name="T69" fmla="*/ 0 h 3596"/>
                <a:gd name="T70" fmla="*/ 0 w 3243"/>
                <a:gd name="T71" fmla="*/ 0 h 3596"/>
                <a:gd name="T72" fmla="*/ 0 w 3243"/>
                <a:gd name="T73" fmla="*/ 0 h 3596"/>
                <a:gd name="T74" fmla="*/ 0 w 3243"/>
                <a:gd name="T75" fmla="*/ 0 h 3596"/>
                <a:gd name="T76" fmla="*/ 0 w 3243"/>
                <a:gd name="T77" fmla="*/ 0 h 3596"/>
                <a:gd name="T78" fmla="*/ 0 w 3243"/>
                <a:gd name="T79" fmla="*/ 0 h 3596"/>
                <a:gd name="T80" fmla="*/ 0 w 3243"/>
                <a:gd name="T81" fmla="*/ 0 h 3596"/>
                <a:gd name="T82" fmla="*/ 0 w 3243"/>
                <a:gd name="T83" fmla="*/ 0 h 3596"/>
                <a:gd name="T84" fmla="*/ 0 w 3243"/>
                <a:gd name="T85" fmla="*/ 0 h 3596"/>
                <a:gd name="T86" fmla="*/ 0 w 3243"/>
                <a:gd name="T87" fmla="*/ 0 h 3596"/>
                <a:gd name="T88" fmla="*/ 0 w 3243"/>
                <a:gd name="T89" fmla="*/ 0 h 3596"/>
                <a:gd name="T90" fmla="*/ 0 w 3243"/>
                <a:gd name="T91" fmla="*/ 0 h 3596"/>
                <a:gd name="T92" fmla="*/ 0 w 3243"/>
                <a:gd name="T93" fmla="*/ 0 h 3596"/>
                <a:gd name="T94" fmla="*/ 0 w 3243"/>
                <a:gd name="T95" fmla="*/ 0 h 3596"/>
                <a:gd name="T96" fmla="*/ 0 w 3243"/>
                <a:gd name="T97" fmla="*/ 0 h 3596"/>
                <a:gd name="T98" fmla="*/ 0 w 3243"/>
                <a:gd name="T99" fmla="*/ 0 h 3596"/>
                <a:gd name="T100" fmla="*/ 0 w 3243"/>
                <a:gd name="T101" fmla="*/ 0 h 3596"/>
                <a:gd name="T102" fmla="*/ 0 w 3243"/>
                <a:gd name="T103" fmla="*/ 0 h 3596"/>
                <a:gd name="T104" fmla="*/ 0 w 3243"/>
                <a:gd name="T105" fmla="*/ 0 h 3596"/>
                <a:gd name="T106" fmla="*/ 0 w 3243"/>
                <a:gd name="T107" fmla="*/ 0 h 3596"/>
                <a:gd name="T108" fmla="*/ 0 w 3243"/>
                <a:gd name="T109" fmla="*/ 0 h 3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43"/>
                <a:gd name="T166" fmla="*/ 0 h 3596"/>
                <a:gd name="T167" fmla="*/ 3243 w 3243"/>
                <a:gd name="T168" fmla="*/ 3596 h 3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43" h="3596">
                  <a:moveTo>
                    <a:pt x="3243" y="1651"/>
                  </a:moveTo>
                  <a:lnTo>
                    <a:pt x="3243" y="1703"/>
                  </a:lnTo>
                  <a:lnTo>
                    <a:pt x="3237" y="1799"/>
                  </a:lnTo>
                  <a:lnTo>
                    <a:pt x="3228" y="1896"/>
                  </a:lnTo>
                  <a:lnTo>
                    <a:pt x="3215" y="1989"/>
                  </a:lnTo>
                  <a:lnTo>
                    <a:pt x="3195" y="2080"/>
                  </a:lnTo>
                  <a:lnTo>
                    <a:pt x="3172" y="2170"/>
                  </a:lnTo>
                  <a:lnTo>
                    <a:pt x="3146" y="2259"/>
                  </a:lnTo>
                  <a:lnTo>
                    <a:pt x="3118" y="2346"/>
                  </a:lnTo>
                  <a:lnTo>
                    <a:pt x="3087" y="2432"/>
                  </a:lnTo>
                  <a:lnTo>
                    <a:pt x="3057" y="2519"/>
                  </a:lnTo>
                  <a:lnTo>
                    <a:pt x="3024" y="2603"/>
                  </a:lnTo>
                  <a:lnTo>
                    <a:pt x="2992" y="2690"/>
                  </a:lnTo>
                  <a:lnTo>
                    <a:pt x="2960" y="2774"/>
                  </a:lnTo>
                  <a:lnTo>
                    <a:pt x="2930" y="2862"/>
                  </a:lnTo>
                  <a:lnTo>
                    <a:pt x="2900" y="2949"/>
                  </a:lnTo>
                  <a:lnTo>
                    <a:pt x="2862" y="3079"/>
                  </a:lnTo>
                  <a:lnTo>
                    <a:pt x="2806" y="3127"/>
                  </a:lnTo>
                  <a:lnTo>
                    <a:pt x="2774" y="3169"/>
                  </a:lnTo>
                  <a:lnTo>
                    <a:pt x="2745" y="3215"/>
                  </a:lnTo>
                  <a:lnTo>
                    <a:pt x="2717" y="3267"/>
                  </a:lnTo>
                  <a:lnTo>
                    <a:pt x="2691" y="3321"/>
                  </a:lnTo>
                  <a:lnTo>
                    <a:pt x="2666" y="3375"/>
                  </a:lnTo>
                  <a:lnTo>
                    <a:pt x="2640" y="3427"/>
                  </a:lnTo>
                  <a:lnTo>
                    <a:pt x="2612" y="3476"/>
                  </a:lnTo>
                  <a:lnTo>
                    <a:pt x="2581" y="3518"/>
                  </a:lnTo>
                  <a:lnTo>
                    <a:pt x="2513" y="3580"/>
                  </a:lnTo>
                  <a:lnTo>
                    <a:pt x="2473" y="3594"/>
                  </a:lnTo>
                  <a:lnTo>
                    <a:pt x="2428" y="3596"/>
                  </a:lnTo>
                  <a:lnTo>
                    <a:pt x="2376" y="3582"/>
                  </a:lnTo>
                  <a:lnTo>
                    <a:pt x="2288" y="3526"/>
                  </a:lnTo>
                  <a:lnTo>
                    <a:pt x="2304" y="3466"/>
                  </a:lnTo>
                  <a:lnTo>
                    <a:pt x="2313" y="3429"/>
                  </a:lnTo>
                  <a:lnTo>
                    <a:pt x="2328" y="3359"/>
                  </a:lnTo>
                  <a:lnTo>
                    <a:pt x="2339" y="3298"/>
                  </a:lnTo>
                  <a:lnTo>
                    <a:pt x="2346" y="3239"/>
                  </a:lnTo>
                  <a:lnTo>
                    <a:pt x="2348" y="3185"/>
                  </a:lnTo>
                  <a:lnTo>
                    <a:pt x="2351" y="3136"/>
                  </a:lnTo>
                  <a:lnTo>
                    <a:pt x="2351" y="3087"/>
                  </a:lnTo>
                  <a:lnTo>
                    <a:pt x="2353" y="3049"/>
                  </a:lnTo>
                  <a:lnTo>
                    <a:pt x="2322" y="3010"/>
                  </a:lnTo>
                  <a:lnTo>
                    <a:pt x="2288" y="2960"/>
                  </a:lnTo>
                  <a:lnTo>
                    <a:pt x="2248" y="2913"/>
                  </a:lnTo>
                  <a:lnTo>
                    <a:pt x="2212" y="2876"/>
                  </a:lnTo>
                  <a:lnTo>
                    <a:pt x="2175" y="2893"/>
                  </a:lnTo>
                  <a:lnTo>
                    <a:pt x="2136" y="2960"/>
                  </a:lnTo>
                  <a:lnTo>
                    <a:pt x="2091" y="3029"/>
                  </a:lnTo>
                  <a:lnTo>
                    <a:pt x="2041" y="3094"/>
                  </a:lnTo>
                  <a:lnTo>
                    <a:pt x="1989" y="3159"/>
                  </a:lnTo>
                  <a:lnTo>
                    <a:pt x="1935" y="3221"/>
                  </a:lnTo>
                  <a:lnTo>
                    <a:pt x="1877" y="3280"/>
                  </a:lnTo>
                  <a:lnTo>
                    <a:pt x="1816" y="3334"/>
                  </a:lnTo>
                  <a:lnTo>
                    <a:pt x="1751" y="3384"/>
                  </a:lnTo>
                  <a:lnTo>
                    <a:pt x="1685" y="3431"/>
                  </a:lnTo>
                  <a:lnTo>
                    <a:pt x="1617" y="3474"/>
                  </a:lnTo>
                  <a:lnTo>
                    <a:pt x="1544" y="3509"/>
                  </a:lnTo>
                  <a:lnTo>
                    <a:pt x="1472" y="3540"/>
                  </a:lnTo>
                  <a:lnTo>
                    <a:pt x="1399" y="3563"/>
                  </a:lnTo>
                  <a:lnTo>
                    <a:pt x="1323" y="3582"/>
                  </a:lnTo>
                  <a:lnTo>
                    <a:pt x="1209" y="3591"/>
                  </a:lnTo>
                  <a:lnTo>
                    <a:pt x="1169" y="3587"/>
                  </a:lnTo>
                  <a:lnTo>
                    <a:pt x="1120" y="3577"/>
                  </a:lnTo>
                  <a:lnTo>
                    <a:pt x="1068" y="3570"/>
                  </a:lnTo>
                  <a:lnTo>
                    <a:pt x="1021" y="3561"/>
                  </a:lnTo>
                  <a:lnTo>
                    <a:pt x="975" y="3554"/>
                  </a:lnTo>
                  <a:lnTo>
                    <a:pt x="932" y="3546"/>
                  </a:lnTo>
                  <a:lnTo>
                    <a:pt x="895" y="3537"/>
                  </a:lnTo>
                  <a:lnTo>
                    <a:pt x="856" y="3526"/>
                  </a:lnTo>
                  <a:lnTo>
                    <a:pt x="789" y="3516"/>
                  </a:lnTo>
                  <a:lnTo>
                    <a:pt x="746" y="3507"/>
                  </a:lnTo>
                  <a:lnTo>
                    <a:pt x="705" y="3494"/>
                  </a:lnTo>
                  <a:lnTo>
                    <a:pt x="664" y="3485"/>
                  </a:lnTo>
                  <a:lnTo>
                    <a:pt x="627" y="3474"/>
                  </a:lnTo>
                  <a:lnTo>
                    <a:pt x="590" y="3460"/>
                  </a:lnTo>
                  <a:lnTo>
                    <a:pt x="519" y="3431"/>
                  </a:lnTo>
                  <a:lnTo>
                    <a:pt x="454" y="3401"/>
                  </a:lnTo>
                  <a:lnTo>
                    <a:pt x="390" y="3368"/>
                  </a:lnTo>
                  <a:lnTo>
                    <a:pt x="329" y="3334"/>
                  </a:lnTo>
                  <a:lnTo>
                    <a:pt x="285" y="3303"/>
                  </a:lnTo>
                  <a:lnTo>
                    <a:pt x="242" y="3269"/>
                  </a:lnTo>
                  <a:lnTo>
                    <a:pt x="195" y="3228"/>
                  </a:lnTo>
                  <a:lnTo>
                    <a:pt x="143" y="3183"/>
                  </a:lnTo>
                  <a:lnTo>
                    <a:pt x="90" y="3133"/>
                  </a:lnTo>
                  <a:lnTo>
                    <a:pt x="52" y="3098"/>
                  </a:lnTo>
                  <a:lnTo>
                    <a:pt x="0" y="3049"/>
                  </a:lnTo>
                  <a:lnTo>
                    <a:pt x="54" y="3035"/>
                  </a:lnTo>
                  <a:lnTo>
                    <a:pt x="97" y="3038"/>
                  </a:lnTo>
                  <a:lnTo>
                    <a:pt x="136" y="3049"/>
                  </a:lnTo>
                  <a:lnTo>
                    <a:pt x="175" y="3066"/>
                  </a:lnTo>
                  <a:lnTo>
                    <a:pt x="229" y="3087"/>
                  </a:lnTo>
                  <a:lnTo>
                    <a:pt x="266" y="3092"/>
                  </a:lnTo>
                  <a:lnTo>
                    <a:pt x="318" y="3079"/>
                  </a:lnTo>
                  <a:lnTo>
                    <a:pt x="364" y="3075"/>
                  </a:lnTo>
                  <a:lnTo>
                    <a:pt x="426" y="3068"/>
                  </a:lnTo>
                  <a:lnTo>
                    <a:pt x="486" y="3061"/>
                  </a:lnTo>
                  <a:lnTo>
                    <a:pt x="545" y="3057"/>
                  </a:lnTo>
                  <a:lnTo>
                    <a:pt x="599" y="3051"/>
                  </a:lnTo>
                  <a:lnTo>
                    <a:pt x="648" y="3049"/>
                  </a:lnTo>
                  <a:lnTo>
                    <a:pt x="688" y="3049"/>
                  </a:lnTo>
                  <a:lnTo>
                    <a:pt x="730" y="3049"/>
                  </a:lnTo>
                  <a:lnTo>
                    <a:pt x="772" y="3033"/>
                  </a:lnTo>
                  <a:lnTo>
                    <a:pt x="854" y="3001"/>
                  </a:lnTo>
                  <a:lnTo>
                    <a:pt x="934" y="2965"/>
                  </a:lnTo>
                  <a:lnTo>
                    <a:pt x="1014" y="2930"/>
                  </a:lnTo>
                  <a:lnTo>
                    <a:pt x="1089" y="2895"/>
                  </a:lnTo>
                  <a:lnTo>
                    <a:pt x="1164" y="2859"/>
                  </a:lnTo>
                  <a:lnTo>
                    <a:pt x="1237" y="2822"/>
                  </a:lnTo>
                  <a:lnTo>
                    <a:pt x="1310" y="2784"/>
                  </a:lnTo>
                  <a:lnTo>
                    <a:pt x="1380" y="2742"/>
                  </a:lnTo>
                  <a:lnTo>
                    <a:pt x="1448" y="2700"/>
                  </a:lnTo>
                  <a:lnTo>
                    <a:pt x="1516" y="2655"/>
                  </a:lnTo>
                  <a:lnTo>
                    <a:pt x="1582" y="2608"/>
                  </a:lnTo>
                  <a:lnTo>
                    <a:pt x="1647" y="2557"/>
                  </a:lnTo>
                  <a:lnTo>
                    <a:pt x="1713" y="2503"/>
                  </a:lnTo>
                  <a:lnTo>
                    <a:pt x="1779" y="2444"/>
                  </a:lnTo>
                  <a:lnTo>
                    <a:pt x="1875" y="2350"/>
                  </a:lnTo>
                  <a:lnTo>
                    <a:pt x="1861" y="2303"/>
                  </a:lnTo>
                  <a:lnTo>
                    <a:pt x="1851" y="2266"/>
                  </a:lnTo>
                  <a:lnTo>
                    <a:pt x="1842" y="2221"/>
                  </a:lnTo>
                  <a:lnTo>
                    <a:pt x="1844" y="2193"/>
                  </a:lnTo>
                  <a:lnTo>
                    <a:pt x="1872" y="2141"/>
                  </a:lnTo>
                  <a:lnTo>
                    <a:pt x="1929" y="2034"/>
                  </a:lnTo>
                  <a:lnTo>
                    <a:pt x="1978" y="1924"/>
                  </a:lnTo>
                  <a:lnTo>
                    <a:pt x="2020" y="1811"/>
                  </a:lnTo>
                  <a:lnTo>
                    <a:pt x="2060" y="1695"/>
                  </a:lnTo>
                  <a:lnTo>
                    <a:pt x="2095" y="1578"/>
                  </a:lnTo>
                  <a:lnTo>
                    <a:pt x="2128" y="1459"/>
                  </a:lnTo>
                  <a:lnTo>
                    <a:pt x="2156" y="1336"/>
                  </a:lnTo>
                  <a:lnTo>
                    <a:pt x="2182" y="1213"/>
                  </a:lnTo>
                  <a:lnTo>
                    <a:pt x="2205" y="1088"/>
                  </a:lnTo>
                  <a:lnTo>
                    <a:pt x="2229" y="959"/>
                  </a:lnTo>
                  <a:lnTo>
                    <a:pt x="2250" y="830"/>
                  </a:lnTo>
                  <a:lnTo>
                    <a:pt x="2271" y="698"/>
                  </a:lnTo>
                  <a:lnTo>
                    <a:pt x="2292" y="564"/>
                  </a:lnTo>
                  <a:lnTo>
                    <a:pt x="2316" y="429"/>
                  </a:lnTo>
                  <a:lnTo>
                    <a:pt x="2353" y="222"/>
                  </a:lnTo>
                  <a:lnTo>
                    <a:pt x="2402" y="250"/>
                  </a:lnTo>
                  <a:lnTo>
                    <a:pt x="2443" y="253"/>
                  </a:lnTo>
                  <a:lnTo>
                    <a:pt x="2489" y="248"/>
                  </a:lnTo>
                  <a:lnTo>
                    <a:pt x="2644" y="314"/>
                  </a:lnTo>
                  <a:lnTo>
                    <a:pt x="2792" y="218"/>
                  </a:lnTo>
                  <a:lnTo>
                    <a:pt x="2916" y="250"/>
                  </a:lnTo>
                  <a:lnTo>
                    <a:pt x="3005" y="127"/>
                  </a:lnTo>
                  <a:lnTo>
                    <a:pt x="3113" y="136"/>
                  </a:lnTo>
                  <a:lnTo>
                    <a:pt x="3132" y="95"/>
                  </a:lnTo>
                  <a:lnTo>
                    <a:pt x="3153" y="51"/>
                  </a:lnTo>
                  <a:lnTo>
                    <a:pt x="3179" y="0"/>
                  </a:lnTo>
                  <a:lnTo>
                    <a:pt x="3155" y="39"/>
                  </a:lnTo>
                  <a:lnTo>
                    <a:pt x="3179" y="0"/>
                  </a:lnTo>
                  <a:lnTo>
                    <a:pt x="3179" y="56"/>
                  </a:lnTo>
                  <a:lnTo>
                    <a:pt x="3183" y="166"/>
                  </a:lnTo>
                  <a:lnTo>
                    <a:pt x="3189" y="274"/>
                  </a:lnTo>
                  <a:lnTo>
                    <a:pt x="3191" y="382"/>
                  </a:lnTo>
                  <a:lnTo>
                    <a:pt x="3195" y="488"/>
                  </a:lnTo>
                  <a:lnTo>
                    <a:pt x="3200" y="593"/>
                  </a:lnTo>
                  <a:lnTo>
                    <a:pt x="3202" y="698"/>
                  </a:lnTo>
                  <a:lnTo>
                    <a:pt x="3207" y="802"/>
                  </a:lnTo>
                  <a:lnTo>
                    <a:pt x="3209" y="903"/>
                  </a:lnTo>
                  <a:lnTo>
                    <a:pt x="3215" y="1003"/>
                  </a:lnTo>
                  <a:lnTo>
                    <a:pt x="3219" y="1107"/>
                  </a:lnTo>
                  <a:lnTo>
                    <a:pt x="3221" y="1206"/>
                  </a:lnTo>
                  <a:lnTo>
                    <a:pt x="3226" y="1306"/>
                  </a:lnTo>
                  <a:lnTo>
                    <a:pt x="3230" y="1405"/>
                  </a:lnTo>
                  <a:lnTo>
                    <a:pt x="3235" y="1503"/>
                  </a:lnTo>
                  <a:lnTo>
                    <a:pt x="3243" y="1651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39" name="Freeform 16"/>
            <p:cNvSpPr>
              <a:spLocks/>
            </p:cNvSpPr>
            <p:nvPr/>
          </p:nvSpPr>
          <p:spPr bwMode="auto">
            <a:xfrm>
              <a:off x="3471" y="2612"/>
              <a:ext cx="178" cy="357"/>
            </a:xfrm>
            <a:custGeom>
              <a:avLst/>
              <a:gdLst>
                <a:gd name="T0" fmla="*/ 0 w 1423"/>
                <a:gd name="T1" fmla="*/ 0 h 2857"/>
                <a:gd name="T2" fmla="*/ 0 w 1423"/>
                <a:gd name="T3" fmla="*/ 0 h 2857"/>
                <a:gd name="T4" fmla="*/ 0 w 1423"/>
                <a:gd name="T5" fmla="*/ 0 h 2857"/>
                <a:gd name="T6" fmla="*/ 0 w 1423"/>
                <a:gd name="T7" fmla="*/ 0 h 2857"/>
                <a:gd name="T8" fmla="*/ 0 w 1423"/>
                <a:gd name="T9" fmla="*/ 0 h 2857"/>
                <a:gd name="T10" fmla="*/ 0 w 1423"/>
                <a:gd name="T11" fmla="*/ 0 h 2857"/>
                <a:gd name="T12" fmla="*/ 0 w 1423"/>
                <a:gd name="T13" fmla="*/ 0 h 2857"/>
                <a:gd name="T14" fmla="*/ 0 w 1423"/>
                <a:gd name="T15" fmla="*/ 0 h 2857"/>
                <a:gd name="T16" fmla="*/ 0 w 1423"/>
                <a:gd name="T17" fmla="*/ 0 h 2857"/>
                <a:gd name="T18" fmla="*/ 0 w 1423"/>
                <a:gd name="T19" fmla="*/ 0 h 2857"/>
                <a:gd name="T20" fmla="*/ 0 w 1423"/>
                <a:gd name="T21" fmla="*/ 0 h 2857"/>
                <a:gd name="T22" fmla="*/ 0 w 1423"/>
                <a:gd name="T23" fmla="*/ 0 h 2857"/>
                <a:gd name="T24" fmla="*/ 0 w 1423"/>
                <a:gd name="T25" fmla="*/ 0 h 2857"/>
                <a:gd name="T26" fmla="*/ 0 w 1423"/>
                <a:gd name="T27" fmla="*/ 0 h 2857"/>
                <a:gd name="T28" fmla="*/ 0 w 1423"/>
                <a:gd name="T29" fmla="*/ 0 h 2857"/>
                <a:gd name="T30" fmla="*/ 0 w 1423"/>
                <a:gd name="T31" fmla="*/ 0 h 2857"/>
                <a:gd name="T32" fmla="*/ 0 w 1423"/>
                <a:gd name="T33" fmla="*/ 0 h 2857"/>
                <a:gd name="T34" fmla="*/ 0 w 1423"/>
                <a:gd name="T35" fmla="*/ 0 h 2857"/>
                <a:gd name="T36" fmla="*/ 0 w 1423"/>
                <a:gd name="T37" fmla="*/ 0 h 2857"/>
                <a:gd name="T38" fmla="*/ 0 w 1423"/>
                <a:gd name="T39" fmla="*/ 0 h 2857"/>
                <a:gd name="T40" fmla="*/ 0 w 1423"/>
                <a:gd name="T41" fmla="*/ 0 h 2857"/>
                <a:gd name="T42" fmla="*/ 0 w 1423"/>
                <a:gd name="T43" fmla="*/ 0 h 2857"/>
                <a:gd name="T44" fmla="*/ 0 w 1423"/>
                <a:gd name="T45" fmla="*/ 0 h 2857"/>
                <a:gd name="T46" fmla="*/ 0 w 1423"/>
                <a:gd name="T47" fmla="*/ 0 h 2857"/>
                <a:gd name="T48" fmla="*/ 0 w 1423"/>
                <a:gd name="T49" fmla="*/ 0 h 2857"/>
                <a:gd name="T50" fmla="*/ 0 w 1423"/>
                <a:gd name="T51" fmla="*/ 0 h 2857"/>
                <a:gd name="T52" fmla="*/ 0 w 1423"/>
                <a:gd name="T53" fmla="*/ 0 h 2857"/>
                <a:gd name="T54" fmla="*/ 0 w 1423"/>
                <a:gd name="T55" fmla="*/ 0 h 2857"/>
                <a:gd name="T56" fmla="*/ 0 w 1423"/>
                <a:gd name="T57" fmla="*/ 0 h 2857"/>
                <a:gd name="T58" fmla="*/ 0 w 1423"/>
                <a:gd name="T59" fmla="*/ 0 h 2857"/>
                <a:gd name="T60" fmla="*/ 0 w 1423"/>
                <a:gd name="T61" fmla="*/ 0 h 2857"/>
                <a:gd name="T62" fmla="*/ 0 w 1423"/>
                <a:gd name="T63" fmla="*/ 0 h 2857"/>
                <a:gd name="T64" fmla="*/ 0 w 1423"/>
                <a:gd name="T65" fmla="*/ 0 h 2857"/>
                <a:gd name="T66" fmla="*/ 0 w 1423"/>
                <a:gd name="T67" fmla="*/ 0 h 2857"/>
                <a:gd name="T68" fmla="*/ 0 w 1423"/>
                <a:gd name="T69" fmla="*/ 0 h 2857"/>
                <a:gd name="T70" fmla="*/ 0 w 1423"/>
                <a:gd name="T71" fmla="*/ 0 h 2857"/>
                <a:gd name="T72" fmla="*/ 0 w 1423"/>
                <a:gd name="T73" fmla="*/ 0 h 2857"/>
                <a:gd name="T74" fmla="*/ 0 w 1423"/>
                <a:gd name="T75" fmla="*/ 0 h 2857"/>
                <a:gd name="T76" fmla="*/ 0 w 1423"/>
                <a:gd name="T77" fmla="*/ 0 h 2857"/>
                <a:gd name="T78" fmla="*/ 0 w 1423"/>
                <a:gd name="T79" fmla="*/ 0 h 2857"/>
                <a:gd name="T80" fmla="*/ 0 w 1423"/>
                <a:gd name="T81" fmla="*/ 0 h 2857"/>
                <a:gd name="T82" fmla="*/ 0 w 1423"/>
                <a:gd name="T83" fmla="*/ 0 h 2857"/>
                <a:gd name="T84" fmla="*/ 0 w 1423"/>
                <a:gd name="T85" fmla="*/ 0 h 2857"/>
                <a:gd name="T86" fmla="*/ 0 w 1423"/>
                <a:gd name="T87" fmla="*/ 0 h 2857"/>
                <a:gd name="T88" fmla="*/ 0 w 1423"/>
                <a:gd name="T89" fmla="*/ 0 h 2857"/>
                <a:gd name="T90" fmla="*/ 0 w 1423"/>
                <a:gd name="T91" fmla="*/ 0 h 2857"/>
                <a:gd name="T92" fmla="*/ 0 w 1423"/>
                <a:gd name="T93" fmla="*/ 0 h 2857"/>
                <a:gd name="T94" fmla="*/ 0 w 1423"/>
                <a:gd name="T95" fmla="*/ 0 h 2857"/>
                <a:gd name="T96" fmla="*/ 0 w 1423"/>
                <a:gd name="T97" fmla="*/ 0 h 2857"/>
                <a:gd name="T98" fmla="*/ 0 w 1423"/>
                <a:gd name="T99" fmla="*/ 0 h 2857"/>
                <a:gd name="T100" fmla="*/ 0 w 1423"/>
                <a:gd name="T101" fmla="*/ 0 h 2857"/>
                <a:gd name="T102" fmla="*/ 0 w 1423"/>
                <a:gd name="T103" fmla="*/ 0 h 2857"/>
                <a:gd name="T104" fmla="*/ 0 w 1423"/>
                <a:gd name="T105" fmla="*/ 0 h 2857"/>
                <a:gd name="T106" fmla="*/ 0 w 1423"/>
                <a:gd name="T107" fmla="*/ 0 h 28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23"/>
                <a:gd name="T163" fmla="*/ 0 h 2857"/>
                <a:gd name="T164" fmla="*/ 1423 w 1423"/>
                <a:gd name="T165" fmla="*/ 2857 h 28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23" h="2857">
                  <a:moveTo>
                    <a:pt x="1306" y="234"/>
                  </a:moveTo>
                  <a:lnTo>
                    <a:pt x="1296" y="286"/>
                  </a:lnTo>
                  <a:lnTo>
                    <a:pt x="1292" y="328"/>
                  </a:lnTo>
                  <a:lnTo>
                    <a:pt x="1289" y="370"/>
                  </a:lnTo>
                  <a:lnTo>
                    <a:pt x="1289" y="413"/>
                  </a:lnTo>
                  <a:lnTo>
                    <a:pt x="1292" y="454"/>
                  </a:lnTo>
                  <a:lnTo>
                    <a:pt x="1294" y="497"/>
                  </a:lnTo>
                  <a:lnTo>
                    <a:pt x="1299" y="539"/>
                  </a:lnTo>
                  <a:lnTo>
                    <a:pt x="1304" y="568"/>
                  </a:lnTo>
                  <a:lnTo>
                    <a:pt x="1287" y="607"/>
                  </a:lnTo>
                  <a:lnTo>
                    <a:pt x="1276" y="652"/>
                  </a:lnTo>
                  <a:lnTo>
                    <a:pt x="1263" y="709"/>
                  </a:lnTo>
                  <a:lnTo>
                    <a:pt x="1254" y="755"/>
                  </a:lnTo>
                  <a:lnTo>
                    <a:pt x="1248" y="806"/>
                  </a:lnTo>
                  <a:lnTo>
                    <a:pt x="1238" y="884"/>
                  </a:lnTo>
                  <a:lnTo>
                    <a:pt x="1224" y="955"/>
                  </a:lnTo>
                  <a:lnTo>
                    <a:pt x="1203" y="1093"/>
                  </a:lnTo>
                  <a:lnTo>
                    <a:pt x="1179" y="1226"/>
                  </a:lnTo>
                  <a:lnTo>
                    <a:pt x="1158" y="1360"/>
                  </a:lnTo>
                  <a:lnTo>
                    <a:pt x="1137" y="1492"/>
                  </a:lnTo>
                  <a:lnTo>
                    <a:pt x="1116" y="1623"/>
                  </a:lnTo>
                  <a:lnTo>
                    <a:pt x="1092" y="1749"/>
                  </a:lnTo>
                  <a:lnTo>
                    <a:pt x="1069" y="1877"/>
                  </a:lnTo>
                  <a:lnTo>
                    <a:pt x="1043" y="1998"/>
                  </a:lnTo>
                  <a:lnTo>
                    <a:pt x="1013" y="2121"/>
                  </a:lnTo>
                  <a:lnTo>
                    <a:pt x="982" y="2240"/>
                  </a:lnTo>
                  <a:lnTo>
                    <a:pt x="947" y="2357"/>
                  </a:lnTo>
                  <a:lnTo>
                    <a:pt x="907" y="2472"/>
                  </a:lnTo>
                  <a:lnTo>
                    <a:pt x="863" y="2585"/>
                  </a:lnTo>
                  <a:lnTo>
                    <a:pt x="813" y="2698"/>
                  </a:lnTo>
                  <a:lnTo>
                    <a:pt x="731" y="2857"/>
                  </a:lnTo>
                  <a:lnTo>
                    <a:pt x="705" y="2817"/>
                  </a:lnTo>
                  <a:lnTo>
                    <a:pt x="677" y="2768"/>
                  </a:lnTo>
                  <a:lnTo>
                    <a:pt x="651" y="2724"/>
                  </a:lnTo>
                  <a:lnTo>
                    <a:pt x="628" y="2683"/>
                  </a:lnTo>
                  <a:lnTo>
                    <a:pt x="604" y="2646"/>
                  </a:lnTo>
                  <a:lnTo>
                    <a:pt x="574" y="2597"/>
                  </a:lnTo>
                  <a:lnTo>
                    <a:pt x="539" y="2538"/>
                  </a:lnTo>
                  <a:lnTo>
                    <a:pt x="500" y="2500"/>
                  </a:lnTo>
                  <a:lnTo>
                    <a:pt x="459" y="2461"/>
                  </a:lnTo>
                  <a:lnTo>
                    <a:pt x="415" y="2428"/>
                  </a:lnTo>
                  <a:lnTo>
                    <a:pt x="377" y="2402"/>
                  </a:lnTo>
                  <a:lnTo>
                    <a:pt x="331" y="2359"/>
                  </a:lnTo>
                  <a:lnTo>
                    <a:pt x="281" y="2313"/>
                  </a:lnTo>
                  <a:lnTo>
                    <a:pt x="253" y="2283"/>
                  </a:lnTo>
                  <a:lnTo>
                    <a:pt x="234" y="2226"/>
                  </a:lnTo>
                  <a:lnTo>
                    <a:pt x="210" y="2184"/>
                  </a:lnTo>
                  <a:lnTo>
                    <a:pt x="180" y="2144"/>
                  </a:lnTo>
                  <a:lnTo>
                    <a:pt x="145" y="2106"/>
                  </a:lnTo>
                  <a:lnTo>
                    <a:pt x="110" y="2069"/>
                  </a:lnTo>
                  <a:lnTo>
                    <a:pt x="61" y="2015"/>
                  </a:lnTo>
                  <a:lnTo>
                    <a:pt x="30" y="1965"/>
                  </a:lnTo>
                  <a:lnTo>
                    <a:pt x="0" y="1928"/>
                  </a:lnTo>
                  <a:lnTo>
                    <a:pt x="0" y="1900"/>
                  </a:lnTo>
                  <a:lnTo>
                    <a:pt x="22" y="1814"/>
                  </a:lnTo>
                  <a:lnTo>
                    <a:pt x="44" y="1762"/>
                  </a:lnTo>
                  <a:lnTo>
                    <a:pt x="65" y="1712"/>
                  </a:lnTo>
                  <a:lnTo>
                    <a:pt x="87" y="1667"/>
                  </a:lnTo>
                  <a:lnTo>
                    <a:pt x="110" y="1626"/>
                  </a:lnTo>
                  <a:lnTo>
                    <a:pt x="133" y="1585"/>
                  </a:lnTo>
                  <a:lnTo>
                    <a:pt x="154" y="1548"/>
                  </a:lnTo>
                  <a:lnTo>
                    <a:pt x="175" y="1511"/>
                  </a:lnTo>
                  <a:lnTo>
                    <a:pt x="195" y="1473"/>
                  </a:lnTo>
                  <a:lnTo>
                    <a:pt x="223" y="1401"/>
                  </a:lnTo>
                  <a:lnTo>
                    <a:pt x="232" y="1360"/>
                  </a:lnTo>
                  <a:lnTo>
                    <a:pt x="234" y="1321"/>
                  </a:lnTo>
                  <a:lnTo>
                    <a:pt x="234" y="1276"/>
                  </a:lnTo>
                  <a:lnTo>
                    <a:pt x="223" y="1204"/>
                  </a:lnTo>
                  <a:lnTo>
                    <a:pt x="236" y="1116"/>
                  </a:lnTo>
                  <a:lnTo>
                    <a:pt x="249" y="1055"/>
                  </a:lnTo>
                  <a:lnTo>
                    <a:pt x="260" y="997"/>
                  </a:lnTo>
                  <a:lnTo>
                    <a:pt x="273" y="940"/>
                  </a:lnTo>
                  <a:lnTo>
                    <a:pt x="288" y="882"/>
                  </a:lnTo>
                  <a:lnTo>
                    <a:pt x="305" y="823"/>
                  </a:lnTo>
                  <a:lnTo>
                    <a:pt x="323" y="765"/>
                  </a:lnTo>
                  <a:lnTo>
                    <a:pt x="342" y="706"/>
                  </a:lnTo>
                  <a:lnTo>
                    <a:pt x="361" y="647"/>
                  </a:lnTo>
                  <a:lnTo>
                    <a:pt x="381" y="588"/>
                  </a:lnTo>
                  <a:lnTo>
                    <a:pt x="403" y="527"/>
                  </a:lnTo>
                  <a:lnTo>
                    <a:pt x="424" y="467"/>
                  </a:lnTo>
                  <a:lnTo>
                    <a:pt x="448" y="406"/>
                  </a:lnTo>
                  <a:lnTo>
                    <a:pt x="471" y="342"/>
                  </a:lnTo>
                  <a:lnTo>
                    <a:pt x="509" y="246"/>
                  </a:lnTo>
                  <a:lnTo>
                    <a:pt x="554" y="220"/>
                  </a:lnTo>
                  <a:lnTo>
                    <a:pt x="597" y="188"/>
                  </a:lnTo>
                  <a:lnTo>
                    <a:pt x="640" y="152"/>
                  </a:lnTo>
                  <a:lnTo>
                    <a:pt x="668" y="123"/>
                  </a:lnTo>
                  <a:lnTo>
                    <a:pt x="710" y="123"/>
                  </a:lnTo>
                  <a:lnTo>
                    <a:pt x="750" y="123"/>
                  </a:lnTo>
                  <a:lnTo>
                    <a:pt x="790" y="123"/>
                  </a:lnTo>
                  <a:lnTo>
                    <a:pt x="872" y="173"/>
                  </a:lnTo>
                  <a:lnTo>
                    <a:pt x="915" y="159"/>
                  </a:lnTo>
                  <a:lnTo>
                    <a:pt x="956" y="143"/>
                  </a:lnTo>
                  <a:lnTo>
                    <a:pt x="997" y="145"/>
                  </a:lnTo>
                  <a:lnTo>
                    <a:pt x="1038" y="162"/>
                  </a:lnTo>
                  <a:lnTo>
                    <a:pt x="1067" y="171"/>
                  </a:lnTo>
                  <a:lnTo>
                    <a:pt x="1105" y="140"/>
                  </a:lnTo>
                  <a:lnTo>
                    <a:pt x="1142" y="112"/>
                  </a:lnTo>
                  <a:lnTo>
                    <a:pt x="1179" y="110"/>
                  </a:lnTo>
                  <a:lnTo>
                    <a:pt x="1222" y="114"/>
                  </a:lnTo>
                  <a:lnTo>
                    <a:pt x="1248" y="117"/>
                  </a:lnTo>
                  <a:lnTo>
                    <a:pt x="1287" y="35"/>
                  </a:lnTo>
                  <a:lnTo>
                    <a:pt x="1337" y="0"/>
                  </a:lnTo>
                  <a:lnTo>
                    <a:pt x="1378" y="35"/>
                  </a:lnTo>
                  <a:lnTo>
                    <a:pt x="1423" y="63"/>
                  </a:lnTo>
                  <a:lnTo>
                    <a:pt x="1412" y="103"/>
                  </a:lnTo>
                  <a:lnTo>
                    <a:pt x="1367" y="149"/>
                  </a:lnTo>
                  <a:lnTo>
                    <a:pt x="1332" y="190"/>
                  </a:lnTo>
                  <a:lnTo>
                    <a:pt x="1306" y="234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0" name="Freeform 17"/>
            <p:cNvSpPr>
              <a:spLocks/>
            </p:cNvSpPr>
            <p:nvPr/>
          </p:nvSpPr>
          <p:spPr bwMode="auto">
            <a:xfrm>
              <a:off x="3332" y="2408"/>
              <a:ext cx="233" cy="442"/>
            </a:xfrm>
            <a:custGeom>
              <a:avLst/>
              <a:gdLst>
                <a:gd name="T0" fmla="*/ 0 w 1868"/>
                <a:gd name="T1" fmla="*/ 0 h 3535"/>
                <a:gd name="T2" fmla="*/ 0 w 1868"/>
                <a:gd name="T3" fmla="*/ 0 h 3535"/>
                <a:gd name="T4" fmla="*/ 0 w 1868"/>
                <a:gd name="T5" fmla="*/ 0 h 3535"/>
                <a:gd name="T6" fmla="*/ 0 w 1868"/>
                <a:gd name="T7" fmla="*/ 0 h 3535"/>
                <a:gd name="T8" fmla="*/ 0 w 1868"/>
                <a:gd name="T9" fmla="*/ 0 h 3535"/>
                <a:gd name="T10" fmla="*/ 0 w 1868"/>
                <a:gd name="T11" fmla="*/ 0 h 3535"/>
                <a:gd name="T12" fmla="*/ 0 w 1868"/>
                <a:gd name="T13" fmla="*/ 0 h 3535"/>
                <a:gd name="T14" fmla="*/ 0 w 1868"/>
                <a:gd name="T15" fmla="*/ 0 h 3535"/>
                <a:gd name="T16" fmla="*/ 0 w 1868"/>
                <a:gd name="T17" fmla="*/ 0 h 3535"/>
                <a:gd name="T18" fmla="*/ 0 w 1868"/>
                <a:gd name="T19" fmla="*/ 0 h 3535"/>
                <a:gd name="T20" fmla="*/ 0 w 1868"/>
                <a:gd name="T21" fmla="*/ 0 h 3535"/>
                <a:gd name="T22" fmla="*/ 0 w 1868"/>
                <a:gd name="T23" fmla="*/ 0 h 3535"/>
                <a:gd name="T24" fmla="*/ 0 w 1868"/>
                <a:gd name="T25" fmla="*/ 0 h 3535"/>
                <a:gd name="T26" fmla="*/ 0 w 1868"/>
                <a:gd name="T27" fmla="*/ 0 h 3535"/>
                <a:gd name="T28" fmla="*/ 0 w 1868"/>
                <a:gd name="T29" fmla="*/ 0 h 3535"/>
                <a:gd name="T30" fmla="*/ 0 w 1868"/>
                <a:gd name="T31" fmla="*/ 0 h 3535"/>
                <a:gd name="T32" fmla="*/ 0 w 1868"/>
                <a:gd name="T33" fmla="*/ 0 h 3535"/>
                <a:gd name="T34" fmla="*/ 0 w 1868"/>
                <a:gd name="T35" fmla="*/ 0 h 3535"/>
                <a:gd name="T36" fmla="*/ 0 w 1868"/>
                <a:gd name="T37" fmla="*/ 0 h 3535"/>
                <a:gd name="T38" fmla="*/ 0 w 1868"/>
                <a:gd name="T39" fmla="*/ 0 h 3535"/>
                <a:gd name="T40" fmla="*/ 0 w 1868"/>
                <a:gd name="T41" fmla="*/ 0 h 3535"/>
                <a:gd name="T42" fmla="*/ 0 w 1868"/>
                <a:gd name="T43" fmla="*/ 0 h 3535"/>
                <a:gd name="T44" fmla="*/ 0 w 1868"/>
                <a:gd name="T45" fmla="*/ 0 h 3535"/>
                <a:gd name="T46" fmla="*/ 0 w 1868"/>
                <a:gd name="T47" fmla="*/ 0 h 3535"/>
                <a:gd name="T48" fmla="*/ 0 w 1868"/>
                <a:gd name="T49" fmla="*/ 0 h 3535"/>
                <a:gd name="T50" fmla="*/ 0 w 1868"/>
                <a:gd name="T51" fmla="*/ 0 h 3535"/>
                <a:gd name="T52" fmla="*/ 0 w 1868"/>
                <a:gd name="T53" fmla="*/ 0 h 3535"/>
                <a:gd name="T54" fmla="*/ 0 w 1868"/>
                <a:gd name="T55" fmla="*/ 0 h 3535"/>
                <a:gd name="T56" fmla="*/ 0 w 1868"/>
                <a:gd name="T57" fmla="*/ 0 h 3535"/>
                <a:gd name="T58" fmla="*/ 0 w 1868"/>
                <a:gd name="T59" fmla="*/ 0 h 3535"/>
                <a:gd name="T60" fmla="*/ 0 w 1868"/>
                <a:gd name="T61" fmla="*/ 0 h 3535"/>
                <a:gd name="T62" fmla="*/ 0 w 1868"/>
                <a:gd name="T63" fmla="*/ 0 h 3535"/>
                <a:gd name="T64" fmla="*/ 0 w 1868"/>
                <a:gd name="T65" fmla="*/ 0 h 3535"/>
                <a:gd name="T66" fmla="*/ 0 w 1868"/>
                <a:gd name="T67" fmla="*/ 0 h 3535"/>
                <a:gd name="T68" fmla="*/ 0 w 1868"/>
                <a:gd name="T69" fmla="*/ 0 h 3535"/>
                <a:gd name="T70" fmla="*/ 0 w 1868"/>
                <a:gd name="T71" fmla="*/ 0 h 3535"/>
                <a:gd name="T72" fmla="*/ 0 w 1868"/>
                <a:gd name="T73" fmla="*/ 0 h 3535"/>
                <a:gd name="T74" fmla="*/ 0 w 1868"/>
                <a:gd name="T75" fmla="*/ 0 h 3535"/>
                <a:gd name="T76" fmla="*/ 0 w 1868"/>
                <a:gd name="T77" fmla="*/ 0 h 3535"/>
                <a:gd name="T78" fmla="*/ 0 w 1868"/>
                <a:gd name="T79" fmla="*/ 0 h 3535"/>
                <a:gd name="T80" fmla="*/ 0 w 1868"/>
                <a:gd name="T81" fmla="*/ 0 h 3535"/>
                <a:gd name="T82" fmla="*/ 0 w 1868"/>
                <a:gd name="T83" fmla="*/ 0 h 3535"/>
                <a:gd name="T84" fmla="*/ 0 w 1868"/>
                <a:gd name="T85" fmla="*/ 0 h 3535"/>
                <a:gd name="T86" fmla="*/ 0 w 1868"/>
                <a:gd name="T87" fmla="*/ 0 h 3535"/>
                <a:gd name="T88" fmla="*/ 0 w 1868"/>
                <a:gd name="T89" fmla="*/ 0 h 35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68"/>
                <a:gd name="T136" fmla="*/ 0 h 3535"/>
                <a:gd name="T137" fmla="*/ 1868 w 1868"/>
                <a:gd name="T138" fmla="*/ 3535 h 35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68" h="3535">
                  <a:moveTo>
                    <a:pt x="1868" y="238"/>
                  </a:moveTo>
                  <a:lnTo>
                    <a:pt x="1863" y="300"/>
                  </a:lnTo>
                  <a:lnTo>
                    <a:pt x="1861" y="342"/>
                  </a:lnTo>
                  <a:lnTo>
                    <a:pt x="1859" y="385"/>
                  </a:lnTo>
                  <a:lnTo>
                    <a:pt x="1856" y="428"/>
                  </a:lnTo>
                  <a:lnTo>
                    <a:pt x="1851" y="473"/>
                  </a:lnTo>
                  <a:lnTo>
                    <a:pt x="1849" y="518"/>
                  </a:lnTo>
                  <a:lnTo>
                    <a:pt x="1844" y="562"/>
                  </a:lnTo>
                  <a:lnTo>
                    <a:pt x="1840" y="607"/>
                  </a:lnTo>
                  <a:lnTo>
                    <a:pt x="1835" y="651"/>
                  </a:lnTo>
                  <a:lnTo>
                    <a:pt x="1827" y="696"/>
                  </a:lnTo>
                  <a:lnTo>
                    <a:pt x="1823" y="741"/>
                  </a:lnTo>
                  <a:lnTo>
                    <a:pt x="1816" y="783"/>
                  </a:lnTo>
                  <a:lnTo>
                    <a:pt x="1809" y="826"/>
                  </a:lnTo>
                  <a:lnTo>
                    <a:pt x="1802" y="867"/>
                  </a:lnTo>
                  <a:lnTo>
                    <a:pt x="1790" y="926"/>
                  </a:lnTo>
                  <a:lnTo>
                    <a:pt x="1773" y="994"/>
                  </a:lnTo>
                  <a:lnTo>
                    <a:pt x="1762" y="1036"/>
                  </a:lnTo>
                  <a:lnTo>
                    <a:pt x="1751" y="1079"/>
                  </a:lnTo>
                  <a:lnTo>
                    <a:pt x="1739" y="1118"/>
                  </a:lnTo>
                  <a:lnTo>
                    <a:pt x="1727" y="1156"/>
                  </a:lnTo>
                  <a:lnTo>
                    <a:pt x="1704" y="1226"/>
                  </a:lnTo>
                  <a:lnTo>
                    <a:pt x="1680" y="1293"/>
                  </a:lnTo>
                  <a:lnTo>
                    <a:pt x="1659" y="1353"/>
                  </a:lnTo>
                  <a:lnTo>
                    <a:pt x="1638" y="1407"/>
                  </a:lnTo>
                  <a:lnTo>
                    <a:pt x="1622" y="1468"/>
                  </a:lnTo>
                  <a:lnTo>
                    <a:pt x="1605" y="1529"/>
                  </a:lnTo>
                  <a:lnTo>
                    <a:pt x="1596" y="1592"/>
                  </a:lnTo>
                  <a:lnTo>
                    <a:pt x="1593" y="1646"/>
                  </a:lnTo>
                  <a:lnTo>
                    <a:pt x="1596" y="1691"/>
                  </a:lnTo>
                  <a:lnTo>
                    <a:pt x="1602" y="1734"/>
                  </a:lnTo>
                  <a:lnTo>
                    <a:pt x="1610" y="1773"/>
                  </a:lnTo>
                  <a:lnTo>
                    <a:pt x="1617" y="1818"/>
                  </a:lnTo>
                  <a:lnTo>
                    <a:pt x="1622" y="1881"/>
                  </a:lnTo>
                  <a:lnTo>
                    <a:pt x="1582" y="1977"/>
                  </a:lnTo>
                  <a:lnTo>
                    <a:pt x="1559" y="2041"/>
                  </a:lnTo>
                  <a:lnTo>
                    <a:pt x="1535" y="2102"/>
                  </a:lnTo>
                  <a:lnTo>
                    <a:pt x="1511" y="2160"/>
                  </a:lnTo>
                  <a:lnTo>
                    <a:pt x="1490" y="2221"/>
                  </a:lnTo>
                  <a:lnTo>
                    <a:pt x="1468" y="2279"/>
                  </a:lnTo>
                  <a:lnTo>
                    <a:pt x="1450" y="2338"/>
                  </a:lnTo>
                  <a:lnTo>
                    <a:pt x="1431" y="2398"/>
                  </a:lnTo>
                  <a:lnTo>
                    <a:pt x="1414" y="2456"/>
                  </a:lnTo>
                  <a:lnTo>
                    <a:pt x="1399" y="2515"/>
                  </a:lnTo>
                  <a:lnTo>
                    <a:pt x="1382" y="2573"/>
                  </a:lnTo>
                  <a:lnTo>
                    <a:pt x="1371" y="2632"/>
                  </a:lnTo>
                  <a:lnTo>
                    <a:pt x="1356" y="2690"/>
                  </a:lnTo>
                  <a:lnTo>
                    <a:pt x="1347" y="2749"/>
                  </a:lnTo>
                  <a:lnTo>
                    <a:pt x="1333" y="2839"/>
                  </a:lnTo>
                  <a:lnTo>
                    <a:pt x="1345" y="2911"/>
                  </a:lnTo>
                  <a:lnTo>
                    <a:pt x="1345" y="2953"/>
                  </a:lnTo>
                  <a:lnTo>
                    <a:pt x="1342" y="2993"/>
                  </a:lnTo>
                  <a:lnTo>
                    <a:pt x="1333" y="3033"/>
                  </a:lnTo>
                  <a:lnTo>
                    <a:pt x="1321" y="3070"/>
                  </a:lnTo>
                  <a:lnTo>
                    <a:pt x="1304" y="3108"/>
                  </a:lnTo>
                  <a:lnTo>
                    <a:pt x="1267" y="3181"/>
                  </a:lnTo>
                  <a:lnTo>
                    <a:pt x="1243" y="3218"/>
                  </a:lnTo>
                  <a:lnTo>
                    <a:pt x="1223" y="3261"/>
                  </a:lnTo>
                  <a:lnTo>
                    <a:pt x="1200" y="3302"/>
                  </a:lnTo>
                  <a:lnTo>
                    <a:pt x="1176" y="3347"/>
                  </a:lnTo>
                  <a:lnTo>
                    <a:pt x="1155" y="3397"/>
                  </a:lnTo>
                  <a:lnTo>
                    <a:pt x="1133" y="3449"/>
                  </a:lnTo>
                  <a:lnTo>
                    <a:pt x="1110" y="3535"/>
                  </a:lnTo>
                  <a:lnTo>
                    <a:pt x="1066" y="3499"/>
                  </a:lnTo>
                  <a:lnTo>
                    <a:pt x="1014" y="3451"/>
                  </a:lnTo>
                  <a:lnTo>
                    <a:pt x="964" y="3399"/>
                  </a:lnTo>
                  <a:lnTo>
                    <a:pt x="917" y="3350"/>
                  </a:lnTo>
                  <a:lnTo>
                    <a:pt x="871" y="3298"/>
                  </a:lnTo>
                  <a:lnTo>
                    <a:pt x="822" y="3244"/>
                  </a:lnTo>
                  <a:lnTo>
                    <a:pt x="770" y="3190"/>
                  </a:lnTo>
                  <a:lnTo>
                    <a:pt x="698" y="3122"/>
                  </a:lnTo>
                  <a:lnTo>
                    <a:pt x="655" y="3087"/>
                  </a:lnTo>
                  <a:lnTo>
                    <a:pt x="618" y="3054"/>
                  </a:lnTo>
                  <a:lnTo>
                    <a:pt x="580" y="3019"/>
                  </a:lnTo>
                  <a:lnTo>
                    <a:pt x="540" y="2979"/>
                  </a:lnTo>
                  <a:lnTo>
                    <a:pt x="498" y="2937"/>
                  </a:lnTo>
                  <a:lnTo>
                    <a:pt x="456" y="2892"/>
                  </a:lnTo>
                  <a:lnTo>
                    <a:pt x="411" y="2845"/>
                  </a:lnTo>
                  <a:lnTo>
                    <a:pt x="381" y="2805"/>
                  </a:lnTo>
                  <a:lnTo>
                    <a:pt x="346" y="2766"/>
                  </a:lnTo>
                  <a:lnTo>
                    <a:pt x="311" y="2721"/>
                  </a:lnTo>
                  <a:lnTo>
                    <a:pt x="273" y="2664"/>
                  </a:lnTo>
                  <a:lnTo>
                    <a:pt x="242" y="2618"/>
                  </a:lnTo>
                  <a:lnTo>
                    <a:pt x="207" y="2566"/>
                  </a:lnTo>
                  <a:lnTo>
                    <a:pt x="158" y="2486"/>
                  </a:lnTo>
                  <a:lnTo>
                    <a:pt x="108" y="2428"/>
                  </a:lnTo>
                  <a:lnTo>
                    <a:pt x="78" y="2385"/>
                  </a:lnTo>
                  <a:lnTo>
                    <a:pt x="54" y="2348"/>
                  </a:lnTo>
                  <a:lnTo>
                    <a:pt x="28" y="2296"/>
                  </a:lnTo>
                  <a:lnTo>
                    <a:pt x="13" y="2251"/>
                  </a:lnTo>
                  <a:lnTo>
                    <a:pt x="0" y="2200"/>
                  </a:lnTo>
                  <a:lnTo>
                    <a:pt x="15" y="2137"/>
                  </a:lnTo>
                  <a:lnTo>
                    <a:pt x="28" y="2087"/>
                  </a:lnTo>
                  <a:lnTo>
                    <a:pt x="45" y="2031"/>
                  </a:lnTo>
                  <a:lnTo>
                    <a:pt x="64" y="1975"/>
                  </a:lnTo>
                  <a:lnTo>
                    <a:pt x="85" y="1914"/>
                  </a:lnTo>
                  <a:lnTo>
                    <a:pt x="106" y="1855"/>
                  </a:lnTo>
                  <a:lnTo>
                    <a:pt x="130" y="1794"/>
                  </a:lnTo>
                  <a:lnTo>
                    <a:pt x="151" y="1738"/>
                  </a:lnTo>
                  <a:lnTo>
                    <a:pt x="175" y="1682"/>
                  </a:lnTo>
                  <a:lnTo>
                    <a:pt x="193" y="1630"/>
                  </a:lnTo>
                  <a:lnTo>
                    <a:pt x="212" y="1585"/>
                  </a:lnTo>
                  <a:lnTo>
                    <a:pt x="229" y="1546"/>
                  </a:lnTo>
                  <a:lnTo>
                    <a:pt x="249" y="1494"/>
                  </a:lnTo>
                  <a:lnTo>
                    <a:pt x="307" y="1492"/>
                  </a:lnTo>
                  <a:lnTo>
                    <a:pt x="378" y="1236"/>
                  </a:lnTo>
                  <a:lnTo>
                    <a:pt x="482" y="1241"/>
                  </a:lnTo>
                  <a:lnTo>
                    <a:pt x="599" y="990"/>
                  </a:lnTo>
                  <a:lnTo>
                    <a:pt x="698" y="990"/>
                  </a:lnTo>
                  <a:lnTo>
                    <a:pt x="800" y="807"/>
                  </a:lnTo>
                  <a:lnTo>
                    <a:pt x="895" y="800"/>
                  </a:lnTo>
                  <a:lnTo>
                    <a:pt x="995" y="610"/>
                  </a:lnTo>
                  <a:lnTo>
                    <a:pt x="1110" y="619"/>
                  </a:lnTo>
                  <a:lnTo>
                    <a:pt x="1174" y="459"/>
                  </a:lnTo>
                  <a:lnTo>
                    <a:pt x="1282" y="452"/>
                  </a:lnTo>
                  <a:lnTo>
                    <a:pt x="1297" y="408"/>
                  </a:lnTo>
                  <a:lnTo>
                    <a:pt x="1314" y="363"/>
                  </a:lnTo>
                  <a:lnTo>
                    <a:pt x="1330" y="320"/>
                  </a:lnTo>
                  <a:lnTo>
                    <a:pt x="1347" y="288"/>
                  </a:lnTo>
                  <a:lnTo>
                    <a:pt x="1394" y="277"/>
                  </a:lnTo>
                  <a:lnTo>
                    <a:pt x="1440" y="264"/>
                  </a:lnTo>
                  <a:lnTo>
                    <a:pt x="1476" y="253"/>
                  </a:lnTo>
                  <a:lnTo>
                    <a:pt x="1514" y="214"/>
                  </a:lnTo>
                  <a:lnTo>
                    <a:pt x="1556" y="169"/>
                  </a:lnTo>
                  <a:lnTo>
                    <a:pt x="1598" y="156"/>
                  </a:lnTo>
                  <a:lnTo>
                    <a:pt x="1652" y="131"/>
                  </a:lnTo>
                  <a:lnTo>
                    <a:pt x="1706" y="100"/>
                  </a:lnTo>
                  <a:lnTo>
                    <a:pt x="1755" y="67"/>
                  </a:lnTo>
                  <a:lnTo>
                    <a:pt x="1797" y="37"/>
                  </a:lnTo>
                  <a:lnTo>
                    <a:pt x="1844" y="0"/>
                  </a:lnTo>
                  <a:lnTo>
                    <a:pt x="1866" y="37"/>
                  </a:lnTo>
                  <a:lnTo>
                    <a:pt x="1863" y="77"/>
                  </a:lnTo>
                  <a:lnTo>
                    <a:pt x="1863" y="119"/>
                  </a:lnTo>
                  <a:lnTo>
                    <a:pt x="1863" y="164"/>
                  </a:lnTo>
                  <a:lnTo>
                    <a:pt x="1863" y="201"/>
                  </a:lnTo>
                  <a:lnTo>
                    <a:pt x="1868" y="238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1" name="Freeform 18"/>
            <p:cNvSpPr>
              <a:spLocks/>
            </p:cNvSpPr>
            <p:nvPr/>
          </p:nvSpPr>
          <p:spPr bwMode="auto">
            <a:xfrm>
              <a:off x="3203" y="2080"/>
              <a:ext cx="121" cy="130"/>
            </a:xfrm>
            <a:custGeom>
              <a:avLst/>
              <a:gdLst>
                <a:gd name="T0" fmla="*/ 0 w 966"/>
                <a:gd name="T1" fmla="*/ 0 h 1041"/>
                <a:gd name="T2" fmla="*/ 0 w 966"/>
                <a:gd name="T3" fmla="*/ 0 h 1041"/>
                <a:gd name="T4" fmla="*/ 0 w 966"/>
                <a:gd name="T5" fmla="*/ 0 h 1041"/>
                <a:gd name="T6" fmla="*/ 0 w 966"/>
                <a:gd name="T7" fmla="*/ 0 h 1041"/>
                <a:gd name="T8" fmla="*/ 0 w 966"/>
                <a:gd name="T9" fmla="*/ 0 h 1041"/>
                <a:gd name="T10" fmla="*/ 0 w 966"/>
                <a:gd name="T11" fmla="*/ 0 h 1041"/>
                <a:gd name="T12" fmla="*/ 0 w 966"/>
                <a:gd name="T13" fmla="*/ 0 h 1041"/>
                <a:gd name="T14" fmla="*/ 0 w 966"/>
                <a:gd name="T15" fmla="*/ 0 h 1041"/>
                <a:gd name="T16" fmla="*/ 0 w 966"/>
                <a:gd name="T17" fmla="*/ 0 h 1041"/>
                <a:gd name="T18" fmla="*/ 0 w 966"/>
                <a:gd name="T19" fmla="*/ 0 h 1041"/>
                <a:gd name="T20" fmla="*/ 0 w 966"/>
                <a:gd name="T21" fmla="*/ 0 h 1041"/>
                <a:gd name="T22" fmla="*/ 0 w 966"/>
                <a:gd name="T23" fmla="*/ 0 h 1041"/>
                <a:gd name="T24" fmla="*/ 0 w 966"/>
                <a:gd name="T25" fmla="*/ 0 h 1041"/>
                <a:gd name="T26" fmla="*/ 0 w 966"/>
                <a:gd name="T27" fmla="*/ 0 h 1041"/>
                <a:gd name="T28" fmla="*/ 0 w 966"/>
                <a:gd name="T29" fmla="*/ 0 h 1041"/>
                <a:gd name="T30" fmla="*/ 0 w 966"/>
                <a:gd name="T31" fmla="*/ 0 h 1041"/>
                <a:gd name="T32" fmla="*/ 0 w 966"/>
                <a:gd name="T33" fmla="*/ 0 h 1041"/>
                <a:gd name="T34" fmla="*/ 0 w 966"/>
                <a:gd name="T35" fmla="*/ 0 h 1041"/>
                <a:gd name="T36" fmla="*/ 0 w 966"/>
                <a:gd name="T37" fmla="*/ 0 h 1041"/>
                <a:gd name="T38" fmla="*/ 0 w 966"/>
                <a:gd name="T39" fmla="*/ 0 h 1041"/>
                <a:gd name="T40" fmla="*/ 0 w 966"/>
                <a:gd name="T41" fmla="*/ 0 h 1041"/>
                <a:gd name="T42" fmla="*/ 0 w 966"/>
                <a:gd name="T43" fmla="*/ 0 h 1041"/>
                <a:gd name="T44" fmla="*/ 0 w 966"/>
                <a:gd name="T45" fmla="*/ 0 h 1041"/>
                <a:gd name="T46" fmla="*/ 0 w 966"/>
                <a:gd name="T47" fmla="*/ 0 h 1041"/>
                <a:gd name="T48" fmla="*/ 0 w 966"/>
                <a:gd name="T49" fmla="*/ 0 h 1041"/>
                <a:gd name="T50" fmla="*/ 0 w 966"/>
                <a:gd name="T51" fmla="*/ 0 h 1041"/>
                <a:gd name="T52" fmla="*/ 0 w 966"/>
                <a:gd name="T53" fmla="*/ 0 h 1041"/>
                <a:gd name="T54" fmla="*/ 0 w 966"/>
                <a:gd name="T55" fmla="*/ 0 h 1041"/>
                <a:gd name="T56" fmla="*/ 0 w 966"/>
                <a:gd name="T57" fmla="*/ 0 h 1041"/>
                <a:gd name="T58" fmla="*/ 0 w 966"/>
                <a:gd name="T59" fmla="*/ 0 h 1041"/>
                <a:gd name="T60" fmla="*/ 0 w 966"/>
                <a:gd name="T61" fmla="*/ 0 h 1041"/>
                <a:gd name="T62" fmla="*/ 0 w 966"/>
                <a:gd name="T63" fmla="*/ 0 h 1041"/>
                <a:gd name="T64" fmla="*/ 0 w 966"/>
                <a:gd name="T65" fmla="*/ 0 h 1041"/>
                <a:gd name="T66" fmla="*/ 0 w 966"/>
                <a:gd name="T67" fmla="*/ 0 h 1041"/>
                <a:gd name="T68" fmla="*/ 0 w 966"/>
                <a:gd name="T69" fmla="*/ 0 h 1041"/>
                <a:gd name="T70" fmla="*/ 0 w 966"/>
                <a:gd name="T71" fmla="*/ 0 h 1041"/>
                <a:gd name="T72" fmla="*/ 0 w 966"/>
                <a:gd name="T73" fmla="*/ 0 h 1041"/>
                <a:gd name="T74" fmla="*/ 0 w 966"/>
                <a:gd name="T75" fmla="*/ 0 h 1041"/>
                <a:gd name="T76" fmla="*/ 0 w 966"/>
                <a:gd name="T77" fmla="*/ 0 h 1041"/>
                <a:gd name="T78" fmla="*/ 0 w 966"/>
                <a:gd name="T79" fmla="*/ 0 h 1041"/>
                <a:gd name="T80" fmla="*/ 0 w 966"/>
                <a:gd name="T81" fmla="*/ 0 h 1041"/>
                <a:gd name="T82" fmla="*/ 0 w 966"/>
                <a:gd name="T83" fmla="*/ 0 h 1041"/>
                <a:gd name="T84" fmla="*/ 0 w 966"/>
                <a:gd name="T85" fmla="*/ 0 h 1041"/>
                <a:gd name="T86" fmla="*/ 0 w 966"/>
                <a:gd name="T87" fmla="*/ 0 h 1041"/>
                <a:gd name="T88" fmla="*/ 0 w 966"/>
                <a:gd name="T89" fmla="*/ 0 h 1041"/>
                <a:gd name="T90" fmla="*/ 0 w 966"/>
                <a:gd name="T91" fmla="*/ 0 h 1041"/>
                <a:gd name="T92" fmla="*/ 0 w 966"/>
                <a:gd name="T93" fmla="*/ 0 h 1041"/>
                <a:gd name="T94" fmla="*/ 0 w 966"/>
                <a:gd name="T95" fmla="*/ 0 h 1041"/>
                <a:gd name="T96" fmla="*/ 0 w 966"/>
                <a:gd name="T97" fmla="*/ 0 h 1041"/>
                <a:gd name="T98" fmla="*/ 0 w 966"/>
                <a:gd name="T99" fmla="*/ 0 h 1041"/>
                <a:gd name="T100" fmla="*/ 0 w 966"/>
                <a:gd name="T101" fmla="*/ 0 h 1041"/>
                <a:gd name="T102" fmla="*/ 0 w 966"/>
                <a:gd name="T103" fmla="*/ 0 h 1041"/>
                <a:gd name="T104" fmla="*/ 0 w 966"/>
                <a:gd name="T105" fmla="*/ 0 h 1041"/>
                <a:gd name="T106" fmla="*/ 0 w 966"/>
                <a:gd name="T107" fmla="*/ 0 h 1041"/>
                <a:gd name="T108" fmla="*/ 0 w 966"/>
                <a:gd name="T109" fmla="*/ 0 h 10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6"/>
                <a:gd name="T166" fmla="*/ 0 h 1041"/>
                <a:gd name="T167" fmla="*/ 966 w 966"/>
                <a:gd name="T168" fmla="*/ 1041 h 10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6" h="1041">
                  <a:moveTo>
                    <a:pt x="966" y="0"/>
                  </a:moveTo>
                  <a:lnTo>
                    <a:pt x="951" y="85"/>
                  </a:lnTo>
                  <a:lnTo>
                    <a:pt x="945" y="139"/>
                  </a:lnTo>
                  <a:lnTo>
                    <a:pt x="936" y="191"/>
                  </a:lnTo>
                  <a:lnTo>
                    <a:pt x="929" y="241"/>
                  </a:lnTo>
                  <a:lnTo>
                    <a:pt x="919" y="293"/>
                  </a:lnTo>
                  <a:lnTo>
                    <a:pt x="912" y="340"/>
                  </a:lnTo>
                  <a:lnTo>
                    <a:pt x="903" y="390"/>
                  </a:lnTo>
                  <a:lnTo>
                    <a:pt x="891" y="437"/>
                  </a:lnTo>
                  <a:lnTo>
                    <a:pt x="879" y="485"/>
                  </a:lnTo>
                  <a:lnTo>
                    <a:pt x="865" y="533"/>
                  </a:lnTo>
                  <a:lnTo>
                    <a:pt x="849" y="580"/>
                  </a:lnTo>
                  <a:lnTo>
                    <a:pt x="830" y="626"/>
                  </a:lnTo>
                  <a:lnTo>
                    <a:pt x="785" y="721"/>
                  </a:lnTo>
                  <a:lnTo>
                    <a:pt x="743" y="793"/>
                  </a:lnTo>
                  <a:lnTo>
                    <a:pt x="726" y="831"/>
                  </a:lnTo>
                  <a:lnTo>
                    <a:pt x="711" y="875"/>
                  </a:lnTo>
                  <a:lnTo>
                    <a:pt x="694" y="920"/>
                  </a:lnTo>
                  <a:lnTo>
                    <a:pt x="672" y="962"/>
                  </a:lnTo>
                  <a:lnTo>
                    <a:pt x="640" y="1000"/>
                  </a:lnTo>
                  <a:lnTo>
                    <a:pt x="586" y="1021"/>
                  </a:lnTo>
                  <a:lnTo>
                    <a:pt x="542" y="1030"/>
                  </a:lnTo>
                  <a:lnTo>
                    <a:pt x="495" y="1037"/>
                  </a:lnTo>
                  <a:lnTo>
                    <a:pt x="447" y="1041"/>
                  </a:lnTo>
                  <a:lnTo>
                    <a:pt x="398" y="1041"/>
                  </a:lnTo>
                  <a:lnTo>
                    <a:pt x="349" y="1034"/>
                  </a:lnTo>
                  <a:lnTo>
                    <a:pt x="298" y="1019"/>
                  </a:lnTo>
                  <a:lnTo>
                    <a:pt x="234" y="983"/>
                  </a:lnTo>
                  <a:lnTo>
                    <a:pt x="203" y="946"/>
                  </a:lnTo>
                  <a:lnTo>
                    <a:pt x="175" y="924"/>
                  </a:lnTo>
                  <a:lnTo>
                    <a:pt x="244" y="868"/>
                  </a:lnTo>
                  <a:lnTo>
                    <a:pt x="86" y="764"/>
                  </a:lnTo>
                  <a:lnTo>
                    <a:pt x="145" y="643"/>
                  </a:lnTo>
                  <a:lnTo>
                    <a:pt x="41" y="570"/>
                  </a:lnTo>
                  <a:lnTo>
                    <a:pt x="103" y="441"/>
                  </a:lnTo>
                  <a:lnTo>
                    <a:pt x="0" y="359"/>
                  </a:lnTo>
                  <a:lnTo>
                    <a:pt x="105" y="251"/>
                  </a:lnTo>
                  <a:lnTo>
                    <a:pt x="6" y="202"/>
                  </a:lnTo>
                  <a:lnTo>
                    <a:pt x="45" y="169"/>
                  </a:lnTo>
                  <a:lnTo>
                    <a:pt x="75" y="131"/>
                  </a:lnTo>
                  <a:lnTo>
                    <a:pt x="162" y="141"/>
                  </a:lnTo>
                  <a:lnTo>
                    <a:pt x="218" y="150"/>
                  </a:lnTo>
                  <a:lnTo>
                    <a:pt x="274" y="152"/>
                  </a:lnTo>
                  <a:lnTo>
                    <a:pt x="328" y="155"/>
                  </a:lnTo>
                  <a:lnTo>
                    <a:pt x="382" y="155"/>
                  </a:lnTo>
                  <a:lnTo>
                    <a:pt x="436" y="150"/>
                  </a:lnTo>
                  <a:lnTo>
                    <a:pt x="490" y="143"/>
                  </a:lnTo>
                  <a:lnTo>
                    <a:pt x="544" y="137"/>
                  </a:lnTo>
                  <a:lnTo>
                    <a:pt x="598" y="124"/>
                  </a:lnTo>
                  <a:lnTo>
                    <a:pt x="652" y="111"/>
                  </a:lnTo>
                  <a:lnTo>
                    <a:pt x="708" y="96"/>
                  </a:lnTo>
                  <a:lnTo>
                    <a:pt x="762" y="78"/>
                  </a:lnTo>
                  <a:lnTo>
                    <a:pt x="819" y="59"/>
                  </a:lnTo>
                  <a:lnTo>
                    <a:pt x="877" y="38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2" name="Freeform 19"/>
            <p:cNvSpPr>
              <a:spLocks/>
            </p:cNvSpPr>
            <p:nvPr/>
          </p:nvSpPr>
          <p:spPr bwMode="auto">
            <a:xfrm>
              <a:off x="3181" y="1860"/>
              <a:ext cx="166" cy="155"/>
            </a:xfrm>
            <a:custGeom>
              <a:avLst/>
              <a:gdLst>
                <a:gd name="T0" fmla="*/ 0 w 1328"/>
                <a:gd name="T1" fmla="*/ 0 h 1243"/>
                <a:gd name="T2" fmla="*/ 0 w 1328"/>
                <a:gd name="T3" fmla="*/ 0 h 1243"/>
                <a:gd name="T4" fmla="*/ 0 w 1328"/>
                <a:gd name="T5" fmla="*/ 0 h 1243"/>
                <a:gd name="T6" fmla="*/ 0 w 1328"/>
                <a:gd name="T7" fmla="*/ 0 h 1243"/>
                <a:gd name="T8" fmla="*/ 0 w 1328"/>
                <a:gd name="T9" fmla="*/ 0 h 1243"/>
                <a:gd name="T10" fmla="*/ 0 w 1328"/>
                <a:gd name="T11" fmla="*/ 0 h 1243"/>
                <a:gd name="T12" fmla="*/ 0 w 1328"/>
                <a:gd name="T13" fmla="*/ 0 h 1243"/>
                <a:gd name="T14" fmla="*/ 0 w 1328"/>
                <a:gd name="T15" fmla="*/ 0 h 1243"/>
                <a:gd name="T16" fmla="*/ 0 w 1328"/>
                <a:gd name="T17" fmla="*/ 0 h 1243"/>
                <a:gd name="T18" fmla="*/ 0 w 1328"/>
                <a:gd name="T19" fmla="*/ 0 h 1243"/>
                <a:gd name="T20" fmla="*/ 0 w 1328"/>
                <a:gd name="T21" fmla="*/ 0 h 1243"/>
                <a:gd name="T22" fmla="*/ 0 w 1328"/>
                <a:gd name="T23" fmla="*/ 0 h 1243"/>
                <a:gd name="T24" fmla="*/ 0 w 1328"/>
                <a:gd name="T25" fmla="*/ 0 h 1243"/>
                <a:gd name="T26" fmla="*/ 0 w 1328"/>
                <a:gd name="T27" fmla="*/ 0 h 1243"/>
                <a:gd name="T28" fmla="*/ 0 w 1328"/>
                <a:gd name="T29" fmla="*/ 0 h 1243"/>
                <a:gd name="T30" fmla="*/ 0 w 1328"/>
                <a:gd name="T31" fmla="*/ 0 h 1243"/>
                <a:gd name="T32" fmla="*/ 0 w 1328"/>
                <a:gd name="T33" fmla="*/ 0 h 1243"/>
                <a:gd name="T34" fmla="*/ 0 w 1328"/>
                <a:gd name="T35" fmla="*/ 0 h 1243"/>
                <a:gd name="T36" fmla="*/ 0 w 1328"/>
                <a:gd name="T37" fmla="*/ 0 h 1243"/>
                <a:gd name="T38" fmla="*/ 0 w 1328"/>
                <a:gd name="T39" fmla="*/ 0 h 1243"/>
                <a:gd name="T40" fmla="*/ 0 w 1328"/>
                <a:gd name="T41" fmla="*/ 0 h 1243"/>
                <a:gd name="T42" fmla="*/ 0 w 1328"/>
                <a:gd name="T43" fmla="*/ 0 h 1243"/>
                <a:gd name="T44" fmla="*/ 0 w 1328"/>
                <a:gd name="T45" fmla="*/ 0 h 1243"/>
                <a:gd name="T46" fmla="*/ 0 w 1328"/>
                <a:gd name="T47" fmla="*/ 0 h 1243"/>
                <a:gd name="T48" fmla="*/ 0 w 1328"/>
                <a:gd name="T49" fmla="*/ 0 h 1243"/>
                <a:gd name="T50" fmla="*/ 0 w 1328"/>
                <a:gd name="T51" fmla="*/ 0 h 1243"/>
                <a:gd name="T52" fmla="*/ 0 w 1328"/>
                <a:gd name="T53" fmla="*/ 0 h 1243"/>
                <a:gd name="T54" fmla="*/ 0 w 1328"/>
                <a:gd name="T55" fmla="*/ 0 h 1243"/>
                <a:gd name="T56" fmla="*/ 0 w 1328"/>
                <a:gd name="T57" fmla="*/ 0 h 1243"/>
                <a:gd name="T58" fmla="*/ 0 w 1328"/>
                <a:gd name="T59" fmla="*/ 0 h 1243"/>
                <a:gd name="T60" fmla="*/ 0 w 1328"/>
                <a:gd name="T61" fmla="*/ 0 h 1243"/>
                <a:gd name="T62" fmla="*/ 0 w 1328"/>
                <a:gd name="T63" fmla="*/ 0 h 1243"/>
                <a:gd name="T64" fmla="*/ 0 w 1328"/>
                <a:gd name="T65" fmla="*/ 0 h 1243"/>
                <a:gd name="T66" fmla="*/ 0 w 1328"/>
                <a:gd name="T67" fmla="*/ 0 h 1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28"/>
                <a:gd name="T103" fmla="*/ 0 h 1243"/>
                <a:gd name="T104" fmla="*/ 1328 w 1328"/>
                <a:gd name="T105" fmla="*/ 1243 h 1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28" h="1243">
                  <a:moveTo>
                    <a:pt x="978" y="1007"/>
                  </a:moveTo>
                  <a:lnTo>
                    <a:pt x="950" y="1046"/>
                  </a:lnTo>
                  <a:lnTo>
                    <a:pt x="924" y="1089"/>
                  </a:lnTo>
                  <a:lnTo>
                    <a:pt x="891" y="1135"/>
                  </a:lnTo>
                  <a:lnTo>
                    <a:pt x="854" y="1180"/>
                  </a:lnTo>
                  <a:lnTo>
                    <a:pt x="783" y="1202"/>
                  </a:lnTo>
                  <a:lnTo>
                    <a:pt x="738" y="1213"/>
                  </a:lnTo>
                  <a:lnTo>
                    <a:pt x="695" y="1222"/>
                  </a:lnTo>
                  <a:lnTo>
                    <a:pt x="649" y="1232"/>
                  </a:lnTo>
                  <a:lnTo>
                    <a:pt x="606" y="1236"/>
                  </a:lnTo>
                  <a:lnTo>
                    <a:pt x="561" y="1241"/>
                  </a:lnTo>
                  <a:lnTo>
                    <a:pt x="516" y="1243"/>
                  </a:lnTo>
                  <a:lnTo>
                    <a:pt x="474" y="1243"/>
                  </a:lnTo>
                  <a:lnTo>
                    <a:pt x="433" y="1241"/>
                  </a:lnTo>
                  <a:lnTo>
                    <a:pt x="392" y="1236"/>
                  </a:lnTo>
                  <a:lnTo>
                    <a:pt x="351" y="1232"/>
                  </a:lnTo>
                  <a:lnTo>
                    <a:pt x="314" y="1222"/>
                  </a:lnTo>
                  <a:lnTo>
                    <a:pt x="275" y="1213"/>
                  </a:lnTo>
                  <a:lnTo>
                    <a:pt x="187" y="1180"/>
                  </a:lnTo>
                  <a:lnTo>
                    <a:pt x="174" y="1140"/>
                  </a:lnTo>
                  <a:lnTo>
                    <a:pt x="141" y="1096"/>
                  </a:lnTo>
                  <a:lnTo>
                    <a:pt x="223" y="1020"/>
                  </a:lnTo>
                  <a:lnTo>
                    <a:pt x="100" y="925"/>
                  </a:lnTo>
                  <a:lnTo>
                    <a:pt x="202" y="852"/>
                  </a:lnTo>
                  <a:lnTo>
                    <a:pt x="75" y="753"/>
                  </a:lnTo>
                  <a:lnTo>
                    <a:pt x="131" y="636"/>
                  </a:lnTo>
                  <a:lnTo>
                    <a:pt x="31" y="582"/>
                  </a:lnTo>
                  <a:lnTo>
                    <a:pt x="80" y="448"/>
                  </a:lnTo>
                  <a:lnTo>
                    <a:pt x="0" y="443"/>
                  </a:lnTo>
                  <a:lnTo>
                    <a:pt x="24" y="397"/>
                  </a:lnTo>
                  <a:lnTo>
                    <a:pt x="44" y="356"/>
                  </a:lnTo>
                  <a:lnTo>
                    <a:pt x="59" y="326"/>
                  </a:lnTo>
                  <a:lnTo>
                    <a:pt x="157" y="309"/>
                  </a:lnTo>
                  <a:lnTo>
                    <a:pt x="225" y="298"/>
                  </a:lnTo>
                  <a:lnTo>
                    <a:pt x="293" y="287"/>
                  </a:lnTo>
                  <a:lnTo>
                    <a:pt x="361" y="274"/>
                  </a:lnTo>
                  <a:lnTo>
                    <a:pt x="429" y="261"/>
                  </a:lnTo>
                  <a:lnTo>
                    <a:pt x="495" y="248"/>
                  </a:lnTo>
                  <a:lnTo>
                    <a:pt x="563" y="237"/>
                  </a:lnTo>
                  <a:lnTo>
                    <a:pt x="631" y="225"/>
                  </a:lnTo>
                  <a:lnTo>
                    <a:pt x="699" y="214"/>
                  </a:lnTo>
                  <a:lnTo>
                    <a:pt x="767" y="201"/>
                  </a:lnTo>
                  <a:lnTo>
                    <a:pt x="835" y="190"/>
                  </a:lnTo>
                  <a:lnTo>
                    <a:pt x="903" y="179"/>
                  </a:lnTo>
                  <a:lnTo>
                    <a:pt x="969" y="166"/>
                  </a:lnTo>
                  <a:lnTo>
                    <a:pt x="1037" y="155"/>
                  </a:lnTo>
                  <a:lnTo>
                    <a:pt x="1138" y="136"/>
                  </a:lnTo>
                  <a:lnTo>
                    <a:pt x="1177" y="110"/>
                  </a:lnTo>
                  <a:lnTo>
                    <a:pt x="1224" y="80"/>
                  </a:lnTo>
                  <a:lnTo>
                    <a:pt x="1262" y="56"/>
                  </a:lnTo>
                  <a:lnTo>
                    <a:pt x="1298" y="40"/>
                  </a:lnTo>
                  <a:lnTo>
                    <a:pt x="1316" y="0"/>
                  </a:lnTo>
                  <a:lnTo>
                    <a:pt x="1298" y="40"/>
                  </a:lnTo>
                  <a:lnTo>
                    <a:pt x="1292" y="77"/>
                  </a:lnTo>
                  <a:lnTo>
                    <a:pt x="1328" y="103"/>
                  </a:lnTo>
                  <a:lnTo>
                    <a:pt x="1298" y="190"/>
                  </a:lnTo>
                  <a:lnTo>
                    <a:pt x="1274" y="253"/>
                  </a:lnTo>
                  <a:lnTo>
                    <a:pt x="1248" y="324"/>
                  </a:lnTo>
                  <a:lnTo>
                    <a:pt x="1220" y="394"/>
                  </a:lnTo>
                  <a:lnTo>
                    <a:pt x="1194" y="469"/>
                  </a:lnTo>
                  <a:lnTo>
                    <a:pt x="1166" y="542"/>
                  </a:lnTo>
                  <a:lnTo>
                    <a:pt x="1138" y="614"/>
                  </a:lnTo>
                  <a:lnTo>
                    <a:pt x="1110" y="685"/>
                  </a:lnTo>
                  <a:lnTo>
                    <a:pt x="1084" y="750"/>
                  </a:lnTo>
                  <a:lnTo>
                    <a:pt x="1060" y="814"/>
                  </a:lnTo>
                  <a:lnTo>
                    <a:pt x="1037" y="871"/>
                  </a:lnTo>
                  <a:lnTo>
                    <a:pt x="1019" y="917"/>
                  </a:lnTo>
                  <a:lnTo>
                    <a:pt x="1002" y="957"/>
                  </a:lnTo>
                  <a:lnTo>
                    <a:pt x="978" y="100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3" name="Freeform 20"/>
            <p:cNvSpPr>
              <a:spLocks/>
            </p:cNvSpPr>
            <p:nvPr/>
          </p:nvSpPr>
          <p:spPr bwMode="auto">
            <a:xfrm>
              <a:off x="3168" y="1626"/>
              <a:ext cx="207" cy="183"/>
            </a:xfrm>
            <a:custGeom>
              <a:avLst/>
              <a:gdLst>
                <a:gd name="T0" fmla="*/ 0 w 1661"/>
                <a:gd name="T1" fmla="*/ 0 h 1460"/>
                <a:gd name="T2" fmla="*/ 0 w 1661"/>
                <a:gd name="T3" fmla="*/ 0 h 1460"/>
                <a:gd name="T4" fmla="*/ 0 w 1661"/>
                <a:gd name="T5" fmla="*/ 0 h 1460"/>
                <a:gd name="T6" fmla="*/ 0 w 1661"/>
                <a:gd name="T7" fmla="*/ 0 h 1460"/>
                <a:gd name="T8" fmla="*/ 0 w 1661"/>
                <a:gd name="T9" fmla="*/ 0 h 1460"/>
                <a:gd name="T10" fmla="*/ 0 w 1661"/>
                <a:gd name="T11" fmla="*/ 0 h 1460"/>
                <a:gd name="T12" fmla="*/ 0 w 1661"/>
                <a:gd name="T13" fmla="*/ 0 h 1460"/>
                <a:gd name="T14" fmla="*/ 0 w 1661"/>
                <a:gd name="T15" fmla="*/ 0 h 1460"/>
                <a:gd name="T16" fmla="*/ 0 w 1661"/>
                <a:gd name="T17" fmla="*/ 0 h 1460"/>
                <a:gd name="T18" fmla="*/ 0 w 1661"/>
                <a:gd name="T19" fmla="*/ 0 h 1460"/>
                <a:gd name="T20" fmla="*/ 0 w 1661"/>
                <a:gd name="T21" fmla="*/ 0 h 1460"/>
                <a:gd name="T22" fmla="*/ 0 w 1661"/>
                <a:gd name="T23" fmla="*/ 0 h 1460"/>
                <a:gd name="T24" fmla="*/ 0 w 1661"/>
                <a:gd name="T25" fmla="*/ 0 h 1460"/>
                <a:gd name="T26" fmla="*/ 0 w 1661"/>
                <a:gd name="T27" fmla="*/ 0 h 1460"/>
                <a:gd name="T28" fmla="*/ 0 w 1661"/>
                <a:gd name="T29" fmla="*/ 0 h 1460"/>
                <a:gd name="T30" fmla="*/ 0 w 1661"/>
                <a:gd name="T31" fmla="*/ 0 h 1460"/>
                <a:gd name="T32" fmla="*/ 0 w 1661"/>
                <a:gd name="T33" fmla="*/ 0 h 1460"/>
                <a:gd name="T34" fmla="*/ 0 w 1661"/>
                <a:gd name="T35" fmla="*/ 0 h 1460"/>
                <a:gd name="T36" fmla="*/ 0 w 1661"/>
                <a:gd name="T37" fmla="*/ 0 h 1460"/>
                <a:gd name="T38" fmla="*/ 0 w 1661"/>
                <a:gd name="T39" fmla="*/ 0 h 1460"/>
                <a:gd name="T40" fmla="*/ 0 w 1661"/>
                <a:gd name="T41" fmla="*/ 0 h 1460"/>
                <a:gd name="T42" fmla="*/ 0 w 1661"/>
                <a:gd name="T43" fmla="*/ 0 h 1460"/>
                <a:gd name="T44" fmla="*/ 0 w 1661"/>
                <a:gd name="T45" fmla="*/ 0 h 1460"/>
                <a:gd name="T46" fmla="*/ 0 w 1661"/>
                <a:gd name="T47" fmla="*/ 0 h 1460"/>
                <a:gd name="T48" fmla="*/ 0 w 1661"/>
                <a:gd name="T49" fmla="*/ 0 h 1460"/>
                <a:gd name="T50" fmla="*/ 0 w 1661"/>
                <a:gd name="T51" fmla="*/ 0 h 1460"/>
                <a:gd name="T52" fmla="*/ 0 w 1661"/>
                <a:gd name="T53" fmla="*/ 0 h 1460"/>
                <a:gd name="T54" fmla="*/ 0 w 1661"/>
                <a:gd name="T55" fmla="*/ 0 h 1460"/>
                <a:gd name="T56" fmla="*/ 0 w 1661"/>
                <a:gd name="T57" fmla="*/ 0 h 1460"/>
                <a:gd name="T58" fmla="*/ 0 w 1661"/>
                <a:gd name="T59" fmla="*/ 0 h 1460"/>
                <a:gd name="T60" fmla="*/ 0 w 1661"/>
                <a:gd name="T61" fmla="*/ 0 h 1460"/>
                <a:gd name="T62" fmla="*/ 0 w 1661"/>
                <a:gd name="T63" fmla="*/ 0 h 1460"/>
                <a:gd name="T64" fmla="*/ 0 w 1661"/>
                <a:gd name="T65" fmla="*/ 0 h 1460"/>
                <a:gd name="T66" fmla="*/ 0 w 1661"/>
                <a:gd name="T67" fmla="*/ 0 h 1460"/>
                <a:gd name="T68" fmla="*/ 0 w 1661"/>
                <a:gd name="T69" fmla="*/ 0 h 1460"/>
                <a:gd name="T70" fmla="*/ 0 w 1661"/>
                <a:gd name="T71" fmla="*/ 0 h 1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61"/>
                <a:gd name="T109" fmla="*/ 0 h 1460"/>
                <a:gd name="T110" fmla="*/ 1661 w 1661"/>
                <a:gd name="T111" fmla="*/ 1460 h 14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61" h="1460">
                  <a:moveTo>
                    <a:pt x="1661" y="0"/>
                  </a:moveTo>
                  <a:lnTo>
                    <a:pt x="1642" y="46"/>
                  </a:lnTo>
                  <a:lnTo>
                    <a:pt x="1620" y="104"/>
                  </a:lnTo>
                  <a:lnTo>
                    <a:pt x="1602" y="158"/>
                  </a:lnTo>
                  <a:lnTo>
                    <a:pt x="1586" y="212"/>
                  </a:lnTo>
                  <a:lnTo>
                    <a:pt x="1566" y="262"/>
                  </a:lnTo>
                  <a:lnTo>
                    <a:pt x="1548" y="311"/>
                  </a:lnTo>
                  <a:lnTo>
                    <a:pt x="1529" y="359"/>
                  </a:lnTo>
                  <a:lnTo>
                    <a:pt x="1503" y="412"/>
                  </a:lnTo>
                  <a:lnTo>
                    <a:pt x="1466" y="450"/>
                  </a:lnTo>
                  <a:lnTo>
                    <a:pt x="1426" y="494"/>
                  </a:lnTo>
                  <a:lnTo>
                    <a:pt x="1395" y="537"/>
                  </a:lnTo>
                  <a:lnTo>
                    <a:pt x="1367" y="586"/>
                  </a:lnTo>
                  <a:lnTo>
                    <a:pt x="1341" y="636"/>
                  </a:lnTo>
                  <a:lnTo>
                    <a:pt x="1309" y="682"/>
                  </a:lnTo>
                  <a:lnTo>
                    <a:pt x="1278" y="727"/>
                  </a:lnTo>
                  <a:lnTo>
                    <a:pt x="1241" y="776"/>
                  </a:lnTo>
                  <a:lnTo>
                    <a:pt x="1201" y="827"/>
                  </a:lnTo>
                  <a:lnTo>
                    <a:pt x="1151" y="889"/>
                  </a:lnTo>
                  <a:lnTo>
                    <a:pt x="1140" y="933"/>
                  </a:lnTo>
                  <a:lnTo>
                    <a:pt x="1107" y="987"/>
                  </a:lnTo>
                  <a:lnTo>
                    <a:pt x="1060" y="1038"/>
                  </a:lnTo>
                  <a:lnTo>
                    <a:pt x="1006" y="1090"/>
                  </a:lnTo>
                  <a:lnTo>
                    <a:pt x="948" y="1140"/>
                  </a:lnTo>
                  <a:lnTo>
                    <a:pt x="894" y="1194"/>
                  </a:lnTo>
                  <a:lnTo>
                    <a:pt x="849" y="1250"/>
                  </a:lnTo>
                  <a:lnTo>
                    <a:pt x="816" y="1328"/>
                  </a:lnTo>
                  <a:lnTo>
                    <a:pt x="764" y="1365"/>
                  </a:lnTo>
                  <a:lnTo>
                    <a:pt x="694" y="1402"/>
                  </a:lnTo>
                  <a:lnTo>
                    <a:pt x="657" y="1414"/>
                  </a:lnTo>
                  <a:lnTo>
                    <a:pt x="617" y="1425"/>
                  </a:lnTo>
                  <a:lnTo>
                    <a:pt x="577" y="1434"/>
                  </a:lnTo>
                  <a:lnTo>
                    <a:pt x="537" y="1440"/>
                  </a:lnTo>
                  <a:lnTo>
                    <a:pt x="495" y="1445"/>
                  </a:lnTo>
                  <a:lnTo>
                    <a:pt x="453" y="1449"/>
                  </a:lnTo>
                  <a:lnTo>
                    <a:pt x="411" y="1451"/>
                  </a:lnTo>
                  <a:lnTo>
                    <a:pt x="368" y="1451"/>
                  </a:lnTo>
                  <a:lnTo>
                    <a:pt x="323" y="1454"/>
                  </a:lnTo>
                  <a:lnTo>
                    <a:pt x="279" y="1456"/>
                  </a:lnTo>
                  <a:lnTo>
                    <a:pt x="234" y="1458"/>
                  </a:lnTo>
                  <a:lnTo>
                    <a:pt x="167" y="1460"/>
                  </a:lnTo>
                  <a:lnTo>
                    <a:pt x="129" y="1425"/>
                  </a:lnTo>
                  <a:lnTo>
                    <a:pt x="89" y="1400"/>
                  </a:lnTo>
                  <a:lnTo>
                    <a:pt x="162" y="1299"/>
                  </a:lnTo>
                  <a:lnTo>
                    <a:pt x="52" y="1243"/>
                  </a:lnTo>
                  <a:lnTo>
                    <a:pt x="134" y="1095"/>
                  </a:lnTo>
                  <a:lnTo>
                    <a:pt x="12" y="1023"/>
                  </a:lnTo>
                  <a:lnTo>
                    <a:pt x="106" y="886"/>
                  </a:lnTo>
                  <a:lnTo>
                    <a:pt x="0" y="816"/>
                  </a:lnTo>
                  <a:lnTo>
                    <a:pt x="9" y="776"/>
                  </a:lnTo>
                  <a:lnTo>
                    <a:pt x="24" y="727"/>
                  </a:lnTo>
                  <a:lnTo>
                    <a:pt x="35" y="679"/>
                  </a:lnTo>
                  <a:lnTo>
                    <a:pt x="85" y="649"/>
                  </a:lnTo>
                  <a:lnTo>
                    <a:pt x="124" y="636"/>
                  </a:lnTo>
                  <a:lnTo>
                    <a:pt x="165" y="623"/>
                  </a:lnTo>
                  <a:lnTo>
                    <a:pt x="204" y="610"/>
                  </a:lnTo>
                  <a:lnTo>
                    <a:pt x="249" y="591"/>
                  </a:lnTo>
                  <a:lnTo>
                    <a:pt x="295" y="584"/>
                  </a:lnTo>
                  <a:lnTo>
                    <a:pt x="392" y="560"/>
                  </a:lnTo>
                  <a:lnTo>
                    <a:pt x="485" y="534"/>
                  </a:lnTo>
                  <a:lnTo>
                    <a:pt x="575" y="506"/>
                  </a:lnTo>
                  <a:lnTo>
                    <a:pt x="666" y="471"/>
                  </a:lnTo>
                  <a:lnTo>
                    <a:pt x="753" y="435"/>
                  </a:lnTo>
                  <a:lnTo>
                    <a:pt x="842" y="396"/>
                  </a:lnTo>
                  <a:lnTo>
                    <a:pt x="926" y="355"/>
                  </a:lnTo>
                  <a:lnTo>
                    <a:pt x="1013" y="314"/>
                  </a:lnTo>
                  <a:lnTo>
                    <a:pt x="1097" y="271"/>
                  </a:lnTo>
                  <a:lnTo>
                    <a:pt x="1183" y="227"/>
                  </a:lnTo>
                  <a:lnTo>
                    <a:pt x="1269" y="182"/>
                  </a:lnTo>
                  <a:lnTo>
                    <a:pt x="1354" y="140"/>
                  </a:lnTo>
                  <a:lnTo>
                    <a:pt x="1440" y="98"/>
                  </a:lnTo>
                  <a:lnTo>
                    <a:pt x="1527" y="58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4" name="Freeform 21"/>
            <p:cNvSpPr>
              <a:spLocks/>
            </p:cNvSpPr>
            <p:nvPr/>
          </p:nvSpPr>
          <p:spPr bwMode="auto">
            <a:xfrm>
              <a:off x="3141" y="1364"/>
              <a:ext cx="270" cy="258"/>
            </a:xfrm>
            <a:custGeom>
              <a:avLst/>
              <a:gdLst>
                <a:gd name="T0" fmla="*/ 0 w 2162"/>
                <a:gd name="T1" fmla="*/ 0 h 2066"/>
                <a:gd name="T2" fmla="*/ 0 w 2162"/>
                <a:gd name="T3" fmla="*/ 0 h 2066"/>
                <a:gd name="T4" fmla="*/ 0 w 2162"/>
                <a:gd name="T5" fmla="*/ 0 h 2066"/>
                <a:gd name="T6" fmla="*/ 0 w 2162"/>
                <a:gd name="T7" fmla="*/ 0 h 2066"/>
                <a:gd name="T8" fmla="*/ 0 w 2162"/>
                <a:gd name="T9" fmla="*/ 0 h 2066"/>
                <a:gd name="T10" fmla="*/ 0 w 2162"/>
                <a:gd name="T11" fmla="*/ 0 h 2066"/>
                <a:gd name="T12" fmla="*/ 0 w 2162"/>
                <a:gd name="T13" fmla="*/ 0 h 2066"/>
                <a:gd name="T14" fmla="*/ 0 w 2162"/>
                <a:gd name="T15" fmla="*/ 0 h 2066"/>
                <a:gd name="T16" fmla="*/ 0 w 2162"/>
                <a:gd name="T17" fmla="*/ 0 h 2066"/>
                <a:gd name="T18" fmla="*/ 0 w 2162"/>
                <a:gd name="T19" fmla="*/ 0 h 2066"/>
                <a:gd name="T20" fmla="*/ 0 w 2162"/>
                <a:gd name="T21" fmla="*/ 0 h 2066"/>
                <a:gd name="T22" fmla="*/ 0 w 2162"/>
                <a:gd name="T23" fmla="*/ 0 h 2066"/>
                <a:gd name="T24" fmla="*/ 0 w 2162"/>
                <a:gd name="T25" fmla="*/ 0 h 2066"/>
                <a:gd name="T26" fmla="*/ 0 w 2162"/>
                <a:gd name="T27" fmla="*/ 0 h 2066"/>
                <a:gd name="T28" fmla="*/ 0 w 2162"/>
                <a:gd name="T29" fmla="*/ 0 h 2066"/>
                <a:gd name="T30" fmla="*/ 0 w 2162"/>
                <a:gd name="T31" fmla="*/ 0 h 2066"/>
                <a:gd name="T32" fmla="*/ 0 w 2162"/>
                <a:gd name="T33" fmla="*/ 0 h 2066"/>
                <a:gd name="T34" fmla="*/ 0 w 2162"/>
                <a:gd name="T35" fmla="*/ 0 h 2066"/>
                <a:gd name="T36" fmla="*/ 0 w 2162"/>
                <a:gd name="T37" fmla="*/ 0 h 2066"/>
                <a:gd name="T38" fmla="*/ 0 w 2162"/>
                <a:gd name="T39" fmla="*/ 0 h 2066"/>
                <a:gd name="T40" fmla="*/ 0 w 2162"/>
                <a:gd name="T41" fmla="*/ 0 h 2066"/>
                <a:gd name="T42" fmla="*/ 0 w 2162"/>
                <a:gd name="T43" fmla="*/ 0 h 2066"/>
                <a:gd name="T44" fmla="*/ 0 w 2162"/>
                <a:gd name="T45" fmla="*/ 0 h 2066"/>
                <a:gd name="T46" fmla="*/ 0 w 2162"/>
                <a:gd name="T47" fmla="*/ 0 h 2066"/>
                <a:gd name="T48" fmla="*/ 0 w 2162"/>
                <a:gd name="T49" fmla="*/ 0 h 2066"/>
                <a:gd name="T50" fmla="*/ 0 w 2162"/>
                <a:gd name="T51" fmla="*/ 0 h 2066"/>
                <a:gd name="T52" fmla="*/ 0 w 2162"/>
                <a:gd name="T53" fmla="*/ 0 h 2066"/>
                <a:gd name="T54" fmla="*/ 0 w 2162"/>
                <a:gd name="T55" fmla="*/ 0 h 2066"/>
                <a:gd name="T56" fmla="*/ 0 w 2162"/>
                <a:gd name="T57" fmla="*/ 0 h 2066"/>
                <a:gd name="T58" fmla="*/ 0 w 2162"/>
                <a:gd name="T59" fmla="*/ 0 h 2066"/>
                <a:gd name="T60" fmla="*/ 0 w 2162"/>
                <a:gd name="T61" fmla="*/ 0 h 2066"/>
                <a:gd name="T62" fmla="*/ 0 w 2162"/>
                <a:gd name="T63" fmla="*/ 0 h 2066"/>
                <a:gd name="T64" fmla="*/ 0 w 2162"/>
                <a:gd name="T65" fmla="*/ 0 h 2066"/>
                <a:gd name="T66" fmla="*/ 0 w 2162"/>
                <a:gd name="T67" fmla="*/ 0 h 2066"/>
                <a:gd name="T68" fmla="*/ 0 w 2162"/>
                <a:gd name="T69" fmla="*/ 0 h 2066"/>
                <a:gd name="T70" fmla="*/ 0 w 2162"/>
                <a:gd name="T71" fmla="*/ 0 h 2066"/>
                <a:gd name="T72" fmla="*/ 0 w 2162"/>
                <a:gd name="T73" fmla="*/ 0 h 2066"/>
                <a:gd name="T74" fmla="*/ 0 w 2162"/>
                <a:gd name="T75" fmla="*/ 0 h 2066"/>
                <a:gd name="T76" fmla="*/ 0 w 2162"/>
                <a:gd name="T77" fmla="*/ 0 h 2066"/>
                <a:gd name="T78" fmla="*/ 0 w 2162"/>
                <a:gd name="T79" fmla="*/ 0 h 2066"/>
                <a:gd name="T80" fmla="*/ 0 w 2162"/>
                <a:gd name="T81" fmla="*/ 0 h 2066"/>
                <a:gd name="T82" fmla="*/ 0 w 2162"/>
                <a:gd name="T83" fmla="*/ 0 h 2066"/>
                <a:gd name="T84" fmla="*/ 0 w 2162"/>
                <a:gd name="T85" fmla="*/ 0 h 2066"/>
                <a:gd name="T86" fmla="*/ 0 w 2162"/>
                <a:gd name="T87" fmla="*/ 0 h 2066"/>
                <a:gd name="T88" fmla="*/ 0 w 2162"/>
                <a:gd name="T89" fmla="*/ 0 h 2066"/>
                <a:gd name="T90" fmla="*/ 0 w 2162"/>
                <a:gd name="T91" fmla="*/ 0 h 2066"/>
                <a:gd name="T92" fmla="*/ 0 w 2162"/>
                <a:gd name="T93" fmla="*/ 0 h 2066"/>
                <a:gd name="T94" fmla="*/ 0 w 2162"/>
                <a:gd name="T95" fmla="*/ 0 h 2066"/>
                <a:gd name="T96" fmla="*/ 0 w 2162"/>
                <a:gd name="T97" fmla="*/ 0 h 2066"/>
                <a:gd name="T98" fmla="*/ 0 w 2162"/>
                <a:gd name="T99" fmla="*/ 0 h 20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62"/>
                <a:gd name="T151" fmla="*/ 0 h 2066"/>
                <a:gd name="T152" fmla="*/ 2162 w 2162"/>
                <a:gd name="T153" fmla="*/ 2066 h 20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62" h="2066">
                  <a:moveTo>
                    <a:pt x="2034" y="94"/>
                  </a:moveTo>
                  <a:lnTo>
                    <a:pt x="2085" y="150"/>
                  </a:lnTo>
                  <a:lnTo>
                    <a:pt x="2114" y="193"/>
                  </a:lnTo>
                  <a:lnTo>
                    <a:pt x="2132" y="234"/>
                  </a:lnTo>
                  <a:lnTo>
                    <a:pt x="2146" y="279"/>
                  </a:lnTo>
                  <a:lnTo>
                    <a:pt x="2155" y="326"/>
                  </a:lnTo>
                  <a:lnTo>
                    <a:pt x="2160" y="375"/>
                  </a:lnTo>
                  <a:lnTo>
                    <a:pt x="2162" y="425"/>
                  </a:lnTo>
                  <a:lnTo>
                    <a:pt x="2160" y="474"/>
                  </a:lnTo>
                  <a:lnTo>
                    <a:pt x="2155" y="526"/>
                  </a:lnTo>
                  <a:lnTo>
                    <a:pt x="2148" y="574"/>
                  </a:lnTo>
                  <a:lnTo>
                    <a:pt x="2142" y="626"/>
                  </a:lnTo>
                  <a:lnTo>
                    <a:pt x="2134" y="676"/>
                  </a:lnTo>
                  <a:lnTo>
                    <a:pt x="2125" y="725"/>
                  </a:lnTo>
                  <a:lnTo>
                    <a:pt x="2120" y="775"/>
                  </a:lnTo>
                  <a:lnTo>
                    <a:pt x="2114" y="842"/>
                  </a:lnTo>
                  <a:lnTo>
                    <a:pt x="2075" y="905"/>
                  </a:lnTo>
                  <a:lnTo>
                    <a:pt x="1995" y="1023"/>
                  </a:lnTo>
                  <a:lnTo>
                    <a:pt x="1909" y="1133"/>
                  </a:lnTo>
                  <a:lnTo>
                    <a:pt x="1815" y="1236"/>
                  </a:lnTo>
                  <a:lnTo>
                    <a:pt x="1716" y="1333"/>
                  </a:lnTo>
                  <a:lnTo>
                    <a:pt x="1608" y="1422"/>
                  </a:lnTo>
                  <a:lnTo>
                    <a:pt x="1498" y="1506"/>
                  </a:lnTo>
                  <a:lnTo>
                    <a:pt x="1381" y="1586"/>
                  </a:lnTo>
                  <a:lnTo>
                    <a:pt x="1262" y="1659"/>
                  </a:lnTo>
                  <a:lnTo>
                    <a:pt x="1137" y="1726"/>
                  </a:lnTo>
                  <a:lnTo>
                    <a:pt x="1011" y="1789"/>
                  </a:lnTo>
                  <a:lnTo>
                    <a:pt x="882" y="1849"/>
                  </a:lnTo>
                  <a:lnTo>
                    <a:pt x="750" y="1905"/>
                  </a:lnTo>
                  <a:lnTo>
                    <a:pt x="618" y="1954"/>
                  </a:lnTo>
                  <a:lnTo>
                    <a:pt x="486" y="2003"/>
                  </a:lnTo>
                  <a:lnTo>
                    <a:pt x="288" y="2066"/>
                  </a:lnTo>
                  <a:lnTo>
                    <a:pt x="244" y="2055"/>
                  </a:lnTo>
                  <a:lnTo>
                    <a:pt x="201" y="2053"/>
                  </a:lnTo>
                  <a:lnTo>
                    <a:pt x="225" y="1984"/>
                  </a:lnTo>
                  <a:lnTo>
                    <a:pt x="129" y="1938"/>
                  </a:lnTo>
                  <a:lnTo>
                    <a:pt x="147" y="1837"/>
                  </a:lnTo>
                  <a:lnTo>
                    <a:pt x="54" y="1815"/>
                  </a:lnTo>
                  <a:lnTo>
                    <a:pt x="77" y="1752"/>
                  </a:lnTo>
                  <a:lnTo>
                    <a:pt x="0" y="1748"/>
                  </a:lnTo>
                  <a:lnTo>
                    <a:pt x="2" y="1705"/>
                  </a:lnTo>
                  <a:lnTo>
                    <a:pt x="2" y="1666"/>
                  </a:lnTo>
                  <a:lnTo>
                    <a:pt x="49" y="1623"/>
                  </a:lnTo>
                  <a:lnTo>
                    <a:pt x="117" y="1586"/>
                  </a:lnTo>
                  <a:lnTo>
                    <a:pt x="185" y="1553"/>
                  </a:lnTo>
                  <a:lnTo>
                    <a:pt x="253" y="1521"/>
                  </a:lnTo>
                  <a:lnTo>
                    <a:pt x="321" y="1490"/>
                  </a:lnTo>
                  <a:lnTo>
                    <a:pt x="387" y="1462"/>
                  </a:lnTo>
                  <a:lnTo>
                    <a:pt x="455" y="1433"/>
                  </a:lnTo>
                  <a:lnTo>
                    <a:pt x="540" y="1398"/>
                  </a:lnTo>
                  <a:lnTo>
                    <a:pt x="609" y="1359"/>
                  </a:lnTo>
                  <a:lnTo>
                    <a:pt x="654" y="1328"/>
                  </a:lnTo>
                  <a:lnTo>
                    <a:pt x="698" y="1292"/>
                  </a:lnTo>
                  <a:lnTo>
                    <a:pt x="743" y="1255"/>
                  </a:lnTo>
                  <a:lnTo>
                    <a:pt x="785" y="1216"/>
                  </a:lnTo>
                  <a:lnTo>
                    <a:pt x="828" y="1175"/>
                  </a:lnTo>
                  <a:lnTo>
                    <a:pt x="873" y="1133"/>
                  </a:lnTo>
                  <a:lnTo>
                    <a:pt x="914" y="1091"/>
                  </a:lnTo>
                  <a:lnTo>
                    <a:pt x="957" y="1049"/>
                  </a:lnTo>
                  <a:lnTo>
                    <a:pt x="1001" y="1009"/>
                  </a:lnTo>
                  <a:lnTo>
                    <a:pt x="1048" y="969"/>
                  </a:lnTo>
                  <a:lnTo>
                    <a:pt x="1095" y="931"/>
                  </a:lnTo>
                  <a:lnTo>
                    <a:pt x="1142" y="898"/>
                  </a:lnTo>
                  <a:lnTo>
                    <a:pt x="1193" y="866"/>
                  </a:lnTo>
                  <a:lnTo>
                    <a:pt x="1273" y="826"/>
                  </a:lnTo>
                  <a:lnTo>
                    <a:pt x="1308" y="868"/>
                  </a:lnTo>
                  <a:lnTo>
                    <a:pt x="1346" y="920"/>
                  </a:lnTo>
                  <a:lnTo>
                    <a:pt x="1381" y="969"/>
                  </a:lnTo>
                  <a:lnTo>
                    <a:pt x="1421" y="1011"/>
                  </a:lnTo>
                  <a:lnTo>
                    <a:pt x="1468" y="1039"/>
                  </a:lnTo>
                  <a:lnTo>
                    <a:pt x="1496" y="1049"/>
                  </a:lnTo>
                  <a:lnTo>
                    <a:pt x="1536" y="1013"/>
                  </a:lnTo>
                  <a:lnTo>
                    <a:pt x="1578" y="993"/>
                  </a:lnTo>
                  <a:lnTo>
                    <a:pt x="1623" y="976"/>
                  </a:lnTo>
                  <a:lnTo>
                    <a:pt x="1667" y="959"/>
                  </a:lnTo>
                  <a:lnTo>
                    <a:pt x="1707" y="939"/>
                  </a:lnTo>
                  <a:lnTo>
                    <a:pt x="1757" y="889"/>
                  </a:lnTo>
                  <a:lnTo>
                    <a:pt x="1779" y="826"/>
                  </a:lnTo>
                  <a:lnTo>
                    <a:pt x="1822" y="781"/>
                  </a:lnTo>
                  <a:lnTo>
                    <a:pt x="1862" y="751"/>
                  </a:lnTo>
                  <a:lnTo>
                    <a:pt x="1909" y="718"/>
                  </a:lnTo>
                  <a:lnTo>
                    <a:pt x="1939" y="697"/>
                  </a:lnTo>
                  <a:lnTo>
                    <a:pt x="1989" y="667"/>
                  </a:lnTo>
                  <a:lnTo>
                    <a:pt x="2017" y="622"/>
                  </a:lnTo>
                  <a:lnTo>
                    <a:pt x="2006" y="574"/>
                  </a:lnTo>
                  <a:lnTo>
                    <a:pt x="1970" y="526"/>
                  </a:lnTo>
                  <a:lnTo>
                    <a:pt x="1913" y="472"/>
                  </a:lnTo>
                  <a:lnTo>
                    <a:pt x="1848" y="413"/>
                  </a:lnTo>
                  <a:lnTo>
                    <a:pt x="1783" y="347"/>
                  </a:lnTo>
                  <a:lnTo>
                    <a:pt x="1716" y="254"/>
                  </a:lnTo>
                  <a:lnTo>
                    <a:pt x="1759" y="219"/>
                  </a:lnTo>
                  <a:lnTo>
                    <a:pt x="1801" y="197"/>
                  </a:lnTo>
                  <a:lnTo>
                    <a:pt x="1841" y="180"/>
                  </a:lnTo>
                  <a:lnTo>
                    <a:pt x="1881" y="161"/>
                  </a:lnTo>
                  <a:lnTo>
                    <a:pt x="1926" y="120"/>
                  </a:lnTo>
                  <a:lnTo>
                    <a:pt x="1941" y="77"/>
                  </a:lnTo>
                  <a:lnTo>
                    <a:pt x="1939" y="0"/>
                  </a:lnTo>
                  <a:lnTo>
                    <a:pt x="1944" y="38"/>
                  </a:lnTo>
                  <a:lnTo>
                    <a:pt x="1965" y="75"/>
                  </a:lnTo>
                  <a:lnTo>
                    <a:pt x="2006" y="94"/>
                  </a:lnTo>
                  <a:lnTo>
                    <a:pt x="2034" y="94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5" name="Freeform 22"/>
            <p:cNvSpPr>
              <a:spLocks/>
            </p:cNvSpPr>
            <p:nvPr/>
          </p:nvSpPr>
          <p:spPr bwMode="auto">
            <a:xfrm>
              <a:off x="3048" y="1114"/>
              <a:ext cx="196" cy="219"/>
            </a:xfrm>
            <a:custGeom>
              <a:avLst/>
              <a:gdLst>
                <a:gd name="T0" fmla="*/ 0 w 1569"/>
                <a:gd name="T1" fmla="*/ 0 h 1753"/>
                <a:gd name="T2" fmla="*/ 0 w 1569"/>
                <a:gd name="T3" fmla="*/ 0 h 1753"/>
                <a:gd name="T4" fmla="*/ 0 w 1569"/>
                <a:gd name="T5" fmla="*/ 0 h 1753"/>
                <a:gd name="T6" fmla="*/ 0 w 1569"/>
                <a:gd name="T7" fmla="*/ 0 h 1753"/>
                <a:gd name="T8" fmla="*/ 0 w 1569"/>
                <a:gd name="T9" fmla="*/ 0 h 1753"/>
                <a:gd name="T10" fmla="*/ 0 w 1569"/>
                <a:gd name="T11" fmla="*/ 0 h 1753"/>
                <a:gd name="T12" fmla="*/ 0 w 1569"/>
                <a:gd name="T13" fmla="*/ 0 h 1753"/>
                <a:gd name="T14" fmla="*/ 0 w 1569"/>
                <a:gd name="T15" fmla="*/ 0 h 1753"/>
                <a:gd name="T16" fmla="*/ 0 w 1569"/>
                <a:gd name="T17" fmla="*/ 0 h 1753"/>
                <a:gd name="T18" fmla="*/ 0 w 1569"/>
                <a:gd name="T19" fmla="*/ 0 h 1753"/>
                <a:gd name="T20" fmla="*/ 0 w 1569"/>
                <a:gd name="T21" fmla="*/ 0 h 1753"/>
                <a:gd name="T22" fmla="*/ 0 w 1569"/>
                <a:gd name="T23" fmla="*/ 0 h 1753"/>
                <a:gd name="T24" fmla="*/ 0 w 1569"/>
                <a:gd name="T25" fmla="*/ 0 h 1753"/>
                <a:gd name="T26" fmla="*/ 0 w 1569"/>
                <a:gd name="T27" fmla="*/ 0 h 1753"/>
                <a:gd name="T28" fmla="*/ 0 w 1569"/>
                <a:gd name="T29" fmla="*/ 0 h 1753"/>
                <a:gd name="T30" fmla="*/ 0 w 1569"/>
                <a:gd name="T31" fmla="*/ 0 h 1753"/>
                <a:gd name="T32" fmla="*/ 0 w 1569"/>
                <a:gd name="T33" fmla="*/ 0 h 1753"/>
                <a:gd name="T34" fmla="*/ 0 w 1569"/>
                <a:gd name="T35" fmla="*/ 0 h 1753"/>
                <a:gd name="T36" fmla="*/ 0 w 1569"/>
                <a:gd name="T37" fmla="*/ 0 h 1753"/>
                <a:gd name="T38" fmla="*/ 0 w 1569"/>
                <a:gd name="T39" fmla="*/ 0 h 1753"/>
                <a:gd name="T40" fmla="*/ 0 w 1569"/>
                <a:gd name="T41" fmla="*/ 0 h 1753"/>
                <a:gd name="T42" fmla="*/ 0 w 1569"/>
                <a:gd name="T43" fmla="*/ 0 h 1753"/>
                <a:gd name="T44" fmla="*/ 0 w 1569"/>
                <a:gd name="T45" fmla="*/ 0 h 1753"/>
                <a:gd name="T46" fmla="*/ 0 w 1569"/>
                <a:gd name="T47" fmla="*/ 0 h 1753"/>
                <a:gd name="T48" fmla="*/ 0 w 1569"/>
                <a:gd name="T49" fmla="*/ 0 h 1753"/>
                <a:gd name="T50" fmla="*/ 0 w 1569"/>
                <a:gd name="T51" fmla="*/ 0 h 1753"/>
                <a:gd name="T52" fmla="*/ 0 w 1569"/>
                <a:gd name="T53" fmla="*/ 0 h 1753"/>
                <a:gd name="T54" fmla="*/ 0 w 1569"/>
                <a:gd name="T55" fmla="*/ 0 h 1753"/>
                <a:gd name="T56" fmla="*/ 0 w 1569"/>
                <a:gd name="T57" fmla="*/ 0 h 1753"/>
                <a:gd name="T58" fmla="*/ 0 w 1569"/>
                <a:gd name="T59" fmla="*/ 0 h 1753"/>
                <a:gd name="T60" fmla="*/ 0 w 1569"/>
                <a:gd name="T61" fmla="*/ 0 h 1753"/>
                <a:gd name="T62" fmla="*/ 0 w 1569"/>
                <a:gd name="T63" fmla="*/ 0 h 1753"/>
                <a:gd name="T64" fmla="*/ 0 w 1569"/>
                <a:gd name="T65" fmla="*/ 0 h 1753"/>
                <a:gd name="T66" fmla="*/ 0 w 1569"/>
                <a:gd name="T67" fmla="*/ 0 h 1753"/>
                <a:gd name="T68" fmla="*/ 0 w 1569"/>
                <a:gd name="T69" fmla="*/ 0 h 1753"/>
                <a:gd name="T70" fmla="*/ 0 w 1569"/>
                <a:gd name="T71" fmla="*/ 0 h 1753"/>
                <a:gd name="T72" fmla="*/ 0 w 1569"/>
                <a:gd name="T73" fmla="*/ 0 h 1753"/>
                <a:gd name="T74" fmla="*/ 0 w 1569"/>
                <a:gd name="T75" fmla="*/ 0 h 1753"/>
                <a:gd name="T76" fmla="*/ 0 w 1569"/>
                <a:gd name="T77" fmla="*/ 0 h 1753"/>
                <a:gd name="T78" fmla="*/ 0 w 1569"/>
                <a:gd name="T79" fmla="*/ 0 h 1753"/>
                <a:gd name="T80" fmla="*/ 0 w 1569"/>
                <a:gd name="T81" fmla="*/ 0 h 17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69"/>
                <a:gd name="T124" fmla="*/ 0 h 1753"/>
                <a:gd name="T125" fmla="*/ 1569 w 1569"/>
                <a:gd name="T126" fmla="*/ 1753 h 17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69" h="1753">
                  <a:moveTo>
                    <a:pt x="1316" y="507"/>
                  </a:moveTo>
                  <a:lnTo>
                    <a:pt x="1327" y="584"/>
                  </a:lnTo>
                  <a:lnTo>
                    <a:pt x="1340" y="636"/>
                  </a:lnTo>
                  <a:lnTo>
                    <a:pt x="1351" y="686"/>
                  </a:lnTo>
                  <a:lnTo>
                    <a:pt x="1364" y="737"/>
                  </a:lnTo>
                  <a:lnTo>
                    <a:pt x="1381" y="787"/>
                  </a:lnTo>
                  <a:lnTo>
                    <a:pt x="1398" y="835"/>
                  </a:lnTo>
                  <a:lnTo>
                    <a:pt x="1414" y="887"/>
                  </a:lnTo>
                  <a:lnTo>
                    <a:pt x="1433" y="937"/>
                  </a:lnTo>
                  <a:lnTo>
                    <a:pt x="1452" y="986"/>
                  </a:lnTo>
                  <a:lnTo>
                    <a:pt x="1470" y="1036"/>
                  </a:lnTo>
                  <a:lnTo>
                    <a:pt x="1489" y="1082"/>
                  </a:lnTo>
                  <a:lnTo>
                    <a:pt x="1508" y="1131"/>
                  </a:lnTo>
                  <a:lnTo>
                    <a:pt x="1524" y="1181"/>
                  </a:lnTo>
                  <a:lnTo>
                    <a:pt x="1543" y="1230"/>
                  </a:lnTo>
                  <a:lnTo>
                    <a:pt x="1569" y="1300"/>
                  </a:lnTo>
                  <a:lnTo>
                    <a:pt x="1529" y="1315"/>
                  </a:lnTo>
                  <a:lnTo>
                    <a:pt x="1485" y="1333"/>
                  </a:lnTo>
                  <a:lnTo>
                    <a:pt x="1437" y="1366"/>
                  </a:lnTo>
                  <a:lnTo>
                    <a:pt x="1403" y="1408"/>
                  </a:lnTo>
                  <a:lnTo>
                    <a:pt x="1388" y="1436"/>
                  </a:lnTo>
                  <a:lnTo>
                    <a:pt x="1178" y="1338"/>
                  </a:lnTo>
                  <a:lnTo>
                    <a:pt x="1011" y="1575"/>
                  </a:lnTo>
                  <a:lnTo>
                    <a:pt x="879" y="1464"/>
                  </a:lnTo>
                  <a:lnTo>
                    <a:pt x="672" y="1661"/>
                  </a:lnTo>
                  <a:lnTo>
                    <a:pt x="549" y="1587"/>
                  </a:lnTo>
                  <a:lnTo>
                    <a:pt x="380" y="1739"/>
                  </a:lnTo>
                  <a:lnTo>
                    <a:pt x="253" y="1598"/>
                  </a:lnTo>
                  <a:lnTo>
                    <a:pt x="117" y="1753"/>
                  </a:lnTo>
                  <a:lnTo>
                    <a:pt x="86" y="1713"/>
                  </a:lnTo>
                  <a:lnTo>
                    <a:pt x="49" y="1692"/>
                  </a:lnTo>
                  <a:lnTo>
                    <a:pt x="17" y="1683"/>
                  </a:lnTo>
                  <a:lnTo>
                    <a:pt x="0" y="1633"/>
                  </a:lnTo>
                  <a:lnTo>
                    <a:pt x="2" y="1596"/>
                  </a:lnTo>
                  <a:lnTo>
                    <a:pt x="30" y="1559"/>
                  </a:lnTo>
                  <a:lnTo>
                    <a:pt x="47" y="1523"/>
                  </a:lnTo>
                  <a:lnTo>
                    <a:pt x="63" y="1445"/>
                  </a:lnTo>
                  <a:lnTo>
                    <a:pt x="82" y="1397"/>
                  </a:lnTo>
                  <a:lnTo>
                    <a:pt x="103" y="1350"/>
                  </a:lnTo>
                  <a:lnTo>
                    <a:pt x="127" y="1302"/>
                  </a:lnTo>
                  <a:lnTo>
                    <a:pt x="149" y="1256"/>
                  </a:lnTo>
                  <a:lnTo>
                    <a:pt x="179" y="1211"/>
                  </a:lnTo>
                  <a:lnTo>
                    <a:pt x="207" y="1166"/>
                  </a:lnTo>
                  <a:lnTo>
                    <a:pt x="235" y="1120"/>
                  </a:lnTo>
                  <a:lnTo>
                    <a:pt x="263" y="1075"/>
                  </a:lnTo>
                  <a:lnTo>
                    <a:pt x="291" y="1030"/>
                  </a:lnTo>
                  <a:lnTo>
                    <a:pt x="314" y="984"/>
                  </a:lnTo>
                  <a:lnTo>
                    <a:pt x="337" y="937"/>
                  </a:lnTo>
                  <a:lnTo>
                    <a:pt x="359" y="889"/>
                  </a:lnTo>
                  <a:lnTo>
                    <a:pt x="378" y="841"/>
                  </a:lnTo>
                  <a:lnTo>
                    <a:pt x="396" y="761"/>
                  </a:lnTo>
                  <a:lnTo>
                    <a:pt x="424" y="703"/>
                  </a:lnTo>
                  <a:lnTo>
                    <a:pt x="443" y="662"/>
                  </a:lnTo>
                  <a:lnTo>
                    <a:pt x="486" y="589"/>
                  </a:lnTo>
                  <a:lnTo>
                    <a:pt x="525" y="521"/>
                  </a:lnTo>
                  <a:lnTo>
                    <a:pt x="568" y="454"/>
                  </a:lnTo>
                  <a:lnTo>
                    <a:pt x="612" y="387"/>
                  </a:lnTo>
                  <a:lnTo>
                    <a:pt x="659" y="320"/>
                  </a:lnTo>
                  <a:lnTo>
                    <a:pt x="706" y="249"/>
                  </a:lnTo>
                  <a:lnTo>
                    <a:pt x="746" y="191"/>
                  </a:lnTo>
                  <a:lnTo>
                    <a:pt x="746" y="148"/>
                  </a:lnTo>
                  <a:lnTo>
                    <a:pt x="746" y="108"/>
                  </a:lnTo>
                  <a:lnTo>
                    <a:pt x="746" y="61"/>
                  </a:lnTo>
                  <a:lnTo>
                    <a:pt x="783" y="52"/>
                  </a:lnTo>
                  <a:lnTo>
                    <a:pt x="830" y="41"/>
                  </a:lnTo>
                  <a:lnTo>
                    <a:pt x="877" y="31"/>
                  </a:lnTo>
                  <a:lnTo>
                    <a:pt x="919" y="22"/>
                  </a:lnTo>
                  <a:lnTo>
                    <a:pt x="962" y="17"/>
                  </a:lnTo>
                  <a:lnTo>
                    <a:pt x="1001" y="9"/>
                  </a:lnTo>
                  <a:lnTo>
                    <a:pt x="1041" y="5"/>
                  </a:lnTo>
                  <a:lnTo>
                    <a:pt x="1093" y="0"/>
                  </a:lnTo>
                  <a:lnTo>
                    <a:pt x="1158" y="9"/>
                  </a:lnTo>
                  <a:lnTo>
                    <a:pt x="1219" y="48"/>
                  </a:lnTo>
                  <a:lnTo>
                    <a:pt x="1252" y="104"/>
                  </a:lnTo>
                  <a:lnTo>
                    <a:pt x="1266" y="177"/>
                  </a:lnTo>
                  <a:lnTo>
                    <a:pt x="1271" y="216"/>
                  </a:lnTo>
                  <a:lnTo>
                    <a:pt x="1271" y="258"/>
                  </a:lnTo>
                  <a:lnTo>
                    <a:pt x="1271" y="301"/>
                  </a:lnTo>
                  <a:lnTo>
                    <a:pt x="1273" y="344"/>
                  </a:lnTo>
                  <a:lnTo>
                    <a:pt x="1275" y="385"/>
                  </a:lnTo>
                  <a:lnTo>
                    <a:pt x="1282" y="422"/>
                  </a:lnTo>
                  <a:lnTo>
                    <a:pt x="1292" y="461"/>
                  </a:lnTo>
                  <a:lnTo>
                    <a:pt x="1316" y="50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6" name="Freeform 23"/>
            <p:cNvSpPr>
              <a:spLocks/>
            </p:cNvSpPr>
            <p:nvPr/>
          </p:nvSpPr>
          <p:spPr bwMode="auto">
            <a:xfrm>
              <a:off x="2963" y="1113"/>
              <a:ext cx="178" cy="258"/>
            </a:xfrm>
            <a:custGeom>
              <a:avLst/>
              <a:gdLst>
                <a:gd name="T0" fmla="*/ 0 w 1424"/>
                <a:gd name="T1" fmla="*/ 0 h 2065"/>
                <a:gd name="T2" fmla="*/ 0 w 1424"/>
                <a:gd name="T3" fmla="*/ 0 h 2065"/>
                <a:gd name="T4" fmla="*/ 0 w 1424"/>
                <a:gd name="T5" fmla="*/ 0 h 2065"/>
                <a:gd name="T6" fmla="*/ 0 w 1424"/>
                <a:gd name="T7" fmla="*/ 0 h 2065"/>
                <a:gd name="T8" fmla="*/ 0 w 1424"/>
                <a:gd name="T9" fmla="*/ 0 h 2065"/>
                <a:gd name="T10" fmla="*/ 0 w 1424"/>
                <a:gd name="T11" fmla="*/ 0 h 2065"/>
                <a:gd name="T12" fmla="*/ 0 w 1424"/>
                <a:gd name="T13" fmla="*/ 0 h 2065"/>
                <a:gd name="T14" fmla="*/ 0 w 1424"/>
                <a:gd name="T15" fmla="*/ 0 h 2065"/>
                <a:gd name="T16" fmla="*/ 0 w 1424"/>
                <a:gd name="T17" fmla="*/ 0 h 2065"/>
                <a:gd name="T18" fmla="*/ 0 w 1424"/>
                <a:gd name="T19" fmla="*/ 0 h 2065"/>
                <a:gd name="T20" fmla="*/ 0 w 1424"/>
                <a:gd name="T21" fmla="*/ 0 h 2065"/>
                <a:gd name="T22" fmla="*/ 0 w 1424"/>
                <a:gd name="T23" fmla="*/ 0 h 2065"/>
                <a:gd name="T24" fmla="*/ 0 w 1424"/>
                <a:gd name="T25" fmla="*/ 0 h 2065"/>
                <a:gd name="T26" fmla="*/ 0 w 1424"/>
                <a:gd name="T27" fmla="*/ 0 h 2065"/>
                <a:gd name="T28" fmla="*/ 0 w 1424"/>
                <a:gd name="T29" fmla="*/ 0 h 2065"/>
                <a:gd name="T30" fmla="*/ 0 w 1424"/>
                <a:gd name="T31" fmla="*/ 0 h 2065"/>
                <a:gd name="T32" fmla="*/ 0 w 1424"/>
                <a:gd name="T33" fmla="*/ 0 h 2065"/>
                <a:gd name="T34" fmla="*/ 0 w 1424"/>
                <a:gd name="T35" fmla="*/ 0 h 2065"/>
                <a:gd name="T36" fmla="*/ 0 w 1424"/>
                <a:gd name="T37" fmla="*/ 0 h 2065"/>
                <a:gd name="T38" fmla="*/ 0 w 1424"/>
                <a:gd name="T39" fmla="*/ 0 h 2065"/>
                <a:gd name="T40" fmla="*/ 0 w 1424"/>
                <a:gd name="T41" fmla="*/ 0 h 2065"/>
                <a:gd name="T42" fmla="*/ 0 w 1424"/>
                <a:gd name="T43" fmla="*/ 0 h 2065"/>
                <a:gd name="T44" fmla="*/ 0 w 1424"/>
                <a:gd name="T45" fmla="*/ 0 h 2065"/>
                <a:gd name="T46" fmla="*/ 0 w 1424"/>
                <a:gd name="T47" fmla="*/ 0 h 2065"/>
                <a:gd name="T48" fmla="*/ 0 w 1424"/>
                <a:gd name="T49" fmla="*/ 0 h 2065"/>
                <a:gd name="T50" fmla="*/ 0 w 1424"/>
                <a:gd name="T51" fmla="*/ 0 h 2065"/>
                <a:gd name="T52" fmla="*/ 0 w 1424"/>
                <a:gd name="T53" fmla="*/ 0 h 2065"/>
                <a:gd name="T54" fmla="*/ 0 w 1424"/>
                <a:gd name="T55" fmla="*/ 0 h 2065"/>
                <a:gd name="T56" fmla="*/ 0 w 1424"/>
                <a:gd name="T57" fmla="*/ 0 h 2065"/>
                <a:gd name="T58" fmla="*/ 0 w 1424"/>
                <a:gd name="T59" fmla="*/ 0 h 2065"/>
                <a:gd name="T60" fmla="*/ 0 w 1424"/>
                <a:gd name="T61" fmla="*/ 0 h 2065"/>
                <a:gd name="T62" fmla="*/ 0 w 1424"/>
                <a:gd name="T63" fmla="*/ 0 h 2065"/>
                <a:gd name="T64" fmla="*/ 0 w 1424"/>
                <a:gd name="T65" fmla="*/ 0 h 2065"/>
                <a:gd name="T66" fmla="*/ 0 w 1424"/>
                <a:gd name="T67" fmla="*/ 0 h 2065"/>
                <a:gd name="T68" fmla="*/ 0 w 1424"/>
                <a:gd name="T69" fmla="*/ 0 h 2065"/>
                <a:gd name="T70" fmla="*/ 0 w 1424"/>
                <a:gd name="T71" fmla="*/ 0 h 2065"/>
                <a:gd name="T72" fmla="*/ 0 w 1424"/>
                <a:gd name="T73" fmla="*/ 0 h 2065"/>
                <a:gd name="T74" fmla="*/ 0 w 1424"/>
                <a:gd name="T75" fmla="*/ 0 h 2065"/>
                <a:gd name="T76" fmla="*/ 0 w 1424"/>
                <a:gd name="T77" fmla="*/ 0 h 2065"/>
                <a:gd name="T78" fmla="*/ 0 w 1424"/>
                <a:gd name="T79" fmla="*/ 0 h 2065"/>
                <a:gd name="T80" fmla="*/ 0 w 1424"/>
                <a:gd name="T81" fmla="*/ 0 h 2065"/>
                <a:gd name="T82" fmla="*/ 0 w 1424"/>
                <a:gd name="T83" fmla="*/ 0 h 2065"/>
                <a:gd name="T84" fmla="*/ 0 w 1424"/>
                <a:gd name="T85" fmla="*/ 0 h 2065"/>
                <a:gd name="T86" fmla="*/ 0 w 1424"/>
                <a:gd name="T87" fmla="*/ 0 h 206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24"/>
                <a:gd name="T133" fmla="*/ 0 h 2065"/>
                <a:gd name="T134" fmla="*/ 1424 w 1424"/>
                <a:gd name="T135" fmla="*/ 2065 h 206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24" h="2065">
                  <a:moveTo>
                    <a:pt x="1424" y="63"/>
                  </a:moveTo>
                  <a:lnTo>
                    <a:pt x="1424" y="101"/>
                  </a:lnTo>
                  <a:lnTo>
                    <a:pt x="1424" y="141"/>
                  </a:lnTo>
                  <a:lnTo>
                    <a:pt x="1424" y="181"/>
                  </a:lnTo>
                  <a:lnTo>
                    <a:pt x="1387" y="251"/>
                  </a:lnTo>
                  <a:lnTo>
                    <a:pt x="1338" y="322"/>
                  </a:lnTo>
                  <a:lnTo>
                    <a:pt x="1293" y="389"/>
                  </a:lnTo>
                  <a:lnTo>
                    <a:pt x="1249" y="456"/>
                  </a:lnTo>
                  <a:lnTo>
                    <a:pt x="1206" y="521"/>
                  </a:lnTo>
                  <a:lnTo>
                    <a:pt x="1164" y="591"/>
                  </a:lnTo>
                  <a:lnTo>
                    <a:pt x="1124" y="664"/>
                  </a:lnTo>
                  <a:lnTo>
                    <a:pt x="1105" y="701"/>
                  </a:lnTo>
                  <a:lnTo>
                    <a:pt x="1077" y="763"/>
                  </a:lnTo>
                  <a:lnTo>
                    <a:pt x="1056" y="840"/>
                  </a:lnTo>
                  <a:lnTo>
                    <a:pt x="1040" y="889"/>
                  </a:lnTo>
                  <a:lnTo>
                    <a:pt x="1018" y="939"/>
                  </a:lnTo>
                  <a:lnTo>
                    <a:pt x="995" y="986"/>
                  </a:lnTo>
                  <a:lnTo>
                    <a:pt x="969" y="1032"/>
                  </a:lnTo>
                  <a:lnTo>
                    <a:pt x="944" y="1077"/>
                  </a:lnTo>
                  <a:lnTo>
                    <a:pt x="916" y="1122"/>
                  </a:lnTo>
                  <a:lnTo>
                    <a:pt x="888" y="1168"/>
                  </a:lnTo>
                  <a:lnTo>
                    <a:pt x="860" y="1213"/>
                  </a:lnTo>
                  <a:lnTo>
                    <a:pt x="830" y="1258"/>
                  </a:lnTo>
                  <a:lnTo>
                    <a:pt x="806" y="1304"/>
                  </a:lnTo>
                  <a:lnTo>
                    <a:pt x="782" y="1352"/>
                  </a:lnTo>
                  <a:lnTo>
                    <a:pt x="763" y="1401"/>
                  </a:lnTo>
                  <a:lnTo>
                    <a:pt x="744" y="1451"/>
                  </a:lnTo>
                  <a:lnTo>
                    <a:pt x="728" y="1525"/>
                  </a:lnTo>
                  <a:lnTo>
                    <a:pt x="704" y="1568"/>
                  </a:lnTo>
                  <a:lnTo>
                    <a:pt x="678" y="1607"/>
                  </a:lnTo>
                  <a:lnTo>
                    <a:pt x="683" y="1654"/>
                  </a:lnTo>
                  <a:lnTo>
                    <a:pt x="695" y="1685"/>
                  </a:lnTo>
                  <a:lnTo>
                    <a:pt x="646" y="1719"/>
                  </a:lnTo>
                  <a:lnTo>
                    <a:pt x="592" y="1773"/>
                  </a:lnTo>
                  <a:lnTo>
                    <a:pt x="557" y="1816"/>
                  </a:lnTo>
                  <a:lnTo>
                    <a:pt x="519" y="1866"/>
                  </a:lnTo>
                  <a:lnTo>
                    <a:pt x="479" y="1922"/>
                  </a:lnTo>
                  <a:lnTo>
                    <a:pt x="434" y="1983"/>
                  </a:lnTo>
                  <a:lnTo>
                    <a:pt x="376" y="2065"/>
                  </a:lnTo>
                  <a:lnTo>
                    <a:pt x="359" y="2020"/>
                  </a:lnTo>
                  <a:lnTo>
                    <a:pt x="348" y="1976"/>
                  </a:lnTo>
                  <a:lnTo>
                    <a:pt x="341" y="1933"/>
                  </a:lnTo>
                  <a:lnTo>
                    <a:pt x="333" y="1896"/>
                  </a:lnTo>
                  <a:lnTo>
                    <a:pt x="277" y="1905"/>
                  </a:lnTo>
                  <a:lnTo>
                    <a:pt x="371" y="1701"/>
                  </a:lnTo>
                  <a:lnTo>
                    <a:pt x="310" y="1717"/>
                  </a:lnTo>
                  <a:lnTo>
                    <a:pt x="343" y="1548"/>
                  </a:lnTo>
                  <a:lnTo>
                    <a:pt x="202" y="1784"/>
                  </a:lnTo>
                  <a:lnTo>
                    <a:pt x="179" y="1663"/>
                  </a:lnTo>
                  <a:lnTo>
                    <a:pt x="84" y="1862"/>
                  </a:lnTo>
                  <a:lnTo>
                    <a:pt x="47" y="1830"/>
                  </a:lnTo>
                  <a:lnTo>
                    <a:pt x="10" y="1814"/>
                  </a:lnTo>
                  <a:lnTo>
                    <a:pt x="0" y="1771"/>
                  </a:lnTo>
                  <a:lnTo>
                    <a:pt x="6" y="1724"/>
                  </a:lnTo>
                  <a:lnTo>
                    <a:pt x="10" y="1682"/>
                  </a:lnTo>
                  <a:lnTo>
                    <a:pt x="17" y="1645"/>
                  </a:lnTo>
                  <a:lnTo>
                    <a:pt x="26" y="1591"/>
                  </a:lnTo>
                  <a:lnTo>
                    <a:pt x="45" y="1544"/>
                  </a:lnTo>
                  <a:lnTo>
                    <a:pt x="82" y="1451"/>
                  </a:lnTo>
                  <a:lnTo>
                    <a:pt x="118" y="1356"/>
                  </a:lnTo>
                  <a:lnTo>
                    <a:pt x="153" y="1260"/>
                  </a:lnTo>
                  <a:lnTo>
                    <a:pt x="188" y="1164"/>
                  </a:lnTo>
                  <a:lnTo>
                    <a:pt x="220" y="1070"/>
                  </a:lnTo>
                  <a:lnTo>
                    <a:pt x="254" y="971"/>
                  </a:lnTo>
                  <a:lnTo>
                    <a:pt x="285" y="876"/>
                  </a:lnTo>
                  <a:lnTo>
                    <a:pt x="315" y="779"/>
                  </a:lnTo>
                  <a:lnTo>
                    <a:pt x="345" y="681"/>
                  </a:lnTo>
                  <a:lnTo>
                    <a:pt x="374" y="582"/>
                  </a:lnTo>
                  <a:lnTo>
                    <a:pt x="399" y="484"/>
                  </a:lnTo>
                  <a:lnTo>
                    <a:pt x="425" y="385"/>
                  </a:lnTo>
                  <a:lnTo>
                    <a:pt x="449" y="286"/>
                  </a:lnTo>
                  <a:lnTo>
                    <a:pt x="471" y="186"/>
                  </a:lnTo>
                  <a:lnTo>
                    <a:pt x="505" y="33"/>
                  </a:lnTo>
                  <a:lnTo>
                    <a:pt x="590" y="15"/>
                  </a:lnTo>
                  <a:lnTo>
                    <a:pt x="646" y="5"/>
                  </a:lnTo>
                  <a:lnTo>
                    <a:pt x="702" y="2"/>
                  </a:lnTo>
                  <a:lnTo>
                    <a:pt x="761" y="0"/>
                  </a:lnTo>
                  <a:lnTo>
                    <a:pt x="817" y="2"/>
                  </a:lnTo>
                  <a:lnTo>
                    <a:pt x="875" y="7"/>
                  </a:lnTo>
                  <a:lnTo>
                    <a:pt x="932" y="15"/>
                  </a:lnTo>
                  <a:lnTo>
                    <a:pt x="990" y="22"/>
                  </a:lnTo>
                  <a:lnTo>
                    <a:pt x="1046" y="31"/>
                  </a:lnTo>
                  <a:lnTo>
                    <a:pt x="1105" y="37"/>
                  </a:lnTo>
                  <a:lnTo>
                    <a:pt x="1164" y="47"/>
                  </a:lnTo>
                  <a:lnTo>
                    <a:pt x="1221" y="54"/>
                  </a:lnTo>
                  <a:lnTo>
                    <a:pt x="1279" y="61"/>
                  </a:lnTo>
                  <a:lnTo>
                    <a:pt x="1338" y="63"/>
                  </a:lnTo>
                  <a:lnTo>
                    <a:pt x="1424" y="6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7" name="Freeform 24"/>
            <p:cNvSpPr>
              <a:spLocks/>
            </p:cNvSpPr>
            <p:nvPr/>
          </p:nvSpPr>
          <p:spPr bwMode="auto">
            <a:xfrm>
              <a:off x="2897" y="1505"/>
              <a:ext cx="78" cy="714"/>
            </a:xfrm>
            <a:custGeom>
              <a:avLst/>
              <a:gdLst>
                <a:gd name="T0" fmla="*/ 0 w 621"/>
                <a:gd name="T1" fmla="*/ 0 h 5710"/>
                <a:gd name="T2" fmla="*/ 0 w 621"/>
                <a:gd name="T3" fmla="*/ 0 h 5710"/>
                <a:gd name="T4" fmla="*/ 0 w 621"/>
                <a:gd name="T5" fmla="*/ 0 h 5710"/>
                <a:gd name="T6" fmla="*/ 0 w 621"/>
                <a:gd name="T7" fmla="*/ 0 h 5710"/>
                <a:gd name="T8" fmla="*/ 0 w 621"/>
                <a:gd name="T9" fmla="*/ 0 h 5710"/>
                <a:gd name="T10" fmla="*/ 0 w 621"/>
                <a:gd name="T11" fmla="*/ 0 h 5710"/>
                <a:gd name="T12" fmla="*/ 0 w 621"/>
                <a:gd name="T13" fmla="*/ 0 h 5710"/>
                <a:gd name="T14" fmla="*/ 0 w 621"/>
                <a:gd name="T15" fmla="*/ 0 h 5710"/>
                <a:gd name="T16" fmla="*/ 0 w 621"/>
                <a:gd name="T17" fmla="*/ 0 h 5710"/>
                <a:gd name="T18" fmla="*/ 0 w 621"/>
                <a:gd name="T19" fmla="*/ 0 h 5710"/>
                <a:gd name="T20" fmla="*/ 0 w 621"/>
                <a:gd name="T21" fmla="*/ 0 h 5710"/>
                <a:gd name="T22" fmla="*/ 0 w 621"/>
                <a:gd name="T23" fmla="*/ 0 h 5710"/>
                <a:gd name="T24" fmla="*/ 0 w 621"/>
                <a:gd name="T25" fmla="*/ 0 h 5710"/>
                <a:gd name="T26" fmla="*/ 0 w 621"/>
                <a:gd name="T27" fmla="*/ 0 h 5710"/>
                <a:gd name="T28" fmla="*/ 0 w 621"/>
                <a:gd name="T29" fmla="*/ 0 h 5710"/>
                <a:gd name="T30" fmla="*/ 0 w 621"/>
                <a:gd name="T31" fmla="*/ 0 h 5710"/>
                <a:gd name="T32" fmla="*/ 0 w 621"/>
                <a:gd name="T33" fmla="*/ 0 h 5710"/>
                <a:gd name="T34" fmla="*/ 0 w 621"/>
                <a:gd name="T35" fmla="*/ 0 h 5710"/>
                <a:gd name="T36" fmla="*/ 0 w 621"/>
                <a:gd name="T37" fmla="*/ 0 h 5710"/>
                <a:gd name="T38" fmla="*/ 0 w 621"/>
                <a:gd name="T39" fmla="*/ 0 h 5710"/>
                <a:gd name="T40" fmla="*/ 0 w 621"/>
                <a:gd name="T41" fmla="*/ 0 h 5710"/>
                <a:gd name="T42" fmla="*/ 0 w 621"/>
                <a:gd name="T43" fmla="*/ 0 h 5710"/>
                <a:gd name="T44" fmla="*/ 0 w 621"/>
                <a:gd name="T45" fmla="*/ 0 h 5710"/>
                <a:gd name="T46" fmla="*/ 0 w 621"/>
                <a:gd name="T47" fmla="*/ 0 h 5710"/>
                <a:gd name="T48" fmla="*/ 0 w 621"/>
                <a:gd name="T49" fmla="*/ 0 h 5710"/>
                <a:gd name="T50" fmla="*/ 0 w 621"/>
                <a:gd name="T51" fmla="*/ 0 h 5710"/>
                <a:gd name="T52" fmla="*/ 0 w 621"/>
                <a:gd name="T53" fmla="*/ 0 h 5710"/>
                <a:gd name="T54" fmla="*/ 0 w 621"/>
                <a:gd name="T55" fmla="*/ 0 h 5710"/>
                <a:gd name="T56" fmla="*/ 0 w 621"/>
                <a:gd name="T57" fmla="*/ 0 h 5710"/>
                <a:gd name="T58" fmla="*/ 0 w 621"/>
                <a:gd name="T59" fmla="*/ 0 h 5710"/>
                <a:gd name="T60" fmla="*/ 0 w 621"/>
                <a:gd name="T61" fmla="*/ 0 h 5710"/>
                <a:gd name="T62" fmla="*/ 0 w 621"/>
                <a:gd name="T63" fmla="*/ 0 h 5710"/>
                <a:gd name="T64" fmla="*/ 0 w 621"/>
                <a:gd name="T65" fmla="*/ 0 h 5710"/>
                <a:gd name="T66" fmla="*/ 0 w 621"/>
                <a:gd name="T67" fmla="*/ 0 h 5710"/>
                <a:gd name="T68" fmla="*/ 0 w 621"/>
                <a:gd name="T69" fmla="*/ 0 h 5710"/>
                <a:gd name="T70" fmla="*/ 0 w 621"/>
                <a:gd name="T71" fmla="*/ 0 h 5710"/>
                <a:gd name="T72" fmla="*/ 0 w 621"/>
                <a:gd name="T73" fmla="*/ 0 h 5710"/>
                <a:gd name="T74" fmla="*/ 0 w 621"/>
                <a:gd name="T75" fmla="*/ 0 h 5710"/>
                <a:gd name="T76" fmla="*/ 0 w 621"/>
                <a:gd name="T77" fmla="*/ 0 h 5710"/>
                <a:gd name="T78" fmla="*/ 0 w 621"/>
                <a:gd name="T79" fmla="*/ 0 h 5710"/>
                <a:gd name="T80" fmla="*/ 0 w 621"/>
                <a:gd name="T81" fmla="*/ 0 h 5710"/>
                <a:gd name="T82" fmla="*/ 0 w 621"/>
                <a:gd name="T83" fmla="*/ 0 h 5710"/>
                <a:gd name="T84" fmla="*/ 0 w 621"/>
                <a:gd name="T85" fmla="*/ 0 h 5710"/>
                <a:gd name="T86" fmla="*/ 0 w 621"/>
                <a:gd name="T87" fmla="*/ 0 h 5710"/>
                <a:gd name="T88" fmla="*/ 0 w 621"/>
                <a:gd name="T89" fmla="*/ 0 h 5710"/>
                <a:gd name="T90" fmla="*/ 0 w 621"/>
                <a:gd name="T91" fmla="*/ 0 h 5710"/>
                <a:gd name="T92" fmla="*/ 0 w 621"/>
                <a:gd name="T93" fmla="*/ 0 h 5710"/>
                <a:gd name="T94" fmla="*/ 0 w 621"/>
                <a:gd name="T95" fmla="*/ 0 h 5710"/>
                <a:gd name="T96" fmla="*/ 0 w 621"/>
                <a:gd name="T97" fmla="*/ 0 h 57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1"/>
                <a:gd name="T148" fmla="*/ 0 h 5710"/>
                <a:gd name="T149" fmla="*/ 621 w 621"/>
                <a:gd name="T150" fmla="*/ 5710 h 57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1" h="5710">
                  <a:moveTo>
                    <a:pt x="621" y="5710"/>
                  </a:moveTo>
                  <a:lnTo>
                    <a:pt x="600" y="5660"/>
                  </a:lnTo>
                  <a:lnTo>
                    <a:pt x="582" y="5614"/>
                  </a:lnTo>
                  <a:lnTo>
                    <a:pt x="560" y="5558"/>
                  </a:lnTo>
                  <a:lnTo>
                    <a:pt x="537" y="5501"/>
                  </a:lnTo>
                  <a:lnTo>
                    <a:pt x="513" y="5445"/>
                  </a:lnTo>
                  <a:lnTo>
                    <a:pt x="494" y="5398"/>
                  </a:lnTo>
                  <a:lnTo>
                    <a:pt x="483" y="5368"/>
                  </a:lnTo>
                  <a:lnTo>
                    <a:pt x="461" y="5323"/>
                  </a:lnTo>
                  <a:lnTo>
                    <a:pt x="443" y="5283"/>
                  </a:lnTo>
                  <a:lnTo>
                    <a:pt x="398" y="5193"/>
                  </a:lnTo>
                  <a:lnTo>
                    <a:pt x="377" y="5149"/>
                  </a:lnTo>
                  <a:lnTo>
                    <a:pt x="355" y="5104"/>
                  </a:lnTo>
                  <a:lnTo>
                    <a:pt x="337" y="5060"/>
                  </a:lnTo>
                  <a:lnTo>
                    <a:pt x="327" y="5030"/>
                  </a:lnTo>
                  <a:lnTo>
                    <a:pt x="307" y="4973"/>
                  </a:lnTo>
                  <a:lnTo>
                    <a:pt x="288" y="4914"/>
                  </a:lnTo>
                  <a:lnTo>
                    <a:pt x="269" y="4853"/>
                  </a:lnTo>
                  <a:lnTo>
                    <a:pt x="249" y="4788"/>
                  </a:lnTo>
                  <a:lnTo>
                    <a:pt x="229" y="4724"/>
                  </a:lnTo>
                  <a:lnTo>
                    <a:pt x="210" y="4663"/>
                  </a:lnTo>
                  <a:lnTo>
                    <a:pt x="197" y="4615"/>
                  </a:lnTo>
                  <a:lnTo>
                    <a:pt x="189" y="4581"/>
                  </a:lnTo>
                  <a:lnTo>
                    <a:pt x="178" y="4535"/>
                  </a:lnTo>
                  <a:lnTo>
                    <a:pt x="169" y="4494"/>
                  </a:lnTo>
                  <a:lnTo>
                    <a:pt x="159" y="4453"/>
                  </a:lnTo>
                  <a:lnTo>
                    <a:pt x="152" y="4414"/>
                  </a:lnTo>
                  <a:lnTo>
                    <a:pt x="141" y="4368"/>
                  </a:lnTo>
                  <a:lnTo>
                    <a:pt x="135" y="4335"/>
                  </a:lnTo>
                  <a:lnTo>
                    <a:pt x="112" y="4278"/>
                  </a:lnTo>
                  <a:lnTo>
                    <a:pt x="98" y="4230"/>
                  </a:lnTo>
                  <a:lnTo>
                    <a:pt x="84" y="4183"/>
                  </a:lnTo>
                  <a:lnTo>
                    <a:pt x="72" y="4135"/>
                  </a:lnTo>
                  <a:lnTo>
                    <a:pt x="63" y="4086"/>
                  </a:lnTo>
                  <a:lnTo>
                    <a:pt x="53" y="4040"/>
                  </a:lnTo>
                  <a:lnTo>
                    <a:pt x="44" y="3993"/>
                  </a:lnTo>
                  <a:lnTo>
                    <a:pt x="39" y="3955"/>
                  </a:lnTo>
                  <a:lnTo>
                    <a:pt x="25" y="3865"/>
                  </a:lnTo>
                  <a:lnTo>
                    <a:pt x="18" y="3805"/>
                  </a:lnTo>
                  <a:lnTo>
                    <a:pt x="13" y="3742"/>
                  </a:lnTo>
                  <a:lnTo>
                    <a:pt x="9" y="3679"/>
                  </a:lnTo>
                  <a:lnTo>
                    <a:pt x="7" y="3614"/>
                  </a:lnTo>
                  <a:lnTo>
                    <a:pt x="7" y="3551"/>
                  </a:lnTo>
                  <a:lnTo>
                    <a:pt x="4" y="3486"/>
                  </a:lnTo>
                  <a:lnTo>
                    <a:pt x="7" y="3422"/>
                  </a:lnTo>
                  <a:lnTo>
                    <a:pt x="7" y="3357"/>
                  </a:lnTo>
                  <a:lnTo>
                    <a:pt x="7" y="3296"/>
                  </a:lnTo>
                  <a:lnTo>
                    <a:pt x="9" y="3233"/>
                  </a:lnTo>
                  <a:lnTo>
                    <a:pt x="9" y="3171"/>
                  </a:lnTo>
                  <a:lnTo>
                    <a:pt x="9" y="3113"/>
                  </a:lnTo>
                  <a:lnTo>
                    <a:pt x="9" y="3054"/>
                  </a:lnTo>
                  <a:lnTo>
                    <a:pt x="9" y="2970"/>
                  </a:lnTo>
                  <a:lnTo>
                    <a:pt x="4" y="2933"/>
                  </a:lnTo>
                  <a:lnTo>
                    <a:pt x="2" y="2853"/>
                  </a:lnTo>
                  <a:lnTo>
                    <a:pt x="0" y="2771"/>
                  </a:lnTo>
                  <a:lnTo>
                    <a:pt x="0" y="2691"/>
                  </a:lnTo>
                  <a:lnTo>
                    <a:pt x="4" y="2608"/>
                  </a:lnTo>
                  <a:lnTo>
                    <a:pt x="9" y="2524"/>
                  </a:lnTo>
                  <a:lnTo>
                    <a:pt x="13" y="2442"/>
                  </a:lnTo>
                  <a:lnTo>
                    <a:pt x="20" y="2360"/>
                  </a:lnTo>
                  <a:lnTo>
                    <a:pt x="25" y="2275"/>
                  </a:lnTo>
                  <a:lnTo>
                    <a:pt x="33" y="2193"/>
                  </a:lnTo>
                  <a:lnTo>
                    <a:pt x="37" y="2109"/>
                  </a:lnTo>
                  <a:lnTo>
                    <a:pt x="42" y="2027"/>
                  </a:lnTo>
                  <a:lnTo>
                    <a:pt x="46" y="1945"/>
                  </a:lnTo>
                  <a:lnTo>
                    <a:pt x="46" y="1865"/>
                  </a:lnTo>
                  <a:lnTo>
                    <a:pt x="44" y="1785"/>
                  </a:lnTo>
                  <a:lnTo>
                    <a:pt x="39" y="1666"/>
                  </a:lnTo>
                  <a:lnTo>
                    <a:pt x="58" y="1430"/>
                  </a:lnTo>
                  <a:lnTo>
                    <a:pt x="63" y="1370"/>
                  </a:lnTo>
                  <a:lnTo>
                    <a:pt x="70" y="1292"/>
                  </a:lnTo>
                  <a:lnTo>
                    <a:pt x="72" y="1248"/>
                  </a:lnTo>
                  <a:lnTo>
                    <a:pt x="76" y="1201"/>
                  </a:lnTo>
                  <a:lnTo>
                    <a:pt x="81" y="1151"/>
                  </a:lnTo>
                  <a:lnTo>
                    <a:pt x="87" y="1105"/>
                  </a:lnTo>
                  <a:lnTo>
                    <a:pt x="89" y="1060"/>
                  </a:lnTo>
                  <a:lnTo>
                    <a:pt x="93" y="1017"/>
                  </a:lnTo>
                  <a:lnTo>
                    <a:pt x="96" y="980"/>
                  </a:lnTo>
                  <a:lnTo>
                    <a:pt x="100" y="926"/>
                  </a:lnTo>
                  <a:lnTo>
                    <a:pt x="107" y="885"/>
                  </a:lnTo>
                  <a:lnTo>
                    <a:pt x="117" y="840"/>
                  </a:lnTo>
                  <a:lnTo>
                    <a:pt x="130" y="783"/>
                  </a:lnTo>
                  <a:lnTo>
                    <a:pt x="145" y="723"/>
                  </a:lnTo>
                  <a:lnTo>
                    <a:pt x="159" y="664"/>
                  </a:lnTo>
                  <a:lnTo>
                    <a:pt x="171" y="612"/>
                  </a:lnTo>
                  <a:lnTo>
                    <a:pt x="182" y="565"/>
                  </a:lnTo>
                  <a:lnTo>
                    <a:pt x="189" y="520"/>
                  </a:lnTo>
                  <a:lnTo>
                    <a:pt x="197" y="483"/>
                  </a:lnTo>
                  <a:lnTo>
                    <a:pt x="206" y="436"/>
                  </a:lnTo>
                  <a:lnTo>
                    <a:pt x="217" y="384"/>
                  </a:lnTo>
                  <a:lnTo>
                    <a:pt x="232" y="331"/>
                  </a:lnTo>
                  <a:lnTo>
                    <a:pt x="243" y="277"/>
                  </a:lnTo>
                  <a:lnTo>
                    <a:pt x="255" y="234"/>
                  </a:lnTo>
                  <a:lnTo>
                    <a:pt x="271" y="176"/>
                  </a:lnTo>
                  <a:lnTo>
                    <a:pt x="286" y="135"/>
                  </a:lnTo>
                  <a:lnTo>
                    <a:pt x="307" y="85"/>
                  </a:lnTo>
                  <a:lnTo>
                    <a:pt x="323" y="46"/>
                  </a:lnTo>
                  <a:lnTo>
                    <a:pt x="337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48" name="Freeform 25"/>
            <p:cNvSpPr>
              <a:spLocks/>
            </p:cNvSpPr>
            <p:nvPr/>
          </p:nvSpPr>
          <p:spPr bwMode="auto">
            <a:xfrm>
              <a:off x="2970" y="2218"/>
              <a:ext cx="128" cy="147"/>
            </a:xfrm>
            <a:custGeom>
              <a:avLst/>
              <a:gdLst>
                <a:gd name="T0" fmla="*/ 0 w 1022"/>
                <a:gd name="T1" fmla="*/ 0 h 1172"/>
                <a:gd name="T2" fmla="*/ 0 w 1022"/>
                <a:gd name="T3" fmla="*/ 0 h 1172"/>
                <a:gd name="T4" fmla="*/ 0 w 1022"/>
                <a:gd name="T5" fmla="*/ 0 h 1172"/>
                <a:gd name="T6" fmla="*/ 0 w 1022"/>
                <a:gd name="T7" fmla="*/ 0 h 1172"/>
                <a:gd name="T8" fmla="*/ 0 w 1022"/>
                <a:gd name="T9" fmla="*/ 0 h 1172"/>
                <a:gd name="T10" fmla="*/ 0 w 1022"/>
                <a:gd name="T11" fmla="*/ 0 h 1172"/>
                <a:gd name="T12" fmla="*/ 0 w 1022"/>
                <a:gd name="T13" fmla="*/ 0 h 1172"/>
                <a:gd name="T14" fmla="*/ 0 w 1022"/>
                <a:gd name="T15" fmla="*/ 0 h 1172"/>
                <a:gd name="T16" fmla="*/ 0 w 1022"/>
                <a:gd name="T17" fmla="*/ 0 h 1172"/>
                <a:gd name="T18" fmla="*/ 0 w 1022"/>
                <a:gd name="T19" fmla="*/ 0 h 1172"/>
                <a:gd name="T20" fmla="*/ 0 w 1022"/>
                <a:gd name="T21" fmla="*/ 0 h 1172"/>
                <a:gd name="T22" fmla="*/ 0 w 1022"/>
                <a:gd name="T23" fmla="*/ 0 h 1172"/>
                <a:gd name="T24" fmla="*/ 0 w 1022"/>
                <a:gd name="T25" fmla="*/ 0 h 1172"/>
                <a:gd name="T26" fmla="*/ 0 w 1022"/>
                <a:gd name="T27" fmla="*/ 0 h 1172"/>
                <a:gd name="T28" fmla="*/ 0 w 1022"/>
                <a:gd name="T29" fmla="*/ 0 h 1172"/>
                <a:gd name="T30" fmla="*/ 0 w 1022"/>
                <a:gd name="T31" fmla="*/ 0 h 1172"/>
                <a:gd name="T32" fmla="*/ 0 w 1022"/>
                <a:gd name="T33" fmla="*/ 0 h 1172"/>
                <a:gd name="T34" fmla="*/ 0 w 1022"/>
                <a:gd name="T35" fmla="*/ 0 h 1172"/>
                <a:gd name="T36" fmla="*/ 0 w 1022"/>
                <a:gd name="T37" fmla="*/ 0 h 1172"/>
                <a:gd name="T38" fmla="*/ 0 w 1022"/>
                <a:gd name="T39" fmla="*/ 0 h 1172"/>
                <a:gd name="T40" fmla="*/ 0 w 1022"/>
                <a:gd name="T41" fmla="*/ 0 h 1172"/>
                <a:gd name="T42" fmla="*/ 0 w 1022"/>
                <a:gd name="T43" fmla="*/ 0 h 1172"/>
                <a:gd name="T44" fmla="*/ 0 w 1022"/>
                <a:gd name="T45" fmla="*/ 0 h 1172"/>
                <a:gd name="T46" fmla="*/ 0 w 1022"/>
                <a:gd name="T47" fmla="*/ 0 h 1172"/>
                <a:gd name="T48" fmla="*/ 0 w 1022"/>
                <a:gd name="T49" fmla="*/ 0 h 1172"/>
                <a:gd name="T50" fmla="*/ 0 w 1022"/>
                <a:gd name="T51" fmla="*/ 0 h 1172"/>
                <a:gd name="T52" fmla="*/ 0 w 1022"/>
                <a:gd name="T53" fmla="*/ 0 h 1172"/>
                <a:gd name="T54" fmla="*/ 0 w 1022"/>
                <a:gd name="T55" fmla="*/ 0 h 1172"/>
                <a:gd name="T56" fmla="*/ 0 w 1022"/>
                <a:gd name="T57" fmla="*/ 0 h 1172"/>
                <a:gd name="T58" fmla="*/ 0 w 1022"/>
                <a:gd name="T59" fmla="*/ 0 h 1172"/>
                <a:gd name="T60" fmla="*/ 0 w 1022"/>
                <a:gd name="T61" fmla="*/ 0 h 1172"/>
                <a:gd name="T62" fmla="*/ 0 w 1022"/>
                <a:gd name="T63" fmla="*/ 0 h 1172"/>
                <a:gd name="T64" fmla="*/ 0 w 1022"/>
                <a:gd name="T65" fmla="*/ 0 h 1172"/>
                <a:gd name="T66" fmla="*/ 0 w 1022"/>
                <a:gd name="T67" fmla="*/ 0 h 1172"/>
                <a:gd name="T68" fmla="*/ 0 w 1022"/>
                <a:gd name="T69" fmla="*/ 0 h 1172"/>
                <a:gd name="T70" fmla="*/ 0 w 1022"/>
                <a:gd name="T71" fmla="*/ 0 h 1172"/>
                <a:gd name="T72" fmla="*/ 0 w 1022"/>
                <a:gd name="T73" fmla="*/ 0 h 1172"/>
                <a:gd name="T74" fmla="*/ 0 w 1022"/>
                <a:gd name="T75" fmla="*/ 0 h 1172"/>
                <a:gd name="T76" fmla="*/ 0 w 1022"/>
                <a:gd name="T77" fmla="*/ 0 h 1172"/>
                <a:gd name="T78" fmla="*/ 0 w 1022"/>
                <a:gd name="T79" fmla="*/ 0 h 1172"/>
                <a:gd name="T80" fmla="*/ 0 w 1022"/>
                <a:gd name="T81" fmla="*/ 0 h 1172"/>
                <a:gd name="T82" fmla="*/ 0 w 1022"/>
                <a:gd name="T83" fmla="*/ 0 h 1172"/>
                <a:gd name="T84" fmla="*/ 0 w 1022"/>
                <a:gd name="T85" fmla="*/ 0 h 1172"/>
                <a:gd name="T86" fmla="*/ 0 w 1022"/>
                <a:gd name="T87" fmla="*/ 0 h 1172"/>
                <a:gd name="T88" fmla="*/ 0 w 1022"/>
                <a:gd name="T89" fmla="*/ 0 h 1172"/>
                <a:gd name="T90" fmla="*/ 0 w 1022"/>
                <a:gd name="T91" fmla="*/ 0 h 1172"/>
                <a:gd name="T92" fmla="*/ 0 w 1022"/>
                <a:gd name="T93" fmla="*/ 0 h 1172"/>
                <a:gd name="T94" fmla="*/ 0 w 1022"/>
                <a:gd name="T95" fmla="*/ 0 h 1172"/>
                <a:gd name="T96" fmla="*/ 0 w 1022"/>
                <a:gd name="T97" fmla="*/ 0 h 1172"/>
                <a:gd name="T98" fmla="*/ 0 w 1022"/>
                <a:gd name="T99" fmla="*/ 0 h 1172"/>
                <a:gd name="T100" fmla="*/ 0 w 1022"/>
                <a:gd name="T101" fmla="*/ 0 h 1172"/>
                <a:gd name="T102" fmla="*/ 0 w 1022"/>
                <a:gd name="T103" fmla="*/ 0 h 1172"/>
                <a:gd name="T104" fmla="*/ 0 w 1022"/>
                <a:gd name="T105" fmla="*/ 0 h 1172"/>
                <a:gd name="T106" fmla="*/ 0 w 1022"/>
                <a:gd name="T107" fmla="*/ 0 h 1172"/>
                <a:gd name="T108" fmla="*/ 0 w 1022"/>
                <a:gd name="T109" fmla="*/ 0 h 1172"/>
                <a:gd name="T110" fmla="*/ 0 w 1022"/>
                <a:gd name="T111" fmla="*/ 0 h 11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2"/>
                <a:gd name="T169" fmla="*/ 0 h 1172"/>
                <a:gd name="T170" fmla="*/ 1022 w 1022"/>
                <a:gd name="T171" fmla="*/ 1172 h 11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2" h="1172">
                  <a:moveTo>
                    <a:pt x="156" y="30"/>
                  </a:moveTo>
                  <a:lnTo>
                    <a:pt x="203" y="138"/>
                  </a:lnTo>
                  <a:lnTo>
                    <a:pt x="250" y="211"/>
                  </a:lnTo>
                  <a:lnTo>
                    <a:pt x="307" y="286"/>
                  </a:lnTo>
                  <a:lnTo>
                    <a:pt x="370" y="359"/>
                  </a:lnTo>
                  <a:lnTo>
                    <a:pt x="441" y="432"/>
                  </a:lnTo>
                  <a:lnTo>
                    <a:pt x="513" y="502"/>
                  </a:lnTo>
                  <a:lnTo>
                    <a:pt x="586" y="570"/>
                  </a:lnTo>
                  <a:lnTo>
                    <a:pt x="660" y="633"/>
                  </a:lnTo>
                  <a:lnTo>
                    <a:pt x="731" y="694"/>
                  </a:lnTo>
                  <a:lnTo>
                    <a:pt x="800" y="748"/>
                  </a:lnTo>
                  <a:lnTo>
                    <a:pt x="860" y="798"/>
                  </a:lnTo>
                  <a:lnTo>
                    <a:pt x="914" y="839"/>
                  </a:lnTo>
                  <a:lnTo>
                    <a:pt x="958" y="872"/>
                  </a:lnTo>
                  <a:lnTo>
                    <a:pt x="1014" y="919"/>
                  </a:lnTo>
                  <a:lnTo>
                    <a:pt x="1022" y="1004"/>
                  </a:lnTo>
                  <a:lnTo>
                    <a:pt x="1014" y="1044"/>
                  </a:lnTo>
                  <a:lnTo>
                    <a:pt x="977" y="1092"/>
                  </a:lnTo>
                  <a:lnTo>
                    <a:pt x="914" y="1112"/>
                  </a:lnTo>
                  <a:lnTo>
                    <a:pt x="876" y="1114"/>
                  </a:lnTo>
                  <a:lnTo>
                    <a:pt x="834" y="1114"/>
                  </a:lnTo>
                  <a:lnTo>
                    <a:pt x="789" y="1112"/>
                  </a:lnTo>
                  <a:lnTo>
                    <a:pt x="748" y="1109"/>
                  </a:lnTo>
                  <a:lnTo>
                    <a:pt x="703" y="1109"/>
                  </a:lnTo>
                  <a:lnTo>
                    <a:pt x="658" y="1114"/>
                  </a:lnTo>
                  <a:lnTo>
                    <a:pt x="618" y="1121"/>
                  </a:lnTo>
                  <a:lnTo>
                    <a:pt x="581" y="1137"/>
                  </a:lnTo>
                  <a:lnTo>
                    <a:pt x="536" y="1172"/>
                  </a:lnTo>
                  <a:lnTo>
                    <a:pt x="482" y="1131"/>
                  </a:lnTo>
                  <a:lnTo>
                    <a:pt x="443" y="1096"/>
                  </a:lnTo>
                  <a:lnTo>
                    <a:pt x="407" y="1058"/>
                  </a:lnTo>
                  <a:lnTo>
                    <a:pt x="355" y="1006"/>
                  </a:lnTo>
                  <a:lnTo>
                    <a:pt x="323" y="969"/>
                  </a:lnTo>
                  <a:lnTo>
                    <a:pt x="273" y="917"/>
                  </a:lnTo>
                  <a:lnTo>
                    <a:pt x="253" y="889"/>
                  </a:lnTo>
                  <a:lnTo>
                    <a:pt x="240" y="849"/>
                  </a:lnTo>
                  <a:lnTo>
                    <a:pt x="201" y="802"/>
                  </a:lnTo>
                  <a:lnTo>
                    <a:pt x="175" y="765"/>
                  </a:lnTo>
                  <a:lnTo>
                    <a:pt x="156" y="696"/>
                  </a:lnTo>
                  <a:lnTo>
                    <a:pt x="132" y="655"/>
                  </a:lnTo>
                  <a:lnTo>
                    <a:pt x="110" y="614"/>
                  </a:lnTo>
                  <a:lnTo>
                    <a:pt x="78" y="567"/>
                  </a:lnTo>
                  <a:lnTo>
                    <a:pt x="56" y="521"/>
                  </a:lnTo>
                  <a:lnTo>
                    <a:pt x="39" y="471"/>
                  </a:lnTo>
                  <a:lnTo>
                    <a:pt x="32" y="443"/>
                  </a:lnTo>
                  <a:lnTo>
                    <a:pt x="24" y="391"/>
                  </a:lnTo>
                  <a:lnTo>
                    <a:pt x="15" y="326"/>
                  </a:lnTo>
                  <a:lnTo>
                    <a:pt x="6" y="262"/>
                  </a:lnTo>
                  <a:lnTo>
                    <a:pt x="2" y="204"/>
                  </a:lnTo>
                  <a:lnTo>
                    <a:pt x="0" y="149"/>
                  </a:lnTo>
                  <a:lnTo>
                    <a:pt x="2" y="101"/>
                  </a:lnTo>
                  <a:lnTo>
                    <a:pt x="11" y="54"/>
                  </a:lnTo>
                  <a:lnTo>
                    <a:pt x="32" y="0"/>
                  </a:lnTo>
                  <a:lnTo>
                    <a:pt x="74" y="11"/>
                  </a:lnTo>
                  <a:lnTo>
                    <a:pt x="112" y="21"/>
                  </a:lnTo>
                  <a:lnTo>
                    <a:pt x="156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49" name="Freeform 26"/>
            <p:cNvSpPr>
              <a:spLocks/>
            </p:cNvSpPr>
            <p:nvPr/>
          </p:nvSpPr>
          <p:spPr bwMode="auto">
            <a:xfrm>
              <a:off x="3002" y="2000"/>
              <a:ext cx="231" cy="204"/>
            </a:xfrm>
            <a:custGeom>
              <a:avLst/>
              <a:gdLst>
                <a:gd name="T0" fmla="*/ 0 w 1851"/>
                <a:gd name="T1" fmla="*/ 0 h 1632"/>
                <a:gd name="T2" fmla="*/ 0 w 1851"/>
                <a:gd name="T3" fmla="*/ 0 h 1632"/>
                <a:gd name="T4" fmla="*/ 0 w 1851"/>
                <a:gd name="T5" fmla="*/ 0 h 1632"/>
                <a:gd name="T6" fmla="*/ 0 w 1851"/>
                <a:gd name="T7" fmla="*/ 0 h 1632"/>
                <a:gd name="T8" fmla="*/ 0 w 1851"/>
                <a:gd name="T9" fmla="*/ 0 h 1632"/>
                <a:gd name="T10" fmla="*/ 0 w 1851"/>
                <a:gd name="T11" fmla="*/ 0 h 1632"/>
                <a:gd name="T12" fmla="*/ 0 w 1851"/>
                <a:gd name="T13" fmla="*/ 0 h 1632"/>
                <a:gd name="T14" fmla="*/ 0 w 1851"/>
                <a:gd name="T15" fmla="*/ 0 h 1632"/>
                <a:gd name="T16" fmla="*/ 0 w 1851"/>
                <a:gd name="T17" fmla="*/ 0 h 1632"/>
                <a:gd name="T18" fmla="*/ 0 w 1851"/>
                <a:gd name="T19" fmla="*/ 0 h 1632"/>
                <a:gd name="T20" fmla="*/ 0 w 1851"/>
                <a:gd name="T21" fmla="*/ 0 h 1632"/>
                <a:gd name="T22" fmla="*/ 0 w 1851"/>
                <a:gd name="T23" fmla="*/ 0 h 1632"/>
                <a:gd name="T24" fmla="*/ 0 w 1851"/>
                <a:gd name="T25" fmla="*/ 0 h 1632"/>
                <a:gd name="T26" fmla="*/ 0 w 1851"/>
                <a:gd name="T27" fmla="*/ 0 h 1632"/>
                <a:gd name="T28" fmla="*/ 0 w 1851"/>
                <a:gd name="T29" fmla="*/ 0 h 1632"/>
                <a:gd name="T30" fmla="*/ 0 w 1851"/>
                <a:gd name="T31" fmla="*/ 0 h 1632"/>
                <a:gd name="T32" fmla="*/ 0 w 1851"/>
                <a:gd name="T33" fmla="*/ 0 h 1632"/>
                <a:gd name="T34" fmla="*/ 0 w 1851"/>
                <a:gd name="T35" fmla="*/ 0 h 1632"/>
                <a:gd name="T36" fmla="*/ 0 w 1851"/>
                <a:gd name="T37" fmla="*/ 0 h 1632"/>
                <a:gd name="T38" fmla="*/ 0 w 1851"/>
                <a:gd name="T39" fmla="*/ 0 h 1632"/>
                <a:gd name="T40" fmla="*/ 0 w 1851"/>
                <a:gd name="T41" fmla="*/ 0 h 1632"/>
                <a:gd name="T42" fmla="*/ 0 w 1851"/>
                <a:gd name="T43" fmla="*/ 0 h 1632"/>
                <a:gd name="T44" fmla="*/ 0 w 1851"/>
                <a:gd name="T45" fmla="*/ 0 h 1632"/>
                <a:gd name="T46" fmla="*/ 0 w 1851"/>
                <a:gd name="T47" fmla="*/ 0 h 1632"/>
                <a:gd name="T48" fmla="*/ 0 w 1851"/>
                <a:gd name="T49" fmla="*/ 0 h 1632"/>
                <a:gd name="T50" fmla="*/ 0 w 1851"/>
                <a:gd name="T51" fmla="*/ 0 h 1632"/>
                <a:gd name="T52" fmla="*/ 0 w 1851"/>
                <a:gd name="T53" fmla="*/ 0 h 1632"/>
                <a:gd name="T54" fmla="*/ 0 w 1851"/>
                <a:gd name="T55" fmla="*/ 0 h 1632"/>
                <a:gd name="T56" fmla="*/ 0 w 1851"/>
                <a:gd name="T57" fmla="*/ 0 h 1632"/>
                <a:gd name="T58" fmla="*/ 0 w 1851"/>
                <a:gd name="T59" fmla="*/ 0 h 1632"/>
                <a:gd name="T60" fmla="*/ 0 w 1851"/>
                <a:gd name="T61" fmla="*/ 0 h 1632"/>
                <a:gd name="T62" fmla="*/ 0 w 1851"/>
                <a:gd name="T63" fmla="*/ 0 h 1632"/>
                <a:gd name="T64" fmla="*/ 0 w 1851"/>
                <a:gd name="T65" fmla="*/ 0 h 1632"/>
                <a:gd name="T66" fmla="*/ 0 w 1851"/>
                <a:gd name="T67" fmla="*/ 0 h 1632"/>
                <a:gd name="T68" fmla="*/ 0 w 1851"/>
                <a:gd name="T69" fmla="*/ 0 h 1632"/>
                <a:gd name="T70" fmla="*/ 0 w 1851"/>
                <a:gd name="T71" fmla="*/ 0 h 1632"/>
                <a:gd name="T72" fmla="*/ 0 w 1851"/>
                <a:gd name="T73" fmla="*/ 0 h 1632"/>
                <a:gd name="T74" fmla="*/ 0 w 1851"/>
                <a:gd name="T75" fmla="*/ 0 h 1632"/>
                <a:gd name="T76" fmla="*/ 0 w 1851"/>
                <a:gd name="T77" fmla="*/ 0 h 1632"/>
                <a:gd name="T78" fmla="*/ 0 w 1851"/>
                <a:gd name="T79" fmla="*/ 0 h 1632"/>
                <a:gd name="T80" fmla="*/ 0 w 1851"/>
                <a:gd name="T81" fmla="*/ 0 h 1632"/>
                <a:gd name="T82" fmla="*/ 0 w 1851"/>
                <a:gd name="T83" fmla="*/ 0 h 1632"/>
                <a:gd name="T84" fmla="*/ 0 w 1851"/>
                <a:gd name="T85" fmla="*/ 0 h 16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51"/>
                <a:gd name="T130" fmla="*/ 0 h 1632"/>
                <a:gd name="T131" fmla="*/ 1851 w 1851"/>
                <a:gd name="T132" fmla="*/ 1632 h 16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51" h="1632">
                  <a:moveTo>
                    <a:pt x="0" y="0"/>
                  </a:moveTo>
                  <a:lnTo>
                    <a:pt x="106" y="82"/>
                  </a:lnTo>
                  <a:lnTo>
                    <a:pt x="176" y="134"/>
                  </a:lnTo>
                  <a:lnTo>
                    <a:pt x="244" y="184"/>
                  </a:lnTo>
                  <a:lnTo>
                    <a:pt x="314" y="236"/>
                  </a:lnTo>
                  <a:lnTo>
                    <a:pt x="385" y="283"/>
                  </a:lnTo>
                  <a:lnTo>
                    <a:pt x="452" y="330"/>
                  </a:lnTo>
                  <a:lnTo>
                    <a:pt x="523" y="374"/>
                  </a:lnTo>
                  <a:lnTo>
                    <a:pt x="593" y="419"/>
                  </a:lnTo>
                  <a:lnTo>
                    <a:pt x="664" y="459"/>
                  </a:lnTo>
                  <a:lnTo>
                    <a:pt x="734" y="499"/>
                  </a:lnTo>
                  <a:lnTo>
                    <a:pt x="807" y="534"/>
                  </a:lnTo>
                  <a:lnTo>
                    <a:pt x="878" y="569"/>
                  </a:lnTo>
                  <a:lnTo>
                    <a:pt x="952" y="599"/>
                  </a:lnTo>
                  <a:lnTo>
                    <a:pt x="1027" y="627"/>
                  </a:lnTo>
                  <a:lnTo>
                    <a:pt x="1142" y="664"/>
                  </a:lnTo>
                  <a:lnTo>
                    <a:pt x="1196" y="673"/>
                  </a:lnTo>
                  <a:lnTo>
                    <a:pt x="1233" y="679"/>
                  </a:lnTo>
                  <a:lnTo>
                    <a:pt x="1271" y="687"/>
                  </a:lnTo>
                  <a:lnTo>
                    <a:pt x="1308" y="692"/>
                  </a:lnTo>
                  <a:lnTo>
                    <a:pt x="1347" y="698"/>
                  </a:lnTo>
                  <a:lnTo>
                    <a:pt x="1416" y="710"/>
                  </a:lnTo>
                  <a:lnTo>
                    <a:pt x="1487" y="722"/>
                  </a:lnTo>
                  <a:lnTo>
                    <a:pt x="1550" y="733"/>
                  </a:lnTo>
                  <a:lnTo>
                    <a:pt x="1611" y="746"/>
                  </a:lnTo>
                  <a:lnTo>
                    <a:pt x="1682" y="759"/>
                  </a:lnTo>
                  <a:lnTo>
                    <a:pt x="1658" y="797"/>
                  </a:lnTo>
                  <a:lnTo>
                    <a:pt x="1620" y="828"/>
                  </a:lnTo>
                  <a:lnTo>
                    <a:pt x="1658" y="851"/>
                  </a:lnTo>
                  <a:lnTo>
                    <a:pt x="1698" y="874"/>
                  </a:lnTo>
                  <a:lnTo>
                    <a:pt x="1693" y="914"/>
                  </a:lnTo>
                  <a:lnTo>
                    <a:pt x="1658" y="952"/>
                  </a:lnTo>
                  <a:lnTo>
                    <a:pt x="1618" y="992"/>
                  </a:lnTo>
                  <a:lnTo>
                    <a:pt x="1710" y="1081"/>
                  </a:lnTo>
                  <a:lnTo>
                    <a:pt x="1652" y="1205"/>
                  </a:lnTo>
                  <a:lnTo>
                    <a:pt x="1752" y="1282"/>
                  </a:lnTo>
                  <a:lnTo>
                    <a:pt x="1693" y="1403"/>
                  </a:lnTo>
                  <a:lnTo>
                    <a:pt x="1851" y="1510"/>
                  </a:lnTo>
                  <a:lnTo>
                    <a:pt x="1790" y="1557"/>
                  </a:lnTo>
                  <a:lnTo>
                    <a:pt x="1829" y="1597"/>
                  </a:lnTo>
                  <a:lnTo>
                    <a:pt x="1787" y="1628"/>
                  </a:lnTo>
                  <a:lnTo>
                    <a:pt x="1749" y="1630"/>
                  </a:lnTo>
                  <a:lnTo>
                    <a:pt x="1710" y="1632"/>
                  </a:lnTo>
                  <a:lnTo>
                    <a:pt x="1670" y="1630"/>
                  </a:lnTo>
                  <a:lnTo>
                    <a:pt x="1630" y="1630"/>
                  </a:lnTo>
                  <a:lnTo>
                    <a:pt x="1590" y="1628"/>
                  </a:lnTo>
                  <a:lnTo>
                    <a:pt x="1550" y="1622"/>
                  </a:lnTo>
                  <a:lnTo>
                    <a:pt x="1522" y="1620"/>
                  </a:lnTo>
                  <a:lnTo>
                    <a:pt x="1485" y="1609"/>
                  </a:lnTo>
                  <a:lnTo>
                    <a:pt x="1412" y="1583"/>
                  </a:lnTo>
                  <a:lnTo>
                    <a:pt x="1341" y="1559"/>
                  </a:lnTo>
                  <a:lnTo>
                    <a:pt x="1269" y="1533"/>
                  </a:lnTo>
                  <a:lnTo>
                    <a:pt x="1196" y="1507"/>
                  </a:lnTo>
                  <a:lnTo>
                    <a:pt x="1123" y="1482"/>
                  </a:lnTo>
                  <a:lnTo>
                    <a:pt x="1051" y="1456"/>
                  </a:lnTo>
                  <a:lnTo>
                    <a:pt x="978" y="1425"/>
                  </a:lnTo>
                  <a:lnTo>
                    <a:pt x="906" y="1397"/>
                  </a:lnTo>
                  <a:lnTo>
                    <a:pt x="835" y="1365"/>
                  </a:lnTo>
                  <a:lnTo>
                    <a:pt x="762" y="1330"/>
                  </a:lnTo>
                  <a:lnTo>
                    <a:pt x="692" y="1293"/>
                  </a:lnTo>
                  <a:lnTo>
                    <a:pt x="621" y="1250"/>
                  </a:lnTo>
                  <a:lnTo>
                    <a:pt x="551" y="1205"/>
                  </a:lnTo>
                  <a:lnTo>
                    <a:pt x="480" y="1159"/>
                  </a:lnTo>
                  <a:lnTo>
                    <a:pt x="380" y="1076"/>
                  </a:lnTo>
                  <a:lnTo>
                    <a:pt x="331" y="1012"/>
                  </a:lnTo>
                  <a:lnTo>
                    <a:pt x="303" y="966"/>
                  </a:lnTo>
                  <a:lnTo>
                    <a:pt x="277" y="921"/>
                  </a:lnTo>
                  <a:lnTo>
                    <a:pt x="251" y="872"/>
                  </a:lnTo>
                  <a:lnTo>
                    <a:pt x="227" y="826"/>
                  </a:lnTo>
                  <a:lnTo>
                    <a:pt x="204" y="776"/>
                  </a:lnTo>
                  <a:lnTo>
                    <a:pt x="182" y="727"/>
                  </a:lnTo>
                  <a:lnTo>
                    <a:pt x="162" y="677"/>
                  </a:lnTo>
                  <a:lnTo>
                    <a:pt x="143" y="627"/>
                  </a:lnTo>
                  <a:lnTo>
                    <a:pt x="124" y="579"/>
                  </a:lnTo>
                  <a:lnTo>
                    <a:pt x="108" y="530"/>
                  </a:lnTo>
                  <a:lnTo>
                    <a:pt x="89" y="482"/>
                  </a:lnTo>
                  <a:lnTo>
                    <a:pt x="70" y="433"/>
                  </a:lnTo>
                  <a:lnTo>
                    <a:pt x="54" y="384"/>
                  </a:lnTo>
                  <a:lnTo>
                    <a:pt x="28" y="314"/>
                  </a:lnTo>
                  <a:lnTo>
                    <a:pt x="24" y="257"/>
                  </a:lnTo>
                  <a:lnTo>
                    <a:pt x="21" y="210"/>
                  </a:lnTo>
                  <a:lnTo>
                    <a:pt x="16" y="166"/>
                  </a:lnTo>
                  <a:lnTo>
                    <a:pt x="11" y="123"/>
                  </a:lnTo>
                  <a:lnTo>
                    <a:pt x="7" y="84"/>
                  </a:lnTo>
                  <a:lnTo>
                    <a:pt x="2" y="3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50" name="Freeform 27"/>
            <p:cNvSpPr>
              <a:spLocks/>
            </p:cNvSpPr>
            <p:nvPr/>
          </p:nvSpPr>
          <p:spPr bwMode="auto">
            <a:xfrm>
              <a:off x="3280" y="1873"/>
              <a:ext cx="227" cy="357"/>
            </a:xfrm>
            <a:custGeom>
              <a:avLst/>
              <a:gdLst>
                <a:gd name="T0" fmla="*/ 0 w 1816"/>
                <a:gd name="T1" fmla="*/ 0 h 2859"/>
                <a:gd name="T2" fmla="*/ 0 w 1816"/>
                <a:gd name="T3" fmla="*/ 0 h 2859"/>
                <a:gd name="T4" fmla="*/ 0 w 1816"/>
                <a:gd name="T5" fmla="*/ 0 h 2859"/>
                <a:gd name="T6" fmla="*/ 0 w 1816"/>
                <a:gd name="T7" fmla="*/ 0 h 2859"/>
                <a:gd name="T8" fmla="*/ 0 w 1816"/>
                <a:gd name="T9" fmla="*/ 0 h 2859"/>
                <a:gd name="T10" fmla="*/ 0 w 1816"/>
                <a:gd name="T11" fmla="*/ 0 h 2859"/>
                <a:gd name="T12" fmla="*/ 0 w 1816"/>
                <a:gd name="T13" fmla="*/ 0 h 2859"/>
                <a:gd name="T14" fmla="*/ 0 w 1816"/>
                <a:gd name="T15" fmla="*/ 0 h 2859"/>
                <a:gd name="T16" fmla="*/ 0 w 1816"/>
                <a:gd name="T17" fmla="*/ 0 h 2859"/>
                <a:gd name="T18" fmla="*/ 0 w 1816"/>
                <a:gd name="T19" fmla="*/ 0 h 2859"/>
                <a:gd name="T20" fmla="*/ 0 w 1816"/>
                <a:gd name="T21" fmla="*/ 0 h 2859"/>
                <a:gd name="T22" fmla="*/ 0 w 1816"/>
                <a:gd name="T23" fmla="*/ 0 h 2859"/>
                <a:gd name="T24" fmla="*/ 0 w 1816"/>
                <a:gd name="T25" fmla="*/ 0 h 2859"/>
                <a:gd name="T26" fmla="*/ 0 w 1816"/>
                <a:gd name="T27" fmla="*/ 0 h 2859"/>
                <a:gd name="T28" fmla="*/ 0 w 1816"/>
                <a:gd name="T29" fmla="*/ 0 h 2859"/>
                <a:gd name="T30" fmla="*/ 0 w 1816"/>
                <a:gd name="T31" fmla="*/ 0 h 2859"/>
                <a:gd name="T32" fmla="*/ 0 w 1816"/>
                <a:gd name="T33" fmla="*/ 0 h 2859"/>
                <a:gd name="T34" fmla="*/ 0 w 1816"/>
                <a:gd name="T35" fmla="*/ 0 h 2859"/>
                <a:gd name="T36" fmla="*/ 0 w 1816"/>
                <a:gd name="T37" fmla="*/ 0 h 2859"/>
                <a:gd name="T38" fmla="*/ 0 w 1816"/>
                <a:gd name="T39" fmla="*/ 0 h 2859"/>
                <a:gd name="T40" fmla="*/ 0 w 1816"/>
                <a:gd name="T41" fmla="*/ 0 h 2859"/>
                <a:gd name="T42" fmla="*/ 0 w 1816"/>
                <a:gd name="T43" fmla="*/ 0 h 2859"/>
                <a:gd name="T44" fmla="*/ 0 w 1816"/>
                <a:gd name="T45" fmla="*/ 0 h 2859"/>
                <a:gd name="T46" fmla="*/ 0 w 1816"/>
                <a:gd name="T47" fmla="*/ 0 h 2859"/>
                <a:gd name="T48" fmla="*/ 0 w 1816"/>
                <a:gd name="T49" fmla="*/ 0 h 2859"/>
                <a:gd name="T50" fmla="*/ 0 w 1816"/>
                <a:gd name="T51" fmla="*/ 0 h 2859"/>
                <a:gd name="T52" fmla="*/ 0 w 1816"/>
                <a:gd name="T53" fmla="*/ 0 h 2859"/>
                <a:gd name="T54" fmla="*/ 0 w 1816"/>
                <a:gd name="T55" fmla="*/ 0 h 2859"/>
                <a:gd name="T56" fmla="*/ 0 w 1816"/>
                <a:gd name="T57" fmla="*/ 0 h 2859"/>
                <a:gd name="T58" fmla="*/ 0 w 1816"/>
                <a:gd name="T59" fmla="*/ 0 h 2859"/>
                <a:gd name="T60" fmla="*/ 0 w 1816"/>
                <a:gd name="T61" fmla="*/ 0 h 2859"/>
                <a:gd name="T62" fmla="*/ 0 w 1816"/>
                <a:gd name="T63" fmla="*/ 0 h 2859"/>
                <a:gd name="T64" fmla="*/ 0 w 1816"/>
                <a:gd name="T65" fmla="*/ 0 h 2859"/>
                <a:gd name="T66" fmla="*/ 0 w 1816"/>
                <a:gd name="T67" fmla="*/ 0 h 2859"/>
                <a:gd name="T68" fmla="*/ 0 w 1816"/>
                <a:gd name="T69" fmla="*/ 0 h 2859"/>
                <a:gd name="T70" fmla="*/ 0 w 1816"/>
                <a:gd name="T71" fmla="*/ 0 h 2859"/>
                <a:gd name="T72" fmla="*/ 0 w 1816"/>
                <a:gd name="T73" fmla="*/ 0 h 2859"/>
                <a:gd name="T74" fmla="*/ 0 w 1816"/>
                <a:gd name="T75" fmla="*/ 0 h 2859"/>
                <a:gd name="T76" fmla="*/ 0 w 1816"/>
                <a:gd name="T77" fmla="*/ 0 h 2859"/>
                <a:gd name="T78" fmla="*/ 0 w 1816"/>
                <a:gd name="T79" fmla="*/ 0 h 2859"/>
                <a:gd name="T80" fmla="*/ 0 w 1816"/>
                <a:gd name="T81" fmla="*/ 0 h 2859"/>
                <a:gd name="T82" fmla="*/ 0 w 1816"/>
                <a:gd name="T83" fmla="*/ 0 h 2859"/>
                <a:gd name="T84" fmla="*/ 0 w 1816"/>
                <a:gd name="T85" fmla="*/ 0 h 2859"/>
                <a:gd name="T86" fmla="*/ 0 w 1816"/>
                <a:gd name="T87" fmla="*/ 0 h 2859"/>
                <a:gd name="T88" fmla="*/ 0 w 1816"/>
                <a:gd name="T89" fmla="*/ 0 h 2859"/>
                <a:gd name="T90" fmla="*/ 0 w 1816"/>
                <a:gd name="T91" fmla="*/ 0 h 28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16"/>
                <a:gd name="T139" fmla="*/ 0 h 2859"/>
                <a:gd name="T140" fmla="*/ 1816 w 1816"/>
                <a:gd name="T141" fmla="*/ 2859 h 28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16" h="2859">
                  <a:moveTo>
                    <a:pt x="632" y="0"/>
                  </a:moveTo>
                  <a:lnTo>
                    <a:pt x="616" y="102"/>
                  </a:lnTo>
                  <a:lnTo>
                    <a:pt x="603" y="165"/>
                  </a:lnTo>
                  <a:lnTo>
                    <a:pt x="592" y="228"/>
                  </a:lnTo>
                  <a:lnTo>
                    <a:pt x="580" y="291"/>
                  </a:lnTo>
                  <a:lnTo>
                    <a:pt x="566" y="350"/>
                  </a:lnTo>
                  <a:lnTo>
                    <a:pt x="554" y="411"/>
                  </a:lnTo>
                  <a:lnTo>
                    <a:pt x="543" y="470"/>
                  </a:lnTo>
                  <a:lnTo>
                    <a:pt x="531" y="530"/>
                  </a:lnTo>
                  <a:lnTo>
                    <a:pt x="521" y="589"/>
                  </a:lnTo>
                  <a:lnTo>
                    <a:pt x="512" y="647"/>
                  </a:lnTo>
                  <a:lnTo>
                    <a:pt x="506" y="706"/>
                  </a:lnTo>
                  <a:lnTo>
                    <a:pt x="500" y="768"/>
                  </a:lnTo>
                  <a:lnTo>
                    <a:pt x="498" y="828"/>
                  </a:lnTo>
                  <a:lnTo>
                    <a:pt x="500" y="889"/>
                  </a:lnTo>
                  <a:lnTo>
                    <a:pt x="508" y="983"/>
                  </a:lnTo>
                  <a:lnTo>
                    <a:pt x="536" y="1025"/>
                  </a:lnTo>
                  <a:lnTo>
                    <a:pt x="569" y="1084"/>
                  </a:lnTo>
                  <a:lnTo>
                    <a:pt x="592" y="1142"/>
                  </a:lnTo>
                  <a:lnTo>
                    <a:pt x="614" y="1207"/>
                  </a:lnTo>
                  <a:lnTo>
                    <a:pt x="625" y="1270"/>
                  </a:lnTo>
                  <a:lnTo>
                    <a:pt x="632" y="1335"/>
                  </a:lnTo>
                  <a:lnTo>
                    <a:pt x="634" y="1406"/>
                  </a:lnTo>
                  <a:lnTo>
                    <a:pt x="632" y="1492"/>
                  </a:lnTo>
                  <a:lnTo>
                    <a:pt x="670" y="1544"/>
                  </a:lnTo>
                  <a:lnTo>
                    <a:pt x="686" y="1581"/>
                  </a:lnTo>
                  <a:lnTo>
                    <a:pt x="698" y="1624"/>
                  </a:lnTo>
                  <a:lnTo>
                    <a:pt x="707" y="1663"/>
                  </a:lnTo>
                  <a:lnTo>
                    <a:pt x="709" y="1708"/>
                  </a:lnTo>
                  <a:lnTo>
                    <a:pt x="714" y="1752"/>
                  </a:lnTo>
                  <a:lnTo>
                    <a:pt x="714" y="1797"/>
                  </a:lnTo>
                  <a:lnTo>
                    <a:pt x="716" y="1839"/>
                  </a:lnTo>
                  <a:lnTo>
                    <a:pt x="718" y="1884"/>
                  </a:lnTo>
                  <a:lnTo>
                    <a:pt x="726" y="1924"/>
                  </a:lnTo>
                  <a:lnTo>
                    <a:pt x="735" y="1964"/>
                  </a:lnTo>
                  <a:lnTo>
                    <a:pt x="768" y="2031"/>
                  </a:lnTo>
                  <a:lnTo>
                    <a:pt x="852" y="2095"/>
                  </a:lnTo>
                  <a:lnTo>
                    <a:pt x="943" y="2067"/>
                  </a:lnTo>
                  <a:lnTo>
                    <a:pt x="1003" y="2044"/>
                  </a:lnTo>
                  <a:lnTo>
                    <a:pt x="1064" y="2020"/>
                  </a:lnTo>
                  <a:lnTo>
                    <a:pt x="1122" y="1992"/>
                  </a:lnTo>
                  <a:lnTo>
                    <a:pt x="1183" y="1962"/>
                  </a:lnTo>
                  <a:lnTo>
                    <a:pt x="1241" y="1931"/>
                  </a:lnTo>
                  <a:lnTo>
                    <a:pt x="1300" y="1899"/>
                  </a:lnTo>
                  <a:lnTo>
                    <a:pt x="1359" y="1863"/>
                  </a:lnTo>
                  <a:lnTo>
                    <a:pt x="1420" y="1825"/>
                  </a:lnTo>
                  <a:lnTo>
                    <a:pt x="1479" y="1788"/>
                  </a:lnTo>
                  <a:lnTo>
                    <a:pt x="1537" y="1748"/>
                  </a:lnTo>
                  <a:lnTo>
                    <a:pt x="1596" y="1708"/>
                  </a:lnTo>
                  <a:lnTo>
                    <a:pt x="1656" y="1666"/>
                  </a:lnTo>
                  <a:lnTo>
                    <a:pt x="1717" y="1624"/>
                  </a:lnTo>
                  <a:lnTo>
                    <a:pt x="1809" y="1555"/>
                  </a:lnTo>
                  <a:lnTo>
                    <a:pt x="1816" y="1607"/>
                  </a:lnTo>
                  <a:lnTo>
                    <a:pt x="1814" y="1666"/>
                  </a:lnTo>
                  <a:lnTo>
                    <a:pt x="1803" y="1720"/>
                  </a:lnTo>
                  <a:lnTo>
                    <a:pt x="1784" y="1771"/>
                  </a:lnTo>
                  <a:lnTo>
                    <a:pt x="1767" y="1823"/>
                  </a:lnTo>
                  <a:lnTo>
                    <a:pt x="1755" y="1879"/>
                  </a:lnTo>
                  <a:lnTo>
                    <a:pt x="1753" y="1940"/>
                  </a:lnTo>
                  <a:lnTo>
                    <a:pt x="1777" y="2034"/>
                  </a:lnTo>
                  <a:lnTo>
                    <a:pt x="1732" y="2070"/>
                  </a:lnTo>
                  <a:lnTo>
                    <a:pt x="1643" y="2133"/>
                  </a:lnTo>
                  <a:lnTo>
                    <a:pt x="1556" y="2191"/>
                  </a:lnTo>
                  <a:lnTo>
                    <a:pt x="1469" y="2247"/>
                  </a:lnTo>
                  <a:lnTo>
                    <a:pt x="1382" y="2301"/>
                  </a:lnTo>
                  <a:lnTo>
                    <a:pt x="1295" y="2351"/>
                  </a:lnTo>
                  <a:lnTo>
                    <a:pt x="1209" y="2398"/>
                  </a:lnTo>
                  <a:lnTo>
                    <a:pt x="1124" y="2444"/>
                  </a:lnTo>
                  <a:lnTo>
                    <a:pt x="1038" y="2487"/>
                  </a:lnTo>
                  <a:lnTo>
                    <a:pt x="953" y="2529"/>
                  </a:lnTo>
                  <a:lnTo>
                    <a:pt x="869" y="2571"/>
                  </a:lnTo>
                  <a:lnTo>
                    <a:pt x="785" y="2611"/>
                  </a:lnTo>
                  <a:lnTo>
                    <a:pt x="700" y="2651"/>
                  </a:lnTo>
                  <a:lnTo>
                    <a:pt x="618" y="2693"/>
                  </a:lnTo>
                  <a:lnTo>
                    <a:pt x="536" y="2733"/>
                  </a:lnTo>
                  <a:lnTo>
                    <a:pt x="413" y="2796"/>
                  </a:lnTo>
                  <a:lnTo>
                    <a:pt x="374" y="2803"/>
                  </a:lnTo>
                  <a:lnTo>
                    <a:pt x="322" y="2813"/>
                  </a:lnTo>
                  <a:lnTo>
                    <a:pt x="268" y="2820"/>
                  </a:lnTo>
                  <a:lnTo>
                    <a:pt x="216" y="2827"/>
                  </a:lnTo>
                  <a:lnTo>
                    <a:pt x="165" y="2834"/>
                  </a:lnTo>
                  <a:lnTo>
                    <a:pt x="113" y="2844"/>
                  </a:lnTo>
                  <a:lnTo>
                    <a:pt x="62" y="2850"/>
                  </a:lnTo>
                  <a:lnTo>
                    <a:pt x="0" y="2859"/>
                  </a:lnTo>
                  <a:lnTo>
                    <a:pt x="8" y="2751"/>
                  </a:lnTo>
                  <a:lnTo>
                    <a:pt x="22" y="2686"/>
                  </a:lnTo>
                  <a:lnTo>
                    <a:pt x="39" y="2621"/>
                  </a:lnTo>
                  <a:lnTo>
                    <a:pt x="59" y="2560"/>
                  </a:lnTo>
                  <a:lnTo>
                    <a:pt x="85" y="2501"/>
                  </a:lnTo>
                  <a:lnTo>
                    <a:pt x="113" y="2444"/>
                  </a:lnTo>
                  <a:lnTo>
                    <a:pt x="141" y="2388"/>
                  </a:lnTo>
                  <a:lnTo>
                    <a:pt x="169" y="2334"/>
                  </a:lnTo>
                  <a:lnTo>
                    <a:pt x="229" y="2224"/>
                  </a:lnTo>
                  <a:lnTo>
                    <a:pt x="251" y="2170"/>
                  </a:lnTo>
                  <a:lnTo>
                    <a:pt x="275" y="2113"/>
                  </a:lnTo>
                  <a:lnTo>
                    <a:pt x="294" y="2057"/>
                  </a:lnTo>
                  <a:lnTo>
                    <a:pt x="305" y="1999"/>
                  </a:lnTo>
                  <a:lnTo>
                    <a:pt x="318" y="1905"/>
                  </a:lnTo>
                  <a:lnTo>
                    <a:pt x="329" y="1863"/>
                  </a:lnTo>
                  <a:lnTo>
                    <a:pt x="333" y="1823"/>
                  </a:lnTo>
                  <a:lnTo>
                    <a:pt x="337" y="1778"/>
                  </a:lnTo>
                  <a:lnTo>
                    <a:pt x="339" y="1724"/>
                  </a:lnTo>
                  <a:lnTo>
                    <a:pt x="341" y="1687"/>
                  </a:lnTo>
                  <a:lnTo>
                    <a:pt x="348" y="1652"/>
                  </a:lnTo>
                  <a:lnTo>
                    <a:pt x="348" y="1609"/>
                  </a:lnTo>
                  <a:lnTo>
                    <a:pt x="339" y="1562"/>
                  </a:lnTo>
                  <a:lnTo>
                    <a:pt x="329" y="1523"/>
                  </a:lnTo>
                  <a:lnTo>
                    <a:pt x="320" y="1483"/>
                  </a:lnTo>
                  <a:lnTo>
                    <a:pt x="299" y="1441"/>
                  </a:lnTo>
                  <a:lnTo>
                    <a:pt x="255" y="1429"/>
                  </a:lnTo>
                  <a:lnTo>
                    <a:pt x="210" y="1447"/>
                  </a:lnTo>
                  <a:lnTo>
                    <a:pt x="173" y="1455"/>
                  </a:lnTo>
                  <a:lnTo>
                    <a:pt x="125" y="1429"/>
                  </a:lnTo>
                  <a:lnTo>
                    <a:pt x="116" y="1382"/>
                  </a:lnTo>
                  <a:lnTo>
                    <a:pt x="108" y="1342"/>
                  </a:lnTo>
                  <a:lnTo>
                    <a:pt x="99" y="1300"/>
                  </a:lnTo>
                  <a:lnTo>
                    <a:pt x="93" y="1255"/>
                  </a:lnTo>
                  <a:lnTo>
                    <a:pt x="83" y="1209"/>
                  </a:lnTo>
                  <a:lnTo>
                    <a:pt x="76" y="1162"/>
                  </a:lnTo>
                  <a:lnTo>
                    <a:pt x="67" y="1114"/>
                  </a:lnTo>
                  <a:lnTo>
                    <a:pt x="62" y="1077"/>
                  </a:lnTo>
                  <a:lnTo>
                    <a:pt x="134" y="980"/>
                  </a:lnTo>
                  <a:lnTo>
                    <a:pt x="179" y="915"/>
                  </a:lnTo>
                  <a:lnTo>
                    <a:pt x="216" y="850"/>
                  </a:lnTo>
                  <a:lnTo>
                    <a:pt x="251" y="781"/>
                  </a:lnTo>
                  <a:lnTo>
                    <a:pt x="283" y="714"/>
                  </a:lnTo>
                  <a:lnTo>
                    <a:pt x="313" y="645"/>
                  </a:lnTo>
                  <a:lnTo>
                    <a:pt x="339" y="575"/>
                  </a:lnTo>
                  <a:lnTo>
                    <a:pt x="362" y="507"/>
                  </a:lnTo>
                  <a:lnTo>
                    <a:pt x="383" y="437"/>
                  </a:lnTo>
                  <a:lnTo>
                    <a:pt x="407" y="368"/>
                  </a:lnTo>
                  <a:lnTo>
                    <a:pt x="428" y="301"/>
                  </a:lnTo>
                  <a:lnTo>
                    <a:pt x="449" y="232"/>
                  </a:lnTo>
                  <a:lnTo>
                    <a:pt x="472" y="165"/>
                  </a:lnTo>
                  <a:lnTo>
                    <a:pt x="495" y="98"/>
                  </a:lnTo>
                  <a:lnTo>
                    <a:pt x="538" y="0"/>
                  </a:lnTo>
                  <a:lnTo>
                    <a:pt x="575" y="9"/>
                  </a:lnTo>
                  <a:lnTo>
                    <a:pt x="618" y="7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51" name="Freeform 28"/>
            <p:cNvSpPr>
              <a:spLocks/>
            </p:cNvSpPr>
            <p:nvPr/>
          </p:nvSpPr>
          <p:spPr bwMode="auto">
            <a:xfrm>
              <a:off x="3001" y="1571"/>
              <a:ext cx="175" cy="72"/>
            </a:xfrm>
            <a:custGeom>
              <a:avLst/>
              <a:gdLst>
                <a:gd name="T0" fmla="*/ 0 w 1402"/>
                <a:gd name="T1" fmla="*/ 0 h 578"/>
                <a:gd name="T2" fmla="*/ 0 w 1402"/>
                <a:gd name="T3" fmla="*/ 0 h 578"/>
                <a:gd name="T4" fmla="*/ 0 w 1402"/>
                <a:gd name="T5" fmla="*/ 0 h 578"/>
                <a:gd name="T6" fmla="*/ 0 w 1402"/>
                <a:gd name="T7" fmla="*/ 0 h 578"/>
                <a:gd name="T8" fmla="*/ 0 w 1402"/>
                <a:gd name="T9" fmla="*/ 0 h 578"/>
                <a:gd name="T10" fmla="*/ 0 w 1402"/>
                <a:gd name="T11" fmla="*/ 0 h 578"/>
                <a:gd name="T12" fmla="*/ 0 w 1402"/>
                <a:gd name="T13" fmla="*/ 0 h 578"/>
                <a:gd name="T14" fmla="*/ 0 w 1402"/>
                <a:gd name="T15" fmla="*/ 0 h 578"/>
                <a:gd name="T16" fmla="*/ 0 w 1402"/>
                <a:gd name="T17" fmla="*/ 0 h 578"/>
                <a:gd name="T18" fmla="*/ 0 w 1402"/>
                <a:gd name="T19" fmla="*/ 0 h 578"/>
                <a:gd name="T20" fmla="*/ 0 w 1402"/>
                <a:gd name="T21" fmla="*/ 0 h 578"/>
                <a:gd name="T22" fmla="*/ 0 w 1402"/>
                <a:gd name="T23" fmla="*/ 0 h 578"/>
                <a:gd name="T24" fmla="*/ 0 w 1402"/>
                <a:gd name="T25" fmla="*/ 0 h 578"/>
                <a:gd name="T26" fmla="*/ 0 w 1402"/>
                <a:gd name="T27" fmla="*/ 0 h 578"/>
                <a:gd name="T28" fmla="*/ 0 w 1402"/>
                <a:gd name="T29" fmla="*/ 0 h 578"/>
                <a:gd name="T30" fmla="*/ 0 w 1402"/>
                <a:gd name="T31" fmla="*/ 0 h 578"/>
                <a:gd name="T32" fmla="*/ 0 w 1402"/>
                <a:gd name="T33" fmla="*/ 0 h 578"/>
                <a:gd name="T34" fmla="*/ 0 w 1402"/>
                <a:gd name="T35" fmla="*/ 0 h 578"/>
                <a:gd name="T36" fmla="*/ 0 w 1402"/>
                <a:gd name="T37" fmla="*/ 0 h 578"/>
                <a:gd name="T38" fmla="*/ 0 w 1402"/>
                <a:gd name="T39" fmla="*/ 0 h 578"/>
                <a:gd name="T40" fmla="*/ 0 w 1402"/>
                <a:gd name="T41" fmla="*/ 0 h 578"/>
                <a:gd name="T42" fmla="*/ 0 w 1402"/>
                <a:gd name="T43" fmla="*/ 0 h 578"/>
                <a:gd name="T44" fmla="*/ 0 w 1402"/>
                <a:gd name="T45" fmla="*/ 0 h 578"/>
                <a:gd name="T46" fmla="*/ 0 w 1402"/>
                <a:gd name="T47" fmla="*/ 0 h 578"/>
                <a:gd name="T48" fmla="*/ 0 w 1402"/>
                <a:gd name="T49" fmla="*/ 0 h 578"/>
                <a:gd name="T50" fmla="*/ 0 w 1402"/>
                <a:gd name="T51" fmla="*/ 0 h 578"/>
                <a:gd name="T52" fmla="*/ 0 w 1402"/>
                <a:gd name="T53" fmla="*/ 0 h 578"/>
                <a:gd name="T54" fmla="*/ 0 w 1402"/>
                <a:gd name="T55" fmla="*/ 0 h 578"/>
                <a:gd name="T56" fmla="*/ 0 w 1402"/>
                <a:gd name="T57" fmla="*/ 0 h 578"/>
                <a:gd name="T58" fmla="*/ 0 w 1402"/>
                <a:gd name="T59" fmla="*/ 0 h 578"/>
                <a:gd name="T60" fmla="*/ 0 w 1402"/>
                <a:gd name="T61" fmla="*/ 0 h 578"/>
                <a:gd name="T62" fmla="*/ 0 w 1402"/>
                <a:gd name="T63" fmla="*/ 0 h 578"/>
                <a:gd name="T64" fmla="*/ 0 w 1402"/>
                <a:gd name="T65" fmla="*/ 0 h 578"/>
                <a:gd name="T66" fmla="*/ 0 w 1402"/>
                <a:gd name="T67" fmla="*/ 0 h 578"/>
                <a:gd name="T68" fmla="*/ 0 w 1402"/>
                <a:gd name="T69" fmla="*/ 0 h 578"/>
                <a:gd name="T70" fmla="*/ 0 w 1402"/>
                <a:gd name="T71" fmla="*/ 0 h 578"/>
                <a:gd name="T72" fmla="*/ 0 w 1402"/>
                <a:gd name="T73" fmla="*/ 0 h 578"/>
                <a:gd name="T74" fmla="*/ 0 w 1402"/>
                <a:gd name="T75" fmla="*/ 0 h 578"/>
                <a:gd name="T76" fmla="*/ 0 w 1402"/>
                <a:gd name="T77" fmla="*/ 0 h 578"/>
                <a:gd name="T78" fmla="*/ 0 w 1402"/>
                <a:gd name="T79" fmla="*/ 0 h 578"/>
                <a:gd name="T80" fmla="*/ 0 w 1402"/>
                <a:gd name="T81" fmla="*/ 0 h 578"/>
                <a:gd name="T82" fmla="*/ 0 w 1402"/>
                <a:gd name="T83" fmla="*/ 0 h 578"/>
                <a:gd name="T84" fmla="*/ 0 w 1402"/>
                <a:gd name="T85" fmla="*/ 0 h 578"/>
                <a:gd name="T86" fmla="*/ 0 w 1402"/>
                <a:gd name="T87" fmla="*/ 0 h 578"/>
                <a:gd name="T88" fmla="*/ 0 w 1402"/>
                <a:gd name="T89" fmla="*/ 0 h 578"/>
                <a:gd name="T90" fmla="*/ 0 w 1402"/>
                <a:gd name="T91" fmla="*/ 0 h 578"/>
                <a:gd name="T92" fmla="*/ 0 w 1402"/>
                <a:gd name="T93" fmla="*/ 0 h 578"/>
                <a:gd name="T94" fmla="*/ 0 w 1402"/>
                <a:gd name="T95" fmla="*/ 0 h 578"/>
                <a:gd name="T96" fmla="*/ 0 w 1402"/>
                <a:gd name="T97" fmla="*/ 0 h 578"/>
                <a:gd name="T98" fmla="*/ 0 w 1402"/>
                <a:gd name="T99" fmla="*/ 0 h 578"/>
                <a:gd name="T100" fmla="*/ 0 w 1402"/>
                <a:gd name="T101" fmla="*/ 0 h 578"/>
                <a:gd name="T102" fmla="*/ 0 w 1402"/>
                <a:gd name="T103" fmla="*/ 0 h 578"/>
                <a:gd name="T104" fmla="*/ 0 w 1402"/>
                <a:gd name="T105" fmla="*/ 0 h 578"/>
                <a:gd name="T106" fmla="*/ 0 w 1402"/>
                <a:gd name="T107" fmla="*/ 0 h 578"/>
                <a:gd name="T108" fmla="*/ 0 w 1402"/>
                <a:gd name="T109" fmla="*/ 0 h 578"/>
                <a:gd name="T110" fmla="*/ 0 w 1402"/>
                <a:gd name="T111" fmla="*/ 0 h 578"/>
                <a:gd name="T112" fmla="*/ 0 w 1402"/>
                <a:gd name="T113" fmla="*/ 0 h 578"/>
                <a:gd name="T114" fmla="*/ 0 w 1402"/>
                <a:gd name="T115" fmla="*/ 0 h 578"/>
                <a:gd name="T116" fmla="*/ 0 w 1402"/>
                <a:gd name="T117" fmla="*/ 0 h 578"/>
                <a:gd name="T118" fmla="*/ 0 w 1402"/>
                <a:gd name="T119" fmla="*/ 0 h 5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02"/>
                <a:gd name="T181" fmla="*/ 0 h 578"/>
                <a:gd name="T182" fmla="*/ 1402 w 1402"/>
                <a:gd name="T183" fmla="*/ 578 h 5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02" h="578">
                  <a:moveTo>
                    <a:pt x="1116" y="0"/>
                  </a:moveTo>
                  <a:lnTo>
                    <a:pt x="1079" y="6"/>
                  </a:lnTo>
                  <a:lnTo>
                    <a:pt x="1011" y="13"/>
                  </a:lnTo>
                  <a:lnTo>
                    <a:pt x="941" y="19"/>
                  </a:lnTo>
                  <a:lnTo>
                    <a:pt x="872" y="28"/>
                  </a:lnTo>
                  <a:lnTo>
                    <a:pt x="807" y="36"/>
                  </a:lnTo>
                  <a:lnTo>
                    <a:pt x="741" y="43"/>
                  </a:lnTo>
                  <a:lnTo>
                    <a:pt x="675" y="48"/>
                  </a:lnTo>
                  <a:lnTo>
                    <a:pt x="612" y="52"/>
                  </a:lnTo>
                  <a:lnTo>
                    <a:pt x="548" y="54"/>
                  </a:lnTo>
                  <a:lnTo>
                    <a:pt x="487" y="58"/>
                  </a:lnTo>
                  <a:lnTo>
                    <a:pt x="427" y="54"/>
                  </a:lnTo>
                  <a:lnTo>
                    <a:pt x="366" y="52"/>
                  </a:lnTo>
                  <a:lnTo>
                    <a:pt x="305" y="48"/>
                  </a:lnTo>
                  <a:lnTo>
                    <a:pt x="246" y="39"/>
                  </a:lnTo>
                  <a:lnTo>
                    <a:pt x="187" y="26"/>
                  </a:lnTo>
                  <a:lnTo>
                    <a:pt x="100" y="0"/>
                  </a:lnTo>
                  <a:lnTo>
                    <a:pt x="85" y="64"/>
                  </a:lnTo>
                  <a:lnTo>
                    <a:pt x="72" y="104"/>
                  </a:lnTo>
                  <a:lnTo>
                    <a:pt x="63" y="142"/>
                  </a:lnTo>
                  <a:lnTo>
                    <a:pt x="51" y="179"/>
                  </a:lnTo>
                  <a:lnTo>
                    <a:pt x="42" y="216"/>
                  </a:lnTo>
                  <a:lnTo>
                    <a:pt x="25" y="285"/>
                  </a:lnTo>
                  <a:lnTo>
                    <a:pt x="11" y="353"/>
                  </a:lnTo>
                  <a:lnTo>
                    <a:pt x="2" y="421"/>
                  </a:lnTo>
                  <a:lnTo>
                    <a:pt x="0" y="486"/>
                  </a:lnTo>
                  <a:lnTo>
                    <a:pt x="7" y="571"/>
                  </a:lnTo>
                  <a:lnTo>
                    <a:pt x="44" y="573"/>
                  </a:lnTo>
                  <a:lnTo>
                    <a:pt x="120" y="575"/>
                  </a:lnTo>
                  <a:lnTo>
                    <a:pt x="195" y="578"/>
                  </a:lnTo>
                  <a:lnTo>
                    <a:pt x="269" y="575"/>
                  </a:lnTo>
                  <a:lnTo>
                    <a:pt x="342" y="573"/>
                  </a:lnTo>
                  <a:lnTo>
                    <a:pt x="412" y="571"/>
                  </a:lnTo>
                  <a:lnTo>
                    <a:pt x="485" y="566"/>
                  </a:lnTo>
                  <a:lnTo>
                    <a:pt x="554" y="562"/>
                  </a:lnTo>
                  <a:lnTo>
                    <a:pt x="624" y="555"/>
                  </a:lnTo>
                  <a:lnTo>
                    <a:pt x="692" y="547"/>
                  </a:lnTo>
                  <a:lnTo>
                    <a:pt x="757" y="543"/>
                  </a:lnTo>
                  <a:lnTo>
                    <a:pt x="825" y="536"/>
                  </a:lnTo>
                  <a:lnTo>
                    <a:pt x="891" y="529"/>
                  </a:lnTo>
                  <a:lnTo>
                    <a:pt x="954" y="521"/>
                  </a:lnTo>
                  <a:lnTo>
                    <a:pt x="1020" y="517"/>
                  </a:lnTo>
                  <a:lnTo>
                    <a:pt x="1116" y="508"/>
                  </a:lnTo>
                  <a:lnTo>
                    <a:pt x="1168" y="484"/>
                  </a:lnTo>
                  <a:lnTo>
                    <a:pt x="1220" y="473"/>
                  </a:lnTo>
                  <a:lnTo>
                    <a:pt x="1257" y="467"/>
                  </a:lnTo>
                  <a:lnTo>
                    <a:pt x="1296" y="463"/>
                  </a:lnTo>
                  <a:lnTo>
                    <a:pt x="1335" y="452"/>
                  </a:lnTo>
                  <a:lnTo>
                    <a:pt x="1374" y="435"/>
                  </a:lnTo>
                  <a:lnTo>
                    <a:pt x="1402" y="413"/>
                  </a:lnTo>
                  <a:lnTo>
                    <a:pt x="1360" y="402"/>
                  </a:lnTo>
                  <a:lnTo>
                    <a:pt x="1320" y="400"/>
                  </a:lnTo>
                  <a:lnTo>
                    <a:pt x="1341" y="329"/>
                  </a:lnTo>
                  <a:lnTo>
                    <a:pt x="1252" y="287"/>
                  </a:lnTo>
                  <a:lnTo>
                    <a:pt x="1264" y="186"/>
                  </a:lnTo>
                  <a:lnTo>
                    <a:pt x="1177" y="160"/>
                  </a:lnTo>
                  <a:lnTo>
                    <a:pt x="1194" y="99"/>
                  </a:lnTo>
                  <a:lnTo>
                    <a:pt x="1119" y="95"/>
                  </a:lnTo>
                  <a:lnTo>
                    <a:pt x="1121" y="50"/>
                  </a:lnTo>
                  <a:lnTo>
                    <a:pt x="1119" y="13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52" name="Freeform 29"/>
            <p:cNvSpPr>
              <a:spLocks/>
            </p:cNvSpPr>
            <p:nvPr/>
          </p:nvSpPr>
          <p:spPr bwMode="auto">
            <a:xfrm>
              <a:off x="3001" y="1248"/>
              <a:ext cx="700" cy="203"/>
            </a:xfrm>
            <a:custGeom>
              <a:avLst/>
              <a:gdLst>
                <a:gd name="T0" fmla="*/ 0 w 5599"/>
                <a:gd name="T1" fmla="*/ 0 h 1620"/>
                <a:gd name="T2" fmla="*/ 0 w 5599"/>
                <a:gd name="T3" fmla="*/ 0 h 1620"/>
                <a:gd name="T4" fmla="*/ 0 w 5599"/>
                <a:gd name="T5" fmla="*/ 0 h 1620"/>
                <a:gd name="T6" fmla="*/ 0 w 5599"/>
                <a:gd name="T7" fmla="*/ 0 h 1620"/>
                <a:gd name="T8" fmla="*/ 0 w 5599"/>
                <a:gd name="T9" fmla="*/ 0 h 1620"/>
                <a:gd name="T10" fmla="*/ 0 w 5599"/>
                <a:gd name="T11" fmla="*/ 0 h 1620"/>
                <a:gd name="T12" fmla="*/ 0 w 5599"/>
                <a:gd name="T13" fmla="*/ 0 h 1620"/>
                <a:gd name="T14" fmla="*/ 0 w 5599"/>
                <a:gd name="T15" fmla="*/ 0 h 1620"/>
                <a:gd name="T16" fmla="*/ 0 w 5599"/>
                <a:gd name="T17" fmla="*/ 0 h 1620"/>
                <a:gd name="T18" fmla="*/ 0 w 5599"/>
                <a:gd name="T19" fmla="*/ 0 h 1620"/>
                <a:gd name="T20" fmla="*/ 0 w 5599"/>
                <a:gd name="T21" fmla="*/ 0 h 1620"/>
                <a:gd name="T22" fmla="*/ 0 w 5599"/>
                <a:gd name="T23" fmla="*/ 0 h 1620"/>
                <a:gd name="T24" fmla="*/ 0 w 5599"/>
                <a:gd name="T25" fmla="*/ 0 h 1620"/>
                <a:gd name="T26" fmla="*/ 0 w 5599"/>
                <a:gd name="T27" fmla="*/ 0 h 1620"/>
                <a:gd name="T28" fmla="*/ 0 w 5599"/>
                <a:gd name="T29" fmla="*/ 0 h 1620"/>
                <a:gd name="T30" fmla="*/ 0 w 5599"/>
                <a:gd name="T31" fmla="*/ 0 h 1620"/>
                <a:gd name="T32" fmla="*/ 0 w 5599"/>
                <a:gd name="T33" fmla="*/ 0 h 1620"/>
                <a:gd name="T34" fmla="*/ 0 w 5599"/>
                <a:gd name="T35" fmla="*/ 0 h 1620"/>
                <a:gd name="T36" fmla="*/ 0 w 5599"/>
                <a:gd name="T37" fmla="*/ 0 h 1620"/>
                <a:gd name="T38" fmla="*/ 0 w 5599"/>
                <a:gd name="T39" fmla="*/ 0 h 1620"/>
                <a:gd name="T40" fmla="*/ 0 w 5599"/>
                <a:gd name="T41" fmla="*/ 0 h 1620"/>
                <a:gd name="T42" fmla="*/ 0 w 5599"/>
                <a:gd name="T43" fmla="*/ 0 h 1620"/>
                <a:gd name="T44" fmla="*/ 0 w 5599"/>
                <a:gd name="T45" fmla="*/ 0 h 1620"/>
                <a:gd name="T46" fmla="*/ 0 w 5599"/>
                <a:gd name="T47" fmla="*/ 0 h 1620"/>
                <a:gd name="T48" fmla="*/ 0 w 5599"/>
                <a:gd name="T49" fmla="*/ 0 h 1620"/>
                <a:gd name="T50" fmla="*/ 0 w 5599"/>
                <a:gd name="T51" fmla="*/ 0 h 1620"/>
                <a:gd name="T52" fmla="*/ 0 w 5599"/>
                <a:gd name="T53" fmla="*/ 0 h 1620"/>
                <a:gd name="T54" fmla="*/ 0 w 5599"/>
                <a:gd name="T55" fmla="*/ 0 h 1620"/>
                <a:gd name="T56" fmla="*/ 0 w 5599"/>
                <a:gd name="T57" fmla="*/ 0 h 1620"/>
                <a:gd name="T58" fmla="*/ 0 w 5599"/>
                <a:gd name="T59" fmla="*/ 0 h 1620"/>
                <a:gd name="T60" fmla="*/ 0 w 5599"/>
                <a:gd name="T61" fmla="*/ 0 h 1620"/>
                <a:gd name="T62" fmla="*/ 0 w 5599"/>
                <a:gd name="T63" fmla="*/ 0 h 1620"/>
                <a:gd name="T64" fmla="*/ 0 w 5599"/>
                <a:gd name="T65" fmla="*/ 0 h 1620"/>
                <a:gd name="T66" fmla="*/ 0 w 5599"/>
                <a:gd name="T67" fmla="*/ 0 h 1620"/>
                <a:gd name="T68" fmla="*/ 0 w 5599"/>
                <a:gd name="T69" fmla="*/ 0 h 1620"/>
                <a:gd name="T70" fmla="*/ 0 w 5599"/>
                <a:gd name="T71" fmla="*/ 0 h 1620"/>
                <a:gd name="T72" fmla="*/ 0 w 5599"/>
                <a:gd name="T73" fmla="*/ 0 h 1620"/>
                <a:gd name="T74" fmla="*/ 0 w 5599"/>
                <a:gd name="T75" fmla="*/ 0 h 1620"/>
                <a:gd name="T76" fmla="*/ 0 w 5599"/>
                <a:gd name="T77" fmla="*/ 0 h 1620"/>
                <a:gd name="T78" fmla="*/ 0 w 5599"/>
                <a:gd name="T79" fmla="*/ 0 h 1620"/>
                <a:gd name="T80" fmla="*/ 0 w 5599"/>
                <a:gd name="T81" fmla="*/ 0 h 1620"/>
                <a:gd name="T82" fmla="*/ 0 w 5599"/>
                <a:gd name="T83" fmla="*/ 0 h 1620"/>
                <a:gd name="T84" fmla="*/ 0 w 5599"/>
                <a:gd name="T85" fmla="*/ 0 h 1620"/>
                <a:gd name="T86" fmla="*/ 0 w 5599"/>
                <a:gd name="T87" fmla="*/ 0 h 1620"/>
                <a:gd name="T88" fmla="*/ 0 w 5599"/>
                <a:gd name="T89" fmla="*/ 0 h 1620"/>
                <a:gd name="T90" fmla="*/ 0 w 5599"/>
                <a:gd name="T91" fmla="*/ 0 h 1620"/>
                <a:gd name="T92" fmla="*/ 0 w 5599"/>
                <a:gd name="T93" fmla="*/ 0 h 1620"/>
                <a:gd name="T94" fmla="*/ 0 w 5599"/>
                <a:gd name="T95" fmla="*/ 0 h 1620"/>
                <a:gd name="T96" fmla="*/ 0 w 5599"/>
                <a:gd name="T97" fmla="*/ 0 h 1620"/>
                <a:gd name="T98" fmla="*/ 0 w 5599"/>
                <a:gd name="T99" fmla="*/ 0 h 1620"/>
                <a:gd name="T100" fmla="*/ 0 w 5599"/>
                <a:gd name="T101" fmla="*/ 0 h 1620"/>
                <a:gd name="T102" fmla="*/ 0 w 5599"/>
                <a:gd name="T103" fmla="*/ 0 h 1620"/>
                <a:gd name="T104" fmla="*/ 0 w 5599"/>
                <a:gd name="T105" fmla="*/ 0 h 1620"/>
                <a:gd name="T106" fmla="*/ 0 w 5599"/>
                <a:gd name="T107" fmla="*/ 0 h 1620"/>
                <a:gd name="T108" fmla="*/ 0 w 5599"/>
                <a:gd name="T109" fmla="*/ 0 h 1620"/>
                <a:gd name="T110" fmla="*/ 0 w 5599"/>
                <a:gd name="T111" fmla="*/ 0 h 1620"/>
                <a:gd name="T112" fmla="*/ 0 w 5599"/>
                <a:gd name="T113" fmla="*/ 0 h 1620"/>
                <a:gd name="T114" fmla="*/ 0 w 5599"/>
                <a:gd name="T115" fmla="*/ 0 h 16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599"/>
                <a:gd name="T175" fmla="*/ 0 h 1620"/>
                <a:gd name="T176" fmla="*/ 5599 w 5599"/>
                <a:gd name="T177" fmla="*/ 1620 h 16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599" h="1620">
                  <a:moveTo>
                    <a:pt x="5505" y="191"/>
                  </a:moveTo>
                  <a:lnTo>
                    <a:pt x="5465" y="202"/>
                  </a:lnTo>
                  <a:lnTo>
                    <a:pt x="5428" y="251"/>
                  </a:lnTo>
                  <a:lnTo>
                    <a:pt x="5406" y="303"/>
                  </a:lnTo>
                  <a:lnTo>
                    <a:pt x="5391" y="346"/>
                  </a:lnTo>
                  <a:lnTo>
                    <a:pt x="5376" y="381"/>
                  </a:lnTo>
                  <a:lnTo>
                    <a:pt x="5332" y="398"/>
                  </a:lnTo>
                  <a:lnTo>
                    <a:pt x="5289" y="437"/>
                  </a:lnTo>
                  <a:lnTo>
                    <a:pt x="5252" y="476"/>
                  </a:lnTo>
                  <a:lnTo>
                    <a:pt x="5203" y="487"/>
                  </a:lnTo>
                  <a:lnTo>
                    <a:pt x="5138" y="500"/>
                  </a:lnTo>
                  <a:lnTo>
                    <a:pt x="5071" y="512"/>
                  </a:lnTo>
                  <a:lnTo>
                    <a:pt x="5006" y="526"/>
                  </a:lnTo>
                  <a:lnTo>
                    <a:pt x="4935" y="543"/>
                  </a:lnTo>
                  <a:lnTo>
                    <a:pt x="4898" y="550"/>
                  </a:lnTo>
                  <a:lnTo>
                    <a:pt x="4861" y="559"/>
                  </a:lnTo>
                  <a:lnTo>
                    <a:pt x="4823" y="569"/>
                  </a:lnTo>
                  <a:lnTo>
                    <a:pt x="4783" y="578"/>
                  </a:lnTo>
                  <a:lnTo>
                    <a:pt x="4743" y="587"/>
                  </a:lnTo>
                  <a:lnTo>
                    <a:pt x="4680" y="604"/>
                  </a:lnTo>
                  <a:lnTo>
                    <a:pt x="4630" y="615"/>
                  </a:lnTo>
                  <a:lnTo>
                    <a:pt x="4583" y="627"/>
                  </a:lnTo>
                  <a:lnTo>
                    <a:pt x="4544" y="636"/>
                  </a:lnTo>
                  <a:lnTo>
                    <a:pt x="4496" y="649"/>
                  </a:lnTo>
                  <a:lnTo>
                    <a:pt x="4440" y="660"/>
                  </a:lnTo>
                  <a:lnTo>
                    <a:pt x="4394" y="667"/>
                  </a:lnTo>
                  <a:lnTo>
                    <a:pt x="4356" y="662"/>
                  </a:lnTo>
                  <a:lnTo>
                    <a:pt x="4316" y="658"/>
                  </a:lnTo>
                  <a:lnTo>
                    <a:pt x="4274" y="655"/>
                  </a:lnTo>
                  <a:lnTo>
                    <a:pt x="4225" y="651"/>
                  </a:lnTo>
                  <a:lnTo>
                    <a:pt x="4171" y="646"/>
                  </a:lnTo>
                  <a:lnTo>
                    <a:pt x="4115" y="643"/>
                  </a:lnTo>
                  <a:lnTo>
                    <a:pt x="4055" y="638"/>
                  </a:lnTo>
                  <a:lnTo>
                    <a:pt x="4011" y="634"/>
                  </a:lnTo>
                  <a:lnTo>
                    <a:pt x="3960" y="660"/>
                  </a:lnTo>
                  <a:lnTo>
                    <a:pt x="3886" y="683"/>
                  </a:lnTo>
                  <a:lnTo>
                    <a:pt x="3849" y="695"/>
                  </a:lnTo>
                  <a:lnTo>
                    <a:pt x="3809" y="705"/>
                  </a:lnTo>
                  <a:lnTo>
                    <a:pt x="3772" y="714"/>
                  </a:lnTo>
                  <a:lnTo>
                    <a:pt x="3732" y="723"/>
                  </a:lnTo>
                  <a:lnTo>
                    <a:pt x="3690" y="733"/>
                  </a:lnTo>
                  <a:lnTo>
                    <a:pt x="3650" y="744"/>
                  </a:lnTo>
                  <a:lnTo>
                    <a:pt x="3607" y="759"/>
                  </a:lnTo>
                  <a:lnTo>
                    <a:pt x="3566" y="775"/>
                  </a:lnTo>
                  <a:lnTo>
                    <a:pt x="3523" y="794"/>
                  </a:lnTo>
                  <a:lnTo>
                    <a:pt x="3481" y="817"/>
                  </a:lnTo>
                  <a:lnTo>
                    <a:pt x="3439" y="843"/>
                  </a:lnTo>
                  <a:lnTo>
                    <a:pt x="3376" y="889"/>
                  </a:lnTo>
                  <a:lnTo>
                    <a:pt x="3324" y="878"/>
                  </a:lnTo>
                  <a:lnTo>
                    <a:pt x="3270" y="878"/>
                  </a:lnTo>
                  <a:lnTo>
                    <a:pt x="3227" y="885"/>
                  </a:lnTo>
                  <a:lnTo>
                    <a:pt x="3186" y="892"/>
                  </a:lnTo>
                  <a:lnTo>
                    <a:pt x="3141" y="904"/>
                  </a:lnTo>
                  <a:lnTo>
                    <a:pt x="3094" y="915"/>
                  </a:lnTo>
                  <a:lnTo>
                    <a:pt x="3058" y="923"/>
                  </a:lnTo>
                  <a:lnTo>
                    <a:pt x="2998" y="939"/>
                  </a:lnTo>
                  <a:lnTo>
                    <a:pt x="2958" y="948"/>
                  </a:lnTo>
                  <a:lnTo>
                    <a:pt x="2918" y="958"/>
                  </a:lnTo>
                  <a:lnTo>
                    <a:pt x="2878" y="967"/>
                  </a:lnTo>
                  <a:lnTo>
                    <a:pt x="2838" y="977"/>
                  </a:lnTo>
                  <a:lnTo>
                    <a:pt x="2799" y="988"/>
                  </a:lnTo>
                  <a:lnTo>
                    <a:pt x="2758" y="997"/>
                  </a:lnTo>
                  <a:lnTo>
                    <a:pt x="2719" y="1008"/>
                  </a:lnTo>
                  <a:lnTo>
                    <a:pt x="2679" y="1017"/>
                  </a:lnTo>
                  <a:lnTo>
                    <a:pt x="2639" y="1028"/>
                  </a:lnTo>
                  <a:lnTo>
                    <a:pt x="2599" y="1038"/>
                  </a:lnTo>
                  <a:lnTo>
                    <a:pt x="2561" y="1047"/>
                  </a:lnTo>
                  <a:lnTo>
                    <a:pt x="2522" y="1056"/>
                  </a:lnTo>
                  <a:lnTo>
                    <a:pt x="2481" y="1066"/>
                  </a:lnTo>
                  <a:lnTo>
                    <a:pt x="2423" y="1080"/>
                  </a:lnTo>
                  <a:lnTo>
                    <a:pt x="2327" y="1099"/>
                  </a:lnTo>
                  <a:lnTo>
                    <a:pt x="2266" y="1116"/>
                  </a:lnTo>
                  <a:lnTo>
                    <a:pt x="2205" y="1136"/>
                  </a:lnTo>
                  <a:lnTo>
                    <a:pt x="2144" y="1157"/>
                  </a:lnTo>
                  <a:lnTo>
                    <a:pt x="2083" y="1181"/>
                  </a:lnTo>
                  <a:lnTo>
                    <a:pt x="2022" y="1204"/>
                  </a:lnTo>
                  <a:lnTo>
                    <a:pt x="1961" y="1230"/>
                  </a:lnTo>
                  <a:lnTo>
                    <a:pt x="1902" y="1256"/>
                  </a:lnTo>
                  <a:lnTo>
                    <a:pt x="1841" y="1279"/>
                  </a:lnTo>
                  <a:lnTo>
                    <a:pt x="1780" y="1302"/>
                  </a:lnTo>
                  <a:lnTo>
                    <a:pt x="1720" y="1321"/>
                  </a:lnTo>
                  <a:lnTo>
                    <a:pt x="1659" y="1341"/>
                  </a:lnTo>
                  <a:lnTo>
                    <a:pt x="1595" y="1354"/>
                  </a:lnTo>
                  <a:lnTo>
                    <a:pt x="1534" y="1364"/>
                  </a:lnTo>
                  <a:lnTo>
                    <a:pt x="1438" y="1369"/>
                  </a:lnTo>
                  <a:lnTo>
                    <a:pt x="1396" y="1382"/>
                  </a:lnTo>
                  <a:lnTo>
                    <a:pt x="1356" y="1395"/>
                  </a:lnTo>
                  <a:lnTo>
                    <a:pt x="1313" y="1406"/>
                  </a:lnTo>
                  <a:lnTo>
                    <a:pt x="1270" y="1417"/>
                  </a:lnTo>
                  <a:lnTo>
                    <a:pt x="1216" y="1429"/>
                  </a:lnTo>
                  <a:lnTo>
                    <a:pt x="1175" y="1436"/>
                  </a:lnTo>
                  <a:lnTo>
                    <a:pt x="1123" y="1445"/>
                  </a:lnTo>
                  <a:lnTo>
                    <a:pt x="1072" y="1453"/>
                  </a:lnTo>
                  <a:lnTo>
                    <a:pt x="1021" y="1462"/>
                  </a:lnTo>
                  <a:lnTo>
                    <a:pt x="967" y="1469"/>
                  </a:lnTo>
                  <a:lnTo>
                    <a:pt x="915" y="1479"/>
                  </a:lnTo>
                  <a:lnTo>
                    <a:pt x="863" y="1486"/>
                  </a:lnTo>
                  <a:lnTo>
                    <a:pt x="800" y="1495"/>
                  </a:lnTo>
                  <a:lnTo>
                    <a:pt x="744" y="1525"/>
                  </a:lnTo>
                  <a:lnTo>
                    <a:pt x="697" y="1547"/>
                  </a:lnTo>
                  <a:lnTo>
                    <a:pt x="652" y="1563"/>
                  </a:lnTo>
                  <a:lnTo>
                    <a:pt x="606" y="1577"/>
                  </a:lnTo>
                  <a:lnTo>
                    <a:pt x="561" y="1589"/>
                  </a:lnTo>
                  <a:lnTo>
                    <a:pt x="518" y="1601"/>
                  </a:lnTo>
                  <a:lnTo>
                    <a:pt x="476" y="1613"/>
                  </a:lnTo>
                  <a:lnTo>
                    <a:pt x="448" y="1620"/>
                  </a:lnTo>
                  <a:lnTo>
                    <a:pt x="401" y="1592"/>
                  </a:lnTo>
                  <a:lnTo>
                    <a:pt x="343" y="1551"/>
                  </a:lnTo>
                  <a:lnTo>
                    <a:pt x="284" y="1512"/>
                  </a:lnTo>
                  <a:lnTo>
                    <a:pt x="228" y="1471"/>
                  </a:lnTo>
                  <a:lnTo>
                    <a:pt x="174" y="1432"/>
                  </a:lnTo>
                  <a:lnTo>
                    <a:pt x="122" y="1392"/>
                  </a:lnTo>
                  <a:lnTo>
                    <a:pt x="70" y="1354"/>
                  </a:lnTo>
                  <a:lnTo>
                    <a:pt x="7" y="1302"/>
                  </a:lnTo>
                  <a:lnTo>
                    <a:pt x="0" y="1258"/>
                  </a:lnTo>
                  <a:lnTo>
                    <a:pt x="9" y="1213"/>
                  </a:lnTo>
                  <a:lnTo>
                    <a:pt x="14" y="1172"/>
                  </a:lnTo>
                  <a:lnTo>
                    <a:pt x="12" y="1116"/>
                  </a:lnTo>
                  <a:lnTo>
                    <a:pt x="7" y="1080"/>
                  </a:lnTo>
                  <a:lnTo>
                    <a:pt x="61" y="1110"/>
                  </a:lnTo>
                  <a:lnTo>
                    <a:pt x="98" y="1125"/>
                  </a:lnTo>
                  <a:lnTo>
                    <a:pt x="148" y="1134"/>
                  </a:lnTo>
                  <a:lnTo>
                    <a:pt x="191" y="1131"/>
                  </a:lnTo>
                  <a:lnTo>
                    <a:pt x="228" y="1125"/>
                  </a:lnTo>
                  <a:lnTo>
                    <a:pt x="258" y="1112"/>
                  </a:lnTo>
                  <a:lnTo>
                    <a:pt x="319" y="1099"/>
                  </a:lnTo>
                  <a:lnTo>
                    <a:pt x="446" y="1071"/>
                  </a:lnTo>
                  <a:lnTo>
                    <a:pt x="570" y="1042"/>
                  </a:lnTo>
                  <a:lnTo>
                    <a:pt x="697" y="1012"/>
                  </a:lnTo>
                  <a:lnTo>
                    <a:pt x="821" y="982"/>
                  </a:lnTo>
                  <a:lnTo>
                    <a:pt x="946" y="948"/>
                  </a:lnTo>
                  <a:lnTo>
                    <a:pt x="1069" y="918"/>
                  </a:lnTo>
                  <a:lnTo>
                    <a:pt x="1194" y="885"/>
                  </a:lnTo>
                  <a:lnTo>
                    <a:pt x="1316" y="850"/>
                  </a:lnTo>
                  <a:lnTo>
                    <a:pt x="1441" y="817"/>
                  </a:lnTo>
                  <a:lnTo>
                    <a:pt x="1562" y="781"/>
                  </a:lnTo>
                  <a:lnTo>
                    <a:pt x="1685" y="744"/>
                  </a:lnTo>
                  <a:lnTo>
                    <a:pt x="1806" y="707"/>
                  </a:lnTo>
                  <a:lnTo>
                    <a:pt x="1928" y="669"/>
                  </a:lnTo>
                  <a:lnTo>
                    <a:pt x="2048" y="632"/>
                  </a:lnTo>
                  <a:lnTo>
                    <a:pt x="2230" y="571"/>
                  </a:lnTo>
                  <a:lnTo>
                    <a:pt x="2271" y="566"/>
                  </a:lnTo>
                  <a:lnTo>
                    <a:pt x="2320" y="559"/>
                  </a:lnTo>
                  <a:lnTo>
                    <a:pt x="2374" y="547"/>
                  </a:lnTo>
                  <a:lnTo>
                    <a:pt x="2414" y="533"/>
                  </a:lnTo>
                  <a:lnTo>
                    <a:pt x="2459" y="517"/>
                  </a:lnTo>
                  <a:lnTo>
                    <a:pt x="2505" y="498"/>
                  </a:lnTo>
                  <a:lnTo>
                    <a:pt x="2548" y="476"/>
                  </a:lnTo>
                  <a:lnTo>
                    <a:pt x="2585" y="487"/>
                  </a:lnTo>
                  <a:lnTo>
                    <a:pt x="2548" y="476"/>
                  </a:lnTo>
                  <a:lnTo>
                    <a:pt x="2634" y="448"/>
                  </a:lnTo>
                  <a:lnTo>
                    <a:pt x="2812" y="398"/>
                  </a:lnTo>
                  <a:lnTo>
                    <a:pt x="2991" y="353"/>
                  </a:lnTo>
                  <a:lnTo>
                    <a:pt x="3171" y="310"/>
                  </a:lnTo>
                  <a:lnTo>
                    <a:pt x="3352" y="275"/>
                  </a:lnTo>
                  <a:lnTo>
                    <a:pt x="3530" y="242"/>
                  </a:lnTo>
                  <a:lnTo>
                    <a:pt x="3711" y="214"/>
                  </a:lnTo>
                  <a:lnTo>
                    <a:pt x="3891" y="188"/>
                  </a:lnTo>
                  <a:lnTo>
                    <a:pt x="4072" y="165"/>
                  </a:lnTo>
                  <a:lnTo>
                    <a:pt x="4253" y="141"/>
                  </a:lnTo>
                  <a:lnTo>
                    <a:pt x="4431" y="123"/>
                  </a:lnTo>
                  <a:lnTo>
                    <a:pt x="4612" y="102"/>
                  </a:lnTo>
                  <a:lnTo>
                    <a:pt x="4790" y="83"/>
                  </a:lnTo>
                  <a:lnTo>
                    <a:pt x="4968" y="61"/>
                  </a:lnTo>
                  <a:lnTo>
                    <a:pt x="5144" y="39"/>
                  </a:lnTo>
                  <a:lnTo>
                    <a:pt x="5409" y="0"/>
                  </a:lnTo>
                  <a:lnTo>
                    <a:pt x="5449" y="5"/>
                  </a:lnTo>
                  <a:lnTo>
                    <a:pt x="5491" y="11"/>
                  </a:lnTo>
                  <a:lnTo>
                    <a:pt x="5531" y="29"/>
                  </a:lnTo>
                  <a:lnTo>
                    <a:pt x="5573" y="69"/>
                  </a:lnTo>
                  <a:lnTo>
                    <a:pt x="5599" y="97"/>
                  </a:lnTo>
                  <a:lnTo>
                    <a:pt x="5557" y="99"/>
                  </a:lnTo>
                  <a:lnTo>
                    <a:pt x="5519" y="132"/>
                  </a:lnTo>
                  <a:lnTo>
                    <a:pt x="5505" y="177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53" name="Freeform 30"/>
            <p:cNvSpPr>
              <a:spLocks/>
            </p:cNvSpPr>
            <p:nvPr/>
          </p:nvSpPr>
          <p:spPr bwMode="auto">
            <a:xfrm>
              <a:off x="3586" y="1261"/>
              <a:ext cx="187" cy="87"/>
            </a:xfrm>
            <a:custGeom>
              <a:avLst/>
              <a:gdLst>
                <a:gd name="T0" fmla="*/ 0 w 1491"/>
                <a:gd name="T1" fmla="*/ 0 h 697"/>
                <a:gd name="T2" fmla="*/ 0 w 1491"/>
                <a:gd name="T3" fmla="*/ 0 h 697"/>
                <a:gd name="T4" fmla="*/ 0 w 1491"/>
                <a:gd name="T5" fmla="*/ 0 h 697"/>
                <a:gd name="T6" fmla="*/ 0 w 1491"/>
                <a:gd name="T7" fmla="*/ 0 h 697"/>
                <a:gd name="T8" fmla="*/ 0 w 1491"/>
                <a:gd name="T9" fmla="*/ 0 h 697"/>
                <a:gd name="T10" fmla="*/ 0 w 1491"/>
                <a:gd name="T11" fmla="*/ 0 h 697"/>
                <a:gd name="T12" fmla="*/ 0 w 1491"/>
                <a:gd name="T13" fmla="*/ 0 h 697"/>
                <a:gd name="T14" fmla="*/ 0 w 1491"/>
                <a:gd name="T15" fmla="*/ 0 h 697"/>
                <a:gd name="T16" fmla="*/ 0 w 1491"/>
                <a:gd name="T17" fmla="*/ 0 h 697"/>
                <a:gd name="T18" fmla="*/ 0 w 1491"/>
                <a:gd name="T19" fmla="*/ 0 h 697"/>
                <a:gd name="T20" fmla="*/ 0 w 1491"/>
                <a:gd name="T21" fmla="*/ 0 h 697"/>
                <a:gd name="T22" fmla="*/ 0 w 1491"/>
                <a:gd name="T23" fmla="*/ 0 h 697"/>
                <a:gd name="T24" fmla="*/ 0 w 1491"/>
                <a:gd name="T25" fmla="*/ 0 h 697"/>
                <a:gd name="T26" fmla="*/ 0 w 1491"/>
                <a:gd name="T27" fmla="*/ 0 h 697"/>
                <a:gd name="T28" fmla="*/ 0 w 1491"/>
                <a:gd name="T29" fmla="*/ 0 h 697"/>
                <a:gd name="T30" fmla="*/ 0 w 1491"/>
                <a:gd name="T31" fmla="*/ 0 h 697"/>
                <a:gd name="T32" fmla="*/ 0 w 1491"/>
                <a:gd name="T33" fmla="*/ 0 h 697"/>
                <a:gd name="T34" fmla="*/ 0 w 1491"/>
                <a:gd name="T35" fmla="*/ 0 h 697"/>
                <a:gd name="T36" fmla="*/ 0 w 1491"/>
                <a:gd name="T37" fmla="*/ 0 h 697"/>
                <a:gd name="T38" fmla="*/ 0 w 1491"/>
                <a:gd name="T39" fmla="*/ 0 h 697"/>
                <a:gd name="T40" fmla="*/ 0 w 1491"/>
                <a:gd name="T41" fmla="*/ 0 h 697"/>
                <a:gd name="T42" fmla="*/ 0 w 1491"/>
                <a:gd name="T43" fmla="*/ 0 h 697"/>
                <a:gd name="T44" fmla="*/ 0 w 1491"/>
                <a:gd name="T45" fmla="*/ 0 h 697"/>
                <a:gd name="T46" fmla="*/ 0 w 1491"/>
                <a:gd name="T47" fmla="*/ 0 h 697"/>
                <a:gd name="T48" fmla="*/ 0 w 1491"/>
                <a:gd name="T49" fmla="*/ 0 h 697"/>
                <a:gd name="T50" fmla="*/ 0 w 1491"/>
                <a:gd name="T51" fmla="*/ 0 h 697"/>
                <a:gd name="T52" fmla="*/ 0 w 1491"/>
                <a:gd name="T53" fmla="*/ 0 h 697"/>
                <a:gd name="T54" fmla="*/ 0 w 1491"/>
                <a:gd name="T55" fmla="*/ 0 h 697"/>
                <a:gd name="T56" fmla="*/ 0 w 1491"/>
                <a:gd name="T57" fmla="*/ 0 h 697"/>
                <a:gd name="T58" fmla="*/ 0 w 1491"/>
                <a:gd name="T59" fmla="*/ 0 h 697"/>
                <a:gd name="T60" fmla="*/ 0 w 1491"/>
                <a:gd name="T61" fmla="*/ 0 h 697"/>
                <a:gd name="T62" fmla="*/ 0 w 1491"/>
                <a:gd name="T63" fmla="*/ 0 h 697"/>
                <a:gd name="T64" fmla="*/ 0 w 1491"/>
                <a:gd name="T65" fmla="*/ 0 h 697"/>
                <a:gd name="T66" fmla="*/ 0 w 1491"/>
                <a:gd name="T67" fmla="*/ 0 h 6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1"/>
                <a:gd name="T103" fmla="*/ 0 h 697"/>
                <a:gd name="T104" fmla="*/ 1491 w 1491"/>
                <a:gd name="T105" fmla="*/ 697 h 6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1" h="697">
                  <a:moveTo>
                    <a:pt x="983" y="0"/>
                  </a:moveTo>
                  <a:lnTo>
                    <a:pt x="1034" y="7"/>
                  </a:lnTo>
                  <a:lnTo>
                    <a:pt x="1102" y="14"/>
                  </a:lnTo>
                  <a:lnTo>
                    <a:pt x="1165" y="20"/>
                  </a:lnTo>
                  <a:lnTo>
                    <a:pt x="1226" y="28"/>
                  </a:lnTo>
                  <a:lnTo>
                    <a:pt x="1282" y="37"/>
                  </a:lnTo>
                  <a:lnTo>
                    <a:pt x="1336" y="44"/>
                  </a:lnTo>
                  <a:lnTo>
                    <a:pt x="1390" y="54"/>
                  </a:lnTo>
                  <a:lnTo>
                    <a:pt x="1457" y="63"/>
                  </a:lnTo>
                  <a:lnTo>
                    <a:pt x="1485" y="141"/>
                  </a:lnTo>
                  <a:lnTo>
                    <a:pt x="1491" y="185"/>
                  </a:lnTo>
                  <a:lnTo>
                    <a:pt x="1489" y="223"/>
                  </a:lnTo>
                  <a:lnTo>
                    <a:pt x="1461" y="282"/>
                  </a:lnTo>
                  <a:lnTo>
                    <a:pt x="1407" y="329"/>
                  </a:lnTo>
                  <a:lnTo>
                    <a:pt x="1336" y="366"/>
                  </a:lnTo>
                  <a:lnTo>
                    <a:pt x="1299" y="383"/>
                  </a:lnTo>
                  <a:lnTo>
                    <a:pt x="1260" y="401"/>
                  </a:lnTo>
                  <a:lnTo>
                    <a:pt x="1221" y="420"/>
                  </a:lnTo>
                  <a:lnTo>
                    <a:pt x="1184" y="441"/>
                  </a:lnTo>
                  <a:lnTo>
                    <a:pt x="1107" y="507"/>
                  </a:lnTo>
                  <a:lnTo>
                    <a:pt x="1041" y="535"/>
                  </a:lnTo>
                  <a:lnTo>
                    <a:pt x="999" y="544"/>
                  </a:lnTo>
                  <a:lnTo>
                    <a:pt x="955" y="546"/>
                  </a:lnTo>
                  <a:lnTo>
                    <a:pt x="910" y="544"/>
                  </a:lnTo>
                  <a:lnTo>
                    <a:pt x="865" y="537"/>
                  </a:lnTo>
                  <a:lnTo>
                    <a:pt x="821" y="530"/>
                  </a:lnTo>
                  <a:lnTo>
                    <a:pt x="776" y="526"/>
                  </a:lnTo>
                  <a:lnTo>
                    <a:pt x="731" y="521"/>
                  </a:lnTo>
                  <a:lnTo>
                    <a:pt x="687" y="518"/>
                  </a:lnTo>
                  <a:lnTo>
                    <a:pt x="644" y="521"/>
                  </a:lnTo>
                  <a:lnTo>
                    <a:pt x="605" y="532"/>
                  </a:lnTo>
                  <a:lnTo>
                    <a:pt x="564" y="549"/>
                  </a:lnTo>
                  <a:lnTo>
                    <a:pt x="525" y="577"/>
                  </a:lnTo>
                  <a:lnTo>
                    <a:pt x="490" y="615"/>
                  </a:lnTo>
                  <a:lnTo>
                    <a:pt x="441" y="697"/>
                  </a:lnTo>
                  <a:lnTo>
                    <a:pt x="398" y="690"/>
                  </a:lnTo>
                  <a:lnTo>
                    <a:pt x="352" y="682"/>
                  </a:lnTo>
                  <a:lnTo>
                    <a:pt x="314" y="675"/>
                  </a:lnTo>
                  <a:lnTo>
                    <a:pt x="272" y="671"/>
                  </a:lnTo>
                  <a:lnTo>
                    <a:pt x="229" y="645"/>
                  </a:lnTo>
                  <a:lnTo>
                    <a:pt x="188" y="610"/>
                  </a:lnTo>
                  <a:lnTo>
                    <a:pt x="140" y="586"/>
                  </a:lnTo>
                  <a:lnTo>
                    <a:pt x="89" y="563"/>
                  </a:lnTo>
                  <a:lnTo>
                    <a:pt x="39" y="537"/>
                  </a:lnTo>
                  <a:lnTo>
                    <a:pt x="0" y="507"/>
                  </a:lnTo>
                  <a:lnTo>
                    <a:pt x="60" y="490"/>
                  </a:lnTo>
                  <a:lnTo>
                    <a:pt x="101" y="481"/>
                  </a:lnTo>
                  <a:lnTo>
                    <a:pt x="140" y="472"/>
                  </a:lnTo>
                  <a:lnTo>
                    <a:pt x="181" y="462"/>
                  </a:lnTo>
                  <a:lnTo>
                    <a:pt x="253" y="446"/>
                  </a:lnTo>
                  <a:lnTo>
                    <a:pt x="324" y="429"/>
                  </a:lnTo>
                  <a:lnTo>
                    <a:pt x="391" y="415"/>
                  </a:lnTo>
                  <a:lnTo>
                    <a:pt x="458" y="403"/>
                  </a:lnTo>
                  <a:lnTo>
                    <a:pt x="521" y="390"/>
                  </a:lnTo>
                  <a:lnTo>
                    <a:pt x="570" y="379"/>
                  </a:lnTo>
                  <a:lnTo>
                    <a:pt x="609" y="340"/>
                  </a:lnTo>
                  <a:lnTo>
                    <a:pt x="652" y="301"/>
                  </a:lnTo>
                  <a:lnTo>
                    <a:pt x="692" y="277"/>
                  </a:lnTo>
                  <a:lnTo>
                    <a:pt x="711" y="232"/>
                  </a:lnTo>
                  <a:lnTo>
                    <a:pt x="722" y="195"/>
                  </a:lnTo>
                  <a:lnTo>
                    <a:pt x="734" y="157"/>
                  </a:lnTo>
                  <a:lnTo>
                    <a:pt x="752" y="105"/>
                  </a:lnTo>
                  <a:lnTo>
                    <a:pt x="771" y="57"/>
                  </a:lnTo>
                  <a:lnTo>
                    <a:pt x="793" y="0"/>
                  </a:lnTo>
                  <a:lnTo>
                    <a:pt x="834" y="0"/>
                  </a:lnTo>
                  <a:lnTo>
                    <a:pt x="875" y="0"/>
                  </a:lnTo>
                  <a:lnTo>
                    <a:pt x="919" y="0"/>
                  </a:lnTo>
                  <a:lnTo>
                    <a:pt x="959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54" name="Freeform 31"/>
            <p:cNvSpPr>
              <a:spLocks/>
            </p:cNvSpPr>
            <p:nvPr/>
          </p:nvSpPr>
          <p:spPr bwMode="auto">
            <a:xfrm>
              <a:off x="3002" y="1276"/>
              <a:ext cx="278" cy="114"/>
            </a:xfrm>
            <a:custGeom>
              <a:avLst/>
              <a:gdLst>
                <a:gd name="T0" fmla="*/ 0 w 2223"/>
                <a:gd name="T1" fmla="*/ 0 h 911"/>
                <a:gd name="T2" fmla="*/ 0 w 2223"/>
                <a:gd name="T3" fmla="*/ 0 h 911"/>
                <a:gd name="T4" fmla="*/ 0 w 2223"/>
                <a:gd name="T5" fmla="*/ 0 h 911"/>
                <a:gd name="T6" fmla="*/ 0 w 2223"/>
                <a:gd name="T7" fmla="*/ 0 h 911"/>
                <a:gd name="T8" fmla="*/ 0 w 2223"/>
                <a:gd name="T9" fmla="*/ 0 h 911"/>
                <a:gd name="T10" fmla="*/ 0 w 2223"/>
                <a:gd name="T11" fmla="*/ 0 h 911"/>
                <a:gd name="T12" fmla="*/ 0 w 2223"/>
                <a:gd name="T13" fmla="*/ 0 h 911"/>
                <a:gd name="T14" fmla="*/ 0 w 2223"/>
                <a:gd name="T15" fmla="*/ 0 h 911"/>
                <a:gd name="T16" fmla="*/ 0 w 2223"/>
                <a:gd name="T17" fmla="*/ 0 h 911"/>
                <a:gd name="T18" fmla="*/ 0 w 2223"/>
                <a:gd name="T19" fmla="*/ 0 h 911"/>
                <a:gd name="T20" fmla="*/ 0 w 2223"/>
                <a:gd name="T21" fmla="*/ 0 h 911"/>
                <a:gd name="T22" fmla="*/ 0 w 2223"/>
                <a:gd name="T23" fmla="*/ 0 h 911"/>
                <a:gd name="T24" fmla="*/ 0 w 2223"/>
                <a:gd name="T25" fmla="*/ 0 h 911"/>
                <a:gd name="T26" fmla="*/ 0 w 2223"/>
                <a:gd name="T27" fmla="*/ 0 h 911"/>
                <a:gd name="T28" fmla="*/ 0 w 2223"/>
                <a:gd name="T29" fmla="*/ 0 h 911"/>
                <a:gd name="T30" fmla="*/ 0 w 2223"/>
                <a:gd name="T31" fmla="*/ 0 h 911"/>
                <a:gd name="T32" fmla="*/ 0 w 2223"/>
                <a:gd name="T33" fmla="*/ 0 h 911"/>
                <a:gd name="T34" fmla="*/ 0 w 2223"/>
                <a:gd name="T35" fmla="*/ 0 h 911"/>
                <a:gd name="T36" fmla="*/ 0 w 2223"/>
                <a:gd name="T37" fmla="*/ 0 h 911"/>
                <a:gd name="T38" fmla="*/ 0 w 2223"/>
                <a:gd name="T39" fmla="*/ 0 h 911"/>
                <a:gd name="T40" fmla="*/ 0 w 2223"/>
                <a:gd name="T41" fmla="*/ 0 h 911"/>
                <a:gd name="T42" fmla="*/ 0 w 2223"/>
                <a:gd name="T43" fmla="*/ 0 h 911"/>
                <a:gd name="T44" fmla="*/ 0 w 2223"/>
                <a:gd name="T45" fmla="*/ 0 h 911"/>
                <a:gd name="T46" fmla="*/ 0 w 2223"/>
                <a:gd name="T47" fmla="*/ 0 h 911"/>
                <a:gd name="T48" fmla="*/ 0 w 2223"/>
                <a:gd name="T49" fmla="*/ 0 h 911"/>
                <a:gd name="T50" fmla="*/ 0 w 2223"/>
                <a:gd name="T51" fmla="*/ 0 h 911"/>
                <a:gd name="T52" fmla="*/ 0 w 2223"/>
                <a:gd name="T53" fmla="*/ 0 h 911"/>
                <a:gd name="T54" fmla="*/ 0 w 2223"/>
                <a:gd name="T55" fmla="*/ 0 h 911"/>
                <a:gd name="T56" fmla="*/ 0 w 2223"/>
                <a:gd name="T57" fmla="*/ 0 h 911"/>
                <a:gd name="T58" fmla="*/ 0 w 2223"/>
                <a:gd name="T59" fmla="*/ 0 h 911"/>
                <a:gd name="T60" fmla="*/ 0 w 2223"/>
                <a:gd name="T61" fmla="*/ 0 h 911"/>
                <a:gd name="T62" fmla="*/ 0 w 2223"/>
                <a:gd name="T63" fmla="*/ 0 h 911"/>
                <a:gd name="T64" fmla="*/ 0 w 2223"/>
                <a:gd name="T65" fmla="*/ 0 h 911"/>
                <a:gd name="T66" fmla="*/ 0 w 2223"/>
                <a:gd name="T67" fmla="*/ 0 h 911"/>
                <a:gd name="T68" fmla="*/ 0 w 2223"/>
                <a:gd name="T69" fmla="*/ 0 h 911"/>
                <a:gd name="T70" fmla="*/ 0 w 2223"/>
                <a:gd name="T71" fmla="*/ 0 h 911"/>
                <a:gd name="T72" fmla="*/ 0 w 2223"/>
                <a:gd name="T73" fmla="*/ 0 h 911"/>
                <a:gd name="T74" fmla="*/ 0 w 2223"/>
                <a:gd name="T75" fmla="*/ 0 h 911"/>
                <a:gd name="T76" fmla="*/ 0 w 2223"/>
                <a:gd name="T77" fmla="*/ 0 h 911"/>
                <a:gd name="T78" fmla="*/ 0 w 2223"/>
                <a:gd name="T79" fmla="*/ 0 h 911"/>
                <a:gd name="T80" fmla="*/ 0 w 2223"/>
                <a:gd name="T81" fmla="*/ 0 h 911"/>
                <a:gd name="T82" fmla="*/ 0 w 2223"/>
                <a:gd name="T83" fmla="*/ 0 h 911"/>
                <a:gd name="T84" fmla="*/ 0 w 2223"/>
                <a:gd name="T85" fmla="*/ 0 h 911"/>
                <a:gd name="T86" fmla="*/ 0 w 2223"/>
                <a:gd name="T87" fmla="*/ 0 h 911"/>
                <a:gd name="T88" fmla="*/ 0 w 2223"/>
                <a:gd name="T89" fmla="*/ 0 h 911"/>
                <a:gd name="T90" fmla="*/ 0 w 2223"/>
                <a:gd name="T91" fmla="*/ 0 h 911"/>
                <a:gd name="T92" fmla="*/ 0 w 2223"/>
                <a:gd name="T93" fmla="*/ 0 h 911"/>
                <a:gd name="T94" fmla="*/ 0 w 2223"/>
                <a:gd name="T95" fmla="*/ 0 h 911"/>
                <a:gd name="T96" fmla="*/ 0 w 2223"/>
                <a:gd name="T97" fmla="*/ 0 h 911"/>
                <a:gd name="T98" fmla="*/ 0 w 2223"/>
                <a:gd name="T99" fmla="*/ 0 h 911"/>
                <a:gd name="T100" fmla="*/ 0 w 2223"/>
                <a:gd name="T101" fmla="*/ 0 h 911"/>
                <a:gd name="T102" fmla="*/ 0 w 2223"/>
                <a:gd name="T103" fmla="*/ 0 h 911"/>
                <a:gd name="T104" fmla="*/ 0 w 2223"/>
                <a:gd name="T105" fmla="*/ 0 h 911"/>
                <a:gd name="T106" fmla="*/ 0 w 2223"/>
                <a:gd name="T107" fmla="*/ 0 h 911"/>
                <a:gd name="T108" fmla="*/ 0 w 2223"/>
                <a:gd name="T109" fmla="*/ 0 h 911"/>
                <a:gd name="T110" fmla="*/ 0 w 2223"/>
                <a:gd name="T111" fmla="*/ 0 h 911"/>
                <a:gd name="T112" fmla="*/ 0 w 2223"/>
                <a:gd name="T113" fmla="*/ 0 h 911"/>
                <a:gd name="T114" fmla="*/ 0 w 2223"/>
                <a:gd name="T115" fmla="*/ 0 h 911"/>
                <a:gd name="T116" fmla="*/ 0 w 2223"/>
                <a:gd name="T117" fmla="*/ 0 h 9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23"/>
                <a:gd name="T178" fmla="*/ 0 h 911"/>
                <a:gd name="T179" fmla="*/ 2223 w 2223"/>
                <a:gd name="T180" fmla="*/ 911 h 91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23" h="911">
                  <a:moveTo>
                    <a:pt x="2095" y="190"/>
                  </a:moveTo>
                  <a:lnTo>
                    <a:pt x="2130" y="228"/>
                  </a:lnTo>
                  <a:lnTo>
                    <a:pt x="2169" y="273"/>
                  </a:lnTo>
                  <a:lnTo>
                    <a:pt x="2203" y="318"/>
                  </a:lnTo>
                  <a:lnTo>
                    <a:pt x="2223" y="348"/>
                  </a:lnTo>
                  <a:lnTo>
                    <a:pt x="2162" y="369"/>
                  </a:lnTo>
                  <a:lnTo>
                    <a:pt x="2041" y="409"/>
                  </a:lnTo>
                  <a:lnTo>
                    <a:pt x="1918" y="448"/>
                  </a:lnTo>
                  <a:lnTo>
                    <a:pt x="1799" y="486"/>
                  </a:lnTo>
                  <a:lnTo>
                    <a:pt x="1677" y="521"/>
                  </a:lnTo>
                  <a:lnTo>
                    <a:pt x="1553" y="558"/>
                  </a:lnTo>
                  <a:lnTo>
                    <a:pt x="1431" y="594"/>
                  </a:lnTo>
                  <a:lnTo>
                    <a:pt x="1306" y="627"/>
                  </a:lnTo>
                  <a:lnTo>
                    <a:pt x="1185" y="662"/>
                  </a:lnTo>
                  <a:lnTo>
                    <a:pt x="1060" y="695"/>
                  </a:lnTo>
                  <a:lnTo>
                    <a:pt x="936" y="725"/>
                  </a:lnTo>
                  <a:lnTo>
                    <a:pt x="811" y="756"/>
                  </a:lnTo>
                  <a:lnTo>
                    <a:pt x="687" y="789"/>
                  </a:lnTo>
                  <a:lnTo>
                    <a:pt x="563" y="817"/>
                  </a:lnTo>
                  <a:lnTo>
                    <a:pt x="439" y="848"/>
                  </a:lnTo>
                  <a:lnTo>
                    <a:pt x="251" y="889"/>
                  </a:lnTo>
                  <a:lnTo>
                    <a:pt x="208" y="904"/>
                  </a:lnTo>
                  <a:lnTo>
                    <a:pt x="171" y="911"/>
                  </a:lnTo>
                  <a:lnTo>
                    <a:pt x="126" y="906"/>
                  </a:lnTo>
                  <a:lnTo>
                    <a:pt x="72" y="893"/>
                  </a:lnTo>
                  <a:lnTo>
                    <a:pt x="33" y="876"/>
                  </a:lnTo>
                  <a:lnTo>
                    <a:pt x="0" y="857"/>
                  </a:lnTo>
                  <a:lnTo>
                    <a:pt x="37" y="817"/>
                  </a:lnTo>
                  <a:lnTo>
                    <a:pt x="61" y="761"/>
                  </a:lnTo>
                  <a:lnTo>
                    <a:pt x="96" y="709"/>
                  </a:lnTo>
                  <a:lnTo>
                    <a:pt x="141" y="646"/>
                  </a:lnTo>
                  <a:lnTo>
                    <a:pt x="182" y="590"/>
                  </a:lnTo>
                  <a:lnTo>
                    <a:pt x="221" y="536"/>
                  </a:lnTo>
                  <a:lnTo>
                    <a:pt x="258" y="491"/>
                  </a:lnTo>
                  <a:lnTo>
                    <a:pt x="296" y="451"/>
                  </a:lnTo>
                  <a:lnTo>
                    <a:pt x="349" y="402"/>
                  </a:lnTo>
                  <a:lnTo>
                    <a:pt x="380" y="381"/>
                  </a:lnTo>
                  <a:lnTo>
                    <a:pt x="420" y="402"/>
                  </a:lnTo>
                  <a:lnTo>
                    <a:pt x="457" y="432"/>
                  </a:lnTo>
                  <a:lnTo>
                    <a:pt x="495" y="469"/>
                  </a:lnTo>
                  <a:lnTo>
                    <a:pt x="612" y="298"/>
                  </a:lnTo>
                  <a:lnTo>
                    <a:pt x="750" y="430"/>
                  </a:lnTo>
                  <a:lnTo>
                    <a:pt x="926" y="279"/>
                  </a:lnTo>
                  <a:lnTo>
                    <a:pt x="1070" y="364"/>
                  </a:lnTo>
                  <a:lnTo>
                    <a:pt x="1250" y="153"/>
                  </a:lnTo>
                  <a:lnTo>
                    <a:pt x="1382" y="279"/>
                  </a:lnTo>
                  <a:lnTo>
                    <a:pt x="1522" y="50"/>
                  </a:lnTo>
                  <a:lnTo>
                    <a:pt x="1754" y="136"/>
                  </a:lnTo>
                  <a:lnTo>
                    <a:pt x="1799" y="95"/>
                  </a:lnTo>
                  <a:lnTo>
                    <a:pt x="1838" y="59"/>
                  </a:lnTo>
                  <a:lnTo>
                    <a:pt x="1886" y="26"/>
                  </a:lnTo>
                  <a:lnTo>
                    <a:pt x="1937" y="0"/>
                  </a:lnTo>
                  <a:lnTo>
                    <a:pt x="1895" y="24"/>
                  </a:lnTo>
                  <a:lnTo>
                    <a:pt x="1937" y="0"/>
                  </a:lnTo>
                  <a:lnTo>
                    <a:pt x="1972" y="43"/>
                  </a:lnTo>
                  <a:lnTo>
                    <a:pt x="2007" y="85"/>
                  </a:lnTo>
                  <a:lnTo>
                    <a:pt x="2043" y="132"/>
                  </a:lnTo>
                  <a:lnTo>
                    <a:pt x="2064" y="160"/>
                  </a:lnTo>
                  <a:lnTo>
                    <a:pt x="2095" y="190"/>
                  </a:lnTo>
                </a:path>
              </a:pathLst>
            </a:custGeom>
            <a:solidFill>
              <a:srgbClr val="FF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55" name="Freeform 32"/>
            <p:cNvSpPr>
              <a:spLocks/>
            </p:cNvSpPr>
            <p:nvPr/>
          </p:nvSpPr>
          <p:spPr bwMode="auto">
            <a:xfrm>
              <a:off x="3264" y="1296"/>
              <a:ext cx="56" cy="24"/>
            </a:xfrm>
            <a:custGeom>
              <a:avLst/>
              <a:gdLst>
                <a:gd name="T0" fmla="*/ 0 w 443"/>
                <a:gd name="T1" fmla="*/ 0 h 188"/>
                <a:gd name="T2" fmla="*/ 0 w 443"/>
                <a:gd name="T3" fmla="*/ 0 h 188"/>
                <a:gd name="T4" fmla="*/ 0 w 443"/>
                <a:gd name="T5" fmla="*/ 0 h 188"/>
                <a:gd name="T6" fmla="*/ 0 w 443"/>
                <a:gd name="T7" fmla="*/ 0 h 188"/>
                <a:gd name="T8" fmla="*/ 0 w 443"/>
                <a:gd name="T9" fmla="*/ 0 h 188"/>
                <a:gd name="T10" fmla="*/ 0 w 443"/>
                <a:gd name="T11" fmla="*/ 0 h 188"/>
                <a:gd name="T12" fmla="*/ 0 w 443"/>
                <a:gd name="T13" fmla="*/ 0 h 188"/>
                <a:gd name="T14" fmla="*/ 0 w 443"/>
                <a:gd name="T15" fmla="*/ 0 h 188"/>
                <a:gd name="T16" fmla="*/ 0 w 443"/>
                <a:gd name="T17" fmla="*/ 0 h 188"/>
                <a:gd name="T18" fmla="*/ 0 w 443"/>
                <a:gd name="T19" fmla="*/ 0 h 188"/>
                <a:gd name="T20" fmla="*/ 0 w 443"/>
                <a:gd name="T21" fmla="*/ 0 h 188"/>
                <a:gd name="T22" fmla="*/ 0 w 443"/>
                <a:gd name="T23" fmla="*/ 0 h 188"/>
                <a:gd name="T24" fmla="*/ 0 w 443"/>
                <a:gd name="T25" fmla="*/ 0 h 188"/>
                <a:gd name="T26" fmla="*/ 0 w 443"/>
                <a:gd name="T27" fmla="*/ 0 h 188"/>
                <a:gd name="T28" fmla="*/ 0 w 443"/>
                <a:gd name="T29" fmla="*/ 0 h 188"/>
                <a:gd name="T30" fmla="*/ 0 w 443"/>
                <a:gd name="T31" fmla="*/ 0 h 188"/>
                <a:gd name="T32" fmla="*/ 0 w 443"/>
                <a:gd name="T33" fmla="*/ 0 h 188"/>
                <a:gd name="T34" fmla="*/ 0 w 443"/>
                <a:gd name="T35" fmla="*/ 0 h 188"/>
                <a:gd name="T36" fmla="*/ 0 w 443"/>
                <a:gd name="T37" fmla="*/ 0 h 188"/>
                <a:gd name="T38" fmla="*/ 0 w 443"/>
                <a:gd name="T39" fmla="*/ 0 h 1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3"/>
                <a:gd name="T61" fmla="*/ 0 h 188"/>
                <a:gd name="T62" fmla="*/ 443 w 443"/>
                <a:gd name="T63" fmla="*/ 188 h 1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3" h="188">
                  <a:moveTo>
                    <a:pt x="443" y="97"/>
                  </a:moveTo>
                  <a:lnTo>
                    <a:pt x="401" y="115"/>
                  </a:lnTo>
                  <a:lnTo>
                    <a:pt x="355" y="136"/>
                  </a:lnTo>
                  <a:lnTo>
                    <a:pt x="310" y="153"/>
                  </a:lnTo>
                  <a:lnTo>
                    <a:pt x="269" y="164"/>
                  </a:lnTo>
                  <a:lnTo>
                    <a:pt x="216" y="178"/>
                  </a:lnTo>
                  <a:lnTo>
                    <a:pt x="167" y="186"/>
                  </a:lnTo>
                  <a:lnTo>
                    <a:pt x="128" y="188"/>
                  </a:lnTo>
                  <a:lnTo>
                    <a:pt x="98" y="145"/>
                  </a:lnTo>
                  <a:lnTo>
                    <a:pt x="65" y="106"/>
                  </a:lnTo>
                  <a:lnTo>
                    <a:pt x="26" y="61"/>
                  </a:lnTo>
                  <a:lnTo>
                    <a:pt x="0" y="33"/>
                  </a:lnTo>
                  <a:lnTo>
                    <a:pt x="46" y="30"/>
                  </a:lnTo>
                  <a:lnTo>
                    <a:pt x="113" y="24"/>
                  </a:lnTo>
                  <a:lnTo>
                    <a:pt x="176" y="11"/>
                  </a:lnTo>
                  <a:lnTo>
                    <a:pt x="239" y="2"/>
                  </a:lnTo>
                  <a:lnTo>
                    <a:pt x="297" y="0"/>
                  </a:lnTo>
                  <a:lnTo>
                    <a:pt x="351" y="9"/>
                  </a:lnTo>
                  <a:lnTo>
                    <a:pt x="398" y="35"/>
                  </a:lnTo>
                  <a:lnTo>
                    <a:pt x="443" y="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56" name="Freeform 33"/>
            <p:cNvSpPr>
              <a:spLocks/>
            </p:cNvSpPr>
            <p:nvPr/>
          </p:nvSpPr>
          <p:spPr bwMode="auto">
            <a:xfrm>
              <a:off x="2909" y="1304"/>
              <a:ext cx="104" cy="167"/>
            </a:xfrm>
            <a:custGeom>
              <a:avLst/>
              <a:gdLst>
                <a:gd name="T0" fmla="*/ 0 w 833"/>
                <a:gd name="T1" fmla="*/ 0 h 1336"/>
                <a:gd name="T2" fmla="*/ 0 w 833"/>
                <a:gd name="T3" fmla="*/ 0 h 1336"/>
                <a:gd name="T4" fmla="*/ 0 w 833"/>
                <a:gd name="T5" fmla="*/ 0 h 1336"/>
                <a:gd name="T6" fmla="*/ 0 w 833"/>
                <a:gd name="T7" fmla="*/ 0 h 1336"/>
                <a:gd name="T8" fmla="*/ 0 w 833"/>
                <a:gd name="T9" fmla="*/ 0 h 1336"/>
                <a:gd name="T10" fmla="*/ 0 w 833"/>
                <a:gd name="T11" fmla="*/ 0 h 1336"/>
                <a:gd name="T12" fmla="*/ 0 w 833"/>
                <a:gd name="T13" fmla="*/ 0 h 1336"/>
                <a:gd name="T14" fmla="*/ 0 w 833"/>
                <a:gd name="T15" fmla="*/ 0 h 1336"/>
                <a:gd name="T16" fmla="*/ 0 w 833"/>
                <a:gd name="T17" fmla="*/ 0 h 1336"/>
                <a:gd name="T18" fmla="*/ 0 w 833"/>
                <a:gd name="T19" fmla="*/ 0 h 1336"/>
                <a:gd name="T20" fmla="*/ 0 w 833"/>
                <a:gd name="T21" fmla="*/ 0 h 1336"/>
                <a:gd name="T22" fmla="*/ 0 w 833"/>
                <a:gd name="T23" fmla="*/ 0 h 1336"/>
                <a:gd name="T24" fmla="*/ 0 w 833"/>
                <a:gd name="T25" fmla="*/ 0 h 1336"/>
                <a:gd name="T26" fmla="*/ 0 w 833"/>
                <a:gd name="T27" fmla="*/ 0 h 1336"/>
                <a:gd name="T28" fmla="*/ 0 w 833"/>
                <a:gd name="T29" fmla="*/ 0 h 1336"/>
                <a:gd name="T30" fmla="*/ 0 w 833"/>
                <a:gd name="T31" fmla="*/ 0 h 1336"/>
                <a:gd name="T32" fmla="*/ 0 w 833"/>
                <a:gd name="T33" fmla="*/ 0 h 1336"/>
                <a:gd name="T34" fmla="*/ 0 w 833"/>
                <a:gd name="T35" fmla="*/ 0 h 1336"/>
                <a:gd name="T36" fmla="*/ 0 w 833"/>
                <a:gd name="T37" fmla="*/ 0 h 1336"/>
                <a:gd name="T38" fmla="*/ 0 w 833"/>
                <a:gd name="T39" fmla="*/ 0 h 1336"/>
                <a:gd name="T40" fmla="*/ 0 w 833"/>
                <a:gd name="T41" fmla="*/ 0 h 1336"/>
                <a:gd name="T42" fmla="*/ 0 w 833"/>
                <a:gd name="T43" fmla="*/ 0 h 1336"/>
                <a:gd name="T44" fmla="*/ 0 w 833"/>
                <a:gd name="T45" fmla="*/ 0 h 1336"/>
                <a:gd name="T46" fmla="*/ 0 w 833"/>
                <a:gd name="T47" fmla="*/ 0 h 1336"/>
                <a:gd name="T48" fmla="*/ 0 w 833"/>
                <a:gd name="T49" fmla="*/ 0 h 1336"/>
                <a:gd name="T50" fmla="*/ 0 w 833"/>
                <a:gd name="T51" fmla="*/ 0 h 1336"/>
                <a:gd name="T52" fmla="*/ 0 w 833"/>
                <a:gd name="T53" fmla="*/ 0 h 1336"/>
                <a:gd name="T54" fmla="*/ 0 w 833"/>
                <a:gd name="T55" fmla="*/ 0 h 1336"/>
                <a:gd name="T56" fmla="*/ 0 w 833"/>
                <a:gd name="T57" fmla="*/ 0 h 1336"/>
                <a:gd name="T58" fmla="*/ 0 w 833"/>
                <a:gd name="T59" fmla="*/ 0 h 1336"/>
                <a:gd name="T60" fmla="*/ 0 w 833"/>
                <a:gd name="T61" fmla="*/ 0 h 1336"/>
                <a:gd name="T62" fmla="*/ 0 w 833"/>
                <a:gd name="T63" fmla="*/ 0 h 1336"/>
                <a:gd name="T64" fmla="*/ 0 w 833"/>
                <a:gd name="T65" fmla="*/ 0 h 1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3"/>
                <a:gd name="T100" fmla="*/ 0 h 1336"/>
                <a:gd name="T101" fmla="*/ 833 w 833"/>
                <a:gd name="T102" fmla="*/ 1336 h 1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3" h="1336">
                  <a:moveTo>
                    <a:pt x="422" y="287"/>
                  </a:moveTo>
                  <a:lnTo>
                    <a:pt x="507" y="331"/>
                  </a:lnTo>
                  <a:lnTo>
                    <a:pt x="608" y="127"/>
                  </a:lnTo>
                  <a:lnTo>
                    <a:pt x="640" y="251"/>
                  </a:lnTo>
                  <a:lnTo>
                    <a:pt x="774" y="0"/>
                  </a:lnTo>
                  <a:lnTo>
                    <a:pt x="765" y="39"/>
                  </a:lnTo>
                  <a:lnTo>
                    <a:pt x="751" y="88"/>
                  </a:lnTo>
                  <a:lnTo>
                    <a:pt x="739" y="139"/>
                  </a:lnTo>
                  <a:lnTo>
                    <a:pt x="732" y="179"/>
                  </a:lnTo>
                  <a:lnTo>
                    <a:pt x="770" y="170"/>
                  </a:lnTo>
                  <a:lnTo>
                    <a:pt x="798" y="151"/>
                  </a:lnTo>
                  <a:lnTo>
                    <a:pt x="706" y="393"/>
                  </a:lnTo>
                  <a:lnTo>
                    <a:pt x="757" y="357"/>
                  </a:lnTo>
                  <a:lnTo>
                    <a:pt x="762" y="400"/>
                  </a:lnTo>
                  <a:lnTo>
                    <a:pt x="772" y="441"/>
                  </a:lnTo>
                  <a:lnTo>
                    <a:pt x="781" y="489"/>
                  </a:lnTo>
                  <a:lnTo>
                    <a:pt x="796" y="526"/>
                  </a:lnTo>
                  <a:lnTo>
                    <a:pt x="833" y="510"/>
                  </a:lnTo>
                  <a:lnTo>
                    <a:pt x="803" y="538"/>
                  </a:lnTo>
                  <a:lnTo>
                    <a:pt x="783" y="582"/>
                  </a:lnTo>
                  <a:lnTo>
                    <a:pt x="770" y="620"/>
                  </a:lnTo>
                  <a:lnTo>
                    <a:pt x="742" y="634"/>
                  </a:lnTo>
                  <a:lnTo>
                    <a:pt x="711" y="674"/>
                  </a:lnTo>
                  <a:lnTo>
                    <a:pt x="675" y="718"/>
                  </a:lnTo>
                  <a:lnTo>
                    <a:pt x="655" y="763"/>
                  </a:lnTo>
                  <a:lnTo>
                    <a:pt x="647" y="817"/>
                  </a:lnTo>
                  <a:lnTo>
                    <a:pt x="627" y="862"/>
                  </a:lnTo>
                  <a:lnTo>
                    <a:pt x="599" y="930"/>
                  </a:lnTo>
                  <a:lnTo>
                    <a:pt x="582" y="967"/>
                  </a:lnTo>
                  <a:lnTo>
                    <a:pt x="563" y="1005"/>
                  </a:lnTo>
                  <a:lnTo>
                    <a:pt x="545" y="1045"/>
                  </a:lnTo>
                  <a:lnTo>
                    <a:pt x="526" y="1085"/>
                  </a:lnTo>
                  <a:lnTo>
                    <a:pt x="507" y="1122"/>
                  </a:lnTo>
                  <a:lnTo>
                    <a:pt x="485" y="1159"/>
                  </a:lnTo>
                  <a:lnTo>
                    <a:pt x="467" y="1198"/>
                  </a:lnTo>
                  <a:lnTo>
                    <a:pt x="424" y="1261"/>
                  </a:lnTo>
                  <a:lnTo>
                    <a:pt x="387" y="1312"/>
                  </a:lnTo>
                  <a:lnTo>
                    <a:pt x="359" y="1336"/>
                  </a:lnTo>
                  <a:lnTo>
                    <a:pt x="319" y="1324"/>
                  </a:lnTo>
                  <a:lnTo>
                    <a:pt x="273" y="1326"/>
                  </a:lnTo>
                  <a:lnTo>
                    <a:pt x="232" y="1331"/>
                  </a:lnTo>
                  <a:lnTo>
                    <a:pt x="199" y="1336"/>
                  </a:lnTo>
                  <a:lnTo>
                    <a:pt x="152" y="1336"/>
                  </a:lnTo>
                  <a:lnTo>
                    <a:pt x="113" y="1336"/>
                  </a:lnTo>
                  <a:lnTo>
                    <a:pt x="76" y="1328"/>
                  </a:lnTo>
                  <a:lnTo>
                    <a:pt x="31" y="1303"/>
                  </a:lnTo>
                  <a:lnTo>
                    <a:pt x="9" y="1270"/>
                  </a:lnTo>
                  <a:lnTo>
                    <a:pt x="0" y="1223"/>
                  </a:lnTo>
                  <a:lnTo>
                    <a:pt x="12" y="1174"/>
                  </a:lnTo>
                  <a:lnTo>
                    <a:pt x="40" y="1129"/>
                  </a:lnTo>
                  <a:lnTo>
                    <a:pt x="70" y="1077"/>
                  </a:lnTo>
                  <a:lnTo>
                    <a:pt x="89" y="1040"/>
                  </a:lnTo>
                  <a:lnTo>
                    <a:pt x="108" y="984"/>
                  </a:lnTo>
                  <a:lnTo>
                    <a:pt x="122" y="947"/>
                  </a:lnTo>
                  <a:lnTo>
                    <a:pt x="145" y="890"/>
                  </a:lnTo>
                  <a:lnTo>
                    <a:pt x="171" y="834"/>
                  </a:lnTo>
                  <a:lnTo>
                    <a:pt x="197" y="772"/>
                  </a:lnTo>
                  <a:lnTo>
                    <a:pt x="228" y="711"/>
                  </a:lnTo>
                  <a:lnTo>
                    <a:pt x="256" y="651"/>
                  </a:lnTo>
                  <a:lnTo>
                    <a:pt x="288" y="588"/>
                  </a:lnTo>
                  <a:lnTo>
                    <a:pt x="329" y="508"/>
                  </a:lnTo>
                  <a:lnTo>
                    <a:pt x="327" y="463"/>
                  </a:lnTo>
                  <a:lnTo>
                    <a:pt x="347" y="419"/>
                  </a:lnTo>
                  <a:lnTo>
                    <a:pt x="373" y="378"/>
                  </a:lnTo>
                  <a:lnTo>
                    <a:pt x="404" y="322"/>
                  </a:lnTo>
                  <a:lnTo>
                    <a:pt x="422" y="287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57" name="Freeform 34"/>
            <p:cNvSpPr>
              <a:spLocks/>
            </p:cNvSpPr>
            <p:nvPr/>
          </p:nvSpPr>
          <p:spPr bwMode="auto">
            <a:xfrm>
              <a:off x="3544" y="1324"/>
              <a:ext cx="181" cy="127"/>
            </a:xfrm>
            <a:custGeom>
              <a:avLst/>
              <a:gdLst>
                <a:gd name="T0" fmla="*/ 0 w 1449"/>
                <a:gd name="T1" fmla="*/ 0 h 1014"/>
                <a:gd name="T2" fmla="*/ 0 w 1449"/>
                <a:gd name="T3" fmla="*/ 0 h 1014"/>
                <a:gd name="T4" fmla="*/ 0 w 1449"/>
                <a:gd name="T5" fmla="*/ 0 h 1014"/>
                <a:gd name="T6" fmla="*/ 0 w 1449"/>
                <a:gd name="T7" fmla="*/ 0 h 1014"/>
                <a:gd name="T8" fmla="*/ 0 w 1449"/>
                <a:gd name="T9" fmla="*/ 0 h 1014"/>
                <a:gd name="T10" fmla="*/ 0 w 1449"/>
                <a:gd name="T11" fmla="*/ 0 h 1014"/>
                <a:gd name="T12" fmla="*/ 0 w 1449"/>
                <a:gd name="T13" fmla="*/ 0 h 1014"/>
                <a:gd name="T14" fmla="*/ 0 w 1449"/>
                <a:gd name="T15" fmla="*/ 0 h 1014"/>
                <a:gd name="T16" fmla="*/ 0 w 1449"/>
                <a:gd name="T17" fmla="*/ 0 h 1014"/>
                <a:gd name="T18" fmla="*/ 0 w 1449"/>
                <a:gd name="T19" fmla="*/ 0 h 1014"/>
                <a:gd name="T20" fmla="*/ 0 w 1449"/>
                <a:gd name="T21" fmla="*/ 0 h 1014"/>
                <a:gd name="T22" fmla="*/ 0 w 1449"/>
                <a:gd name="T23" fmla="*/ 0 h 1014"/>
                <a:gd name="T24" fmla="*/ 0 w 1449"/>
                <a:gd name="T25" fmla="*/ 0 h 1014"/>
                <a:gd name="T26" fmla="*/ 0 w 1449"/>
                <a:gd name="T27" fmla="*/ 0 h 1014"/>
                <a:gd name="T28" fmla="*/ 0 w 1449"/>
                <a:gd name="T29" fmla="*/ 0 h 1014"/>
                <a:gd name="T30" fmla="*/ 0 w 1449"/>
                <a:gd name="T31" fmla="*/ 0 h 1014"/>
                <a:gd name="T32" fmla="*/ 0 w 1449"/>
                <a:gd name="T33" fmla="*/ 0 h 1014"/>
                <a:gd name="T34" fmla="*/ 0 w 1449"/>
                <a:gd name="T35" fmla="*/ 0 h 1014"/>
                <a:gd name="T36" fmla="*/ 0 w 1449"/>
                <a:gd name="T37" fmla="*/ 0 h 1014"/>
                <a:gd name="T38" fmla="*/ 0 w 1449"/>
                <a:gd name="T39" fmla="*/ 0 h 1014"/>
                <a:gd name="T40" fmla="*/ 0 w 1449"/>
                <a:gd name="T41" fmla="*/ 0 h 1014"/>
                <a:gd name="T42" fmla="*/ 0 w 1449"/>
                <a:gd name="T43" fmla="*/ 0 h 1014"/>
                <a:gd name="T44" fmla="*/ 0 w 1449"/>
                <a:gd name="T45" fmla="*/ 0 h 1014"/>
                <a:gd name="T46" fmla="*/ 0 w 1449"/>
                <a:gd name="T47" fmla="*/ 0 h 1014"/>
                <a:gd name="T48" fmla="*/ 0 w 1449"/>
                <a:gd name="T49" fmla="*/ 0 h 1014"/>
                <a:gd name="T50" fmla="*/ 0 w 1449"/>
                <a:gd name="T51" fmla="*/ 0 h 1014"/>
                <a:gd name="T52" fmla="*/ 0 w 1449"/>
                <a:gd name="T53" fmla="*/ 0 h 1014"/>
                <a:gd name="T54" fmla="*/ 0 w 1449"/>
                <a:gd name="T55" fmla="*/ 0 h 1014"/>
                <a:gd name="T56" fmla="*/ 0 w 1449"/>
                <a:gd name="T57" fmla="*/ 0 h 1014"/>
                <a:gd name="T58" fmla="*/ 0 w 1449"/>
                <a:gd name="T59" fmla="*/ 0 h 1014"/>
                <a:gd name="T60" fmla="*/ 0 w 1449"/>
                <a:gd name="T61" fmla="*/ 0 h 1014"/>
                <a:gd name="T62" fmla="*/ 0 w 1449"/>
                <a:gd name="T63" fmla="*/ 0 h 1014"/>
                <a:gd name="T64" fmla="*/ 0 w 1449"/>
                <a:gd name="T65" fmla="*/ 0 h 10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9"/>
                <a:gd name="T100" fmla="*/ 0 h 1014"/>
                <a:gd name="T101" fmla="*/ 1449 w 1449"/>
                <a:gd name="T102" fmla="*/ 1014 h 10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9" h="1014">
                  <a:moveTo>
                    <a:pt x="783" y="188"/>
                  </a:moveTo>
                  <a:lnTo>
                    <a:pt x="832" y="221"/>
                  </a:lnTo>
                  <a:lnTo>
                    <a:pt x="884" y="249"/>
                  </a:lnTo>
                  <a:lnTo>
                    <a:pt x="940" y="279"/>
                  </a:lnTo>
                  <a:lnTo>
                    <a:pt x="1001" y="312"/>
                  </a:lnTo>
                  <a:lnTo>
                    <a:pt x="1066" y="348"/>
                  </a:lnTo>
                  <a:lnTo>
                    <a:pt x="1135" y="380"/>
                  </a:lnTo>
                  <a:lnTo>
                    <a:pt x="1205" y="415"/>
                  </a:lnTo>
                  <a:lnTo>
                    <a:pt x="1259" y="441"/>
                  </a:lnTo>
                  <a:lnTo>
                    <a:pt x="1301" y="486"/>
                  </a:lnTo>
                  <a:lnTo>
                    <a:pt x="1347" y="532"/>
                  </a:lnTo>
                  <a:lnTo>
                    <a:pt x="1395" y="580"/>
                  </a:lnTo>
                  <a:lnTo>
                    <a:pt x="1449" y="631"/>
                  </a:lnTo>
                  <a:lnTo>
                    <a:pt x="1430" y="668"/>
                  </a:lnTo>
                  <a:lnTo>
                    <a:pt x="1407" y="716"/>
                  </a:lnTo>
                  <a:lnTo>
                    <a:pt x="1383" y="765"/>
                  </a:lnTo>
                  <a:lnTo>
                    <a:pt x="1360" y="812"/>
                  </a:lnTo>
                  <a:lnTo>
                    <a:pt x="1336" y="861"/>
                  </a:lnTo>
                  <a:lnTo>
                    <a:pt x="1313" y="908"/>
                  </a:lnTo>
                  <a:lnTo>
                    <a:pt x="1287" y="955"/>
                  </a:lnTo>
                  <a:lnTo>
                    <a:pt x="1259" y="1014"/>
                  </a:lnTo>
                  <a:lnTo>
                    <a:pt x="1219" y="1012"/>
                  </a:lnTo>
                  <a:lnTo>
                    <a:pt x="1167" y="1005"/>
                  </a:lnTo>
                  <a:lnTo>
                    <a:pt x="1113" y="997"/>
                  </a:lnTo>
                  <a:lnTo>
                    <a:pt x="1073" y="995"/>
                  </a:lnTo>
                  <a:lnTo>
                    <a:pt x="1029" y="990"/>
                  </a:lnTo>
                  <a:lnTo>
                    <a:pt x="982" y="986"/>
                  </a:lnTo>
                  <a:lnTo>
                    <a:pt x="942" y="981"/>
                  </a:lnTo>
                  <a:lnTo>
                    <a:pt x="895" y="955"/>
                  </a:lnTo>
                  <a:lnTo>
                    <a:pt x="852" y="925"/>
                  </a:lnTo>
                  <a:lnTo>
                    <a:pt x="809" y="885"/>
                  </a:lnTo>
                  <a:lnTo>
                    <a:pt x="783" y="854"/>
                  </a:lnTo>
                  <a:lnTo>
                    <a:pt x="731" y="835"/>
                  </a:lnTo>
                  <a:lnTo>
                    <a:pt x="666" y="802"/>
                  </a:lnTo>
                  <a:lnTo>
                    <a:pt x="597" y="770"/>
                  </a:lnTo>
                  <a:lnTo>
                    <a:pt x="530" y="733"/>
                  </a:lnTo>
                  <a:lnTo>
                    <a:pt x="459" y="690"/>
                  </a:lnTo>
                  <a:lnTo>
                    <a:pt x="389" y="648"/>
                  </a:lnTo>
                  <a:lnTo>
                    <a:pt x="351" y="625"/>
                  </a:lnTo>
                  <a:lnTo>
                    <a:pt x="311" y="601"/>
                  </a:lnTo>
                  <a:lnTo>
                    <a:pt x="274" y="577"/>
                  </a:lnTo>
                  <a:lnTo>
                    <a:pt x="212" y="538"/>
                  </a:lnTo>
                  <a:lnTo>
                    <a:pt x="171" y="497"/>
                  </a:lnTo>
                  <a:lnTo>
                    <a:pt x="119" y="443"/>
                  </a:lnTo>
                  <a:lnTo>
                    <a:pt x="72" y="392"/>
                  </a:lnTo>
                  <a:lnTo>
                    <a:pt x="35" y="340"/>
                  </a:lnTo>
                  <a:lnTo>
                    <a:pt x="9" y="287"/>
                  </a:lnTo>
                  <a:lnTo>
                    <a:pt x="0" y="225"/>
                  </a:lnTo>
                  <a:lnTo>
                    <a:pt x="9" y="160"/>
                  </a:lnTo>
                  <a:lnTo>
                    <a:pt x="54" y="63"/>
                  </a:lnTo>
                  <a:lnTo>
                    <a:pt x="100" y="56"/>
                  </a:lnTo>
                  <a:lnTo>
                    <a:pt x="158" y="43"/>
                  </a:lnTo>
                  <a:lnTo>
                    <a:pt x="206" y="33"/>
                  </a:lnTo>
                  <a:lnTo>
                    <a:pt x="245" y="21"/>
                  </a:lnTo>
                  <a:lnTo>
                    <a:pt x="292" y="10"/>
                  </a:lnTo>
                  <a:lnTo>
                    <a:pt x="333" y="0"/>
                  </a:lnTo>
                  <a:lnTo>
                    <a:pt x="381" y="28"/>
                  </a:lnTo>
                  <a:lnTo>
                    <a:pt x="433" y="54"/>
                  </a:lnTo>
                  <a:lnTo>
                    <a:pt x="482" y="78"/>
                  </a:lnTo>
                  <a:lnTo>
                    <a:pt x="532" y="104"/>
                  </a:lnTo>
                  <a:lnTo>
                    <a:pt x="573" y="138"/>
                  </a:lnTo>
                  <a:lnTo>
                    <a:pt x="612" y="162"/>
                  </a:lnTo>
                  <a:lnTo>
                    <a:pt x="653" y="167"/>
                  </a:lnTo>
                  <a:lnTo>
                    <a:pt x="694" y="173"/>
                  </a:lnTo>
                  <a:lnTo>
                    <a:pt x="740" y="184"/>
                  </a:lnTo>
                  <a:lnTo>
                    <a:pt x="783" y="188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58" name="Freeform 35"/>
            <p:cNvSpPr>
              <a:spLocks/>
            </p:cNvSpPr>
            <p:nvPr/>
          </p:nvSpPr>
          <p:spPr bwMode="auto">
            <a:xfrm>
              <a:off x="3423" y="1328"/>
              <a:ext cx="140" cy="75"/>
            </a:xfrm>
            <a:custGeom>
              <a:avLst/>
              <a:gdLst>
                <a:gd name="T0" fmla="*/ 0 w 1118"/>
                <a:gd name="T1" fmla="*/ 0 h 601"/>
                <a:gd name="T2" fmla="*/ 0 w 1118"/>
                <a:gd name="T3" fmla="*/ 0 h 601"/>
                <a:gd name="T4" fmla="*/ 0 w 1118"/>
                <a:gd name="T5" fmla="*/ 0 h 601"/>
                <a:gd name="T6" fmla="*/ 0 w 1118"/>
                <a:gd name="T7" fmla="*/ 0 h 601"/>
                <a:gd name="T8" fmla="*/ 0 w 1118"/>
                <a:gd name="T9" fmla="*/ 0 h 601"/>
                <a:gd name="T10" fmla="*/ 0 w 1118"/>
                <a:gd name="T11" fmla="*/ 0 h 601"/>
                <a:gd name="T12" fmla="*/ 0 w 1118"/>
                <a:gd name="T13" fmla="*/ 0 h 601"/>
                <a:gd name="T14" fmla="*/ 0 w 1118"/>
                <a:gd name="T15" fmla="*/ 0 h 601"/>
                <a:gd name="T16" fmla="*/ 0 w 1118"/>
                <a:gd name="T17" fmla="*/ 0 h 601"/>
                <a:gd name="T18" fmla="*/ 0 w 1118"/>
                <a:gd name="T19" fmla="*/ 0 h 601"/>
                <a:gd name="T20" fmla="*/ 0 w 1118"/>
                <a:gd name="T21" fmla="*/ 0 h 601"/>
                <a:gd name="T22" fmla="*/ 0 w 1118"/>
                <a:gd name="T23" fmla="*/ 0 h 601"/>
                <a:gd name="T24" fmla="*/ 0 w 1118"/>
                <a:gd name="T25" fmla="*/ 0 h 601"/>
                <a:gd name="T26" fmla="*/ 0 w 1118"/>
                <a:gd name="T27" fmla="*/ 0 h 601"/>
                <a:gd name="T28" fmla="*/ 0 w 1118"/>
                <a:gd name="T29" fmla="*/ 0 h 601"/>
                <a:gd name="T30" fmla="*/ 0 w 1118"/>
                <a:gd name="T31" fmla="*/ 0 h 601"/>
                <a:gd name="T32" fmla="*/ 0 w 1118"/>
                <a:gd name="T33" fmla="*/ 0 h 601"/>
                <a:gd name="T34" fmla="*/ 0 w 1118"/>
                <a:gd name="T35" fmla="*/ 0 h 601"/>
                <a:gd name="T36" fmla="*/ 0 w 1118"/>
                <a:gd name="T37" fmla="*/ 0 h 601"/>
                <a:gd name="T38" fmla="*/ 0 w 1118"/>
                <a:gd name="T39" fmla="*/ 0 h 601"/>
                <a:gd name="T40" fmla="*/ 0 w 1118"/>
                <a:gd name="T41" fmla="*/ 0 h 601"/>
                <a:gd name="T42" fmla="*/ 0 w 1118"/>
                <a:gd name="T43" fmla="*/ 0 h 601"/>
                <a:gd name="T44" fmla="*/ 0 w 1118"/>
                <a:gd name="T45" fmla="*/ 0 h 601"/>
                <a:gd name="T46" fmla="*/ 0 w 1118"/>
                <a:gd name="T47" fmla="*/ 0 h 601"/>
                <a:gd name="T48" fmla="*/ 0 w 1118"/>
                <a:gd name="T49" fmla="*/ 0 h 601"/>
                <a:gd name="T50" fmla="*/ 0 w 1118"/>
                <a:gd name="T51" fmla="*/ 0 h 601"/>
                <a:gd name="T52" fmla="*/ 0 w 1118"/>
                <a:gd name="T53" fmla="*/ 0 h 601"/>
                <a:gd name="T54" fmla="*/ 0 w 1118"/>
                <a:gd name="T55" fmla="*/ 0 h 601"/>
                <a:gd name="T56" fmla="*/ 0 w 1118"/>
                <a:gd name="T57" fmla="*/ 0 h 601"/>
                <a:gd name="T58" fmla="*/ 0 w 1118"/>
                <a:gd name="T59" fmla="*/ 0 h 601"/>
                <a:gd name="T60" fmla="*/ 0 w 1118"/>
                <a:gd name="T61" fmla="*/ 0 h 601"/>
                <a:gd name="T62" fmla="*/ 0 w 1118"/>
                <a:gd name="T63" fmla="*/ 0 h 601"/>
                <a:gd name="T64" fmla="*/ 0 w 1118"/>
                <a:gd name="T65" fmla="*/ 0 h 601"/>
                <a:gd name="T66" fmla="*/ 0 w 1118"/>
                <a:gd name="T67" fmla="*/ 0 h 601"/>
                <a:gd name="T68" fmla="*/ 0 w 1118"/>
                <a:gd name="T69" fmla="*/ 0 h 601"/>
                <a:gd name="T70" fmla="*/ 0 w 1118"/>
                <a:gd name="T71" fmla="*/ 0 h 601"/>
                <a:gd name="T72" fmla="*/ 0 w 1118"/>
                <a:gd name="T73" fmla="*/ 0 h 601"/>
                <a:gd name="T74" fmla="*/ 0 w 1118"/>
                <a:gd name="T75" fmla="*/ 0 h 601"/>
                <a:gd name="T76" fmla="*/ 0 w 1118"/>
                <a:gd name="T77" fmla="*/ 0 h 601"/>
                <a:gd name="T78" fmla="*/ 0 w 1118"/>
                <a:gd name="T79" fmla="*/ 0 h 601"/>
                <a:gd name="T80" fmla="*/ 0 w 1118"/>
                <a:gd name="T81" fmla="*/ 0 h 601"/>
                <a:gd name="T82" fmla="*/ 0 w 1118"/>
                <a:gd name="T83" fmla="*/ 0 h 601"/>
                <a:gd name="T84" fmla="*/ 0 w 1118"/>
                <a:gd name="T85" fmla="*/ 0 h 601"/>
                <a:gd name="T86" fmla="*/ 0 w 1118"/>
                <a:gd name="T87" fmla="*/ 0 h 601"/>
                <a:gd name="T88" fmla="*/ 0 w 1118"/>
                <a:gd name="T89" fmla="*/ 0 h 601"/>
                <a:gd name="T90" fmla="*/ 0 w 1118"/>
                <a:gd name="T91" fmla="*/ 0 h 601"/>
                <a:gd name="T92" fmla="*/ 0 w 1118"/>
                <a:gd name="T93" fmla="*/ 0 h 601"/>
                <a:gd name="T94" fmla="*/ 0 w 1118"/>
                <a:gd name="T95" fmla="*/ 0 h 601"/>
                <a:gd name="T96" fmla="*/ 0 w 1118"/>
                <a:gd name="T97" fmla="*/ 0 h 601"/>
                <a:gd name="T98" fmla="*/ 0 w 1118"/>
                <a:gd name="T99" fmla="*/ 0 h 601"/>
                <a:gd name="T100" fmla="*/ 0 w 1118"/>
                <a:gd name="T101" fmla="*/ 0 h 601"/>
                <a:gd name="T102" fmla="*/ 0 w 1118"/>
                <a:gd name="T103" fmla="*/ 0 h 601"/>
                <a:gd name="T104" fmla="*/ 0 w 1118"/>
                <a:gd name="T105" fmla="*/ 0 h 601"/>
                <a:gd name="T106" fmla="*/ 0 w 1118"/>
                <a:gd name="T107" fmla="*/ 0 h 601"/>
                <a:gd name="T108" fmla="*/ 0 w 1118"/>
                <a:gd name="T109" fmla="*/ 0 h 601"/>
                <a:gd name="T110" fmla="*/ 0 w 1118"/>
                <a:gd name="T111" fmla="*/ 0 h 6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8"/>
                <a:gd name="T169" fmla="*/ 0 h 601"/>
                <a:gd name="T170" fmla="*/ 1118 w 1118"/>
                <a:gd name="T171" fmla="*/ 601 h 6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8" h="601">
                  <a:moveTo>
                    <a:pt x="1016" y="31"/>
                  </a:moveTo>
                  <a:lnTo>
                    <a:pt x="1006" y="80"/>
                  </a:lnTo>
                  <a:lnTo>
                    <a:pt x="1001" y="123"/>
                  </a:lnTo>
                  <a:lnTo>
                    <a:pt x="997" y="163"/>
                  </a:lnTo>
                  <a:lnTo>
                    <a:pt x="992" y="205"/>
                  </a:lnTo>
                  <a:lnTo>
                    <a:pt x="984" y="251"/>
                  </a:lnTo>
                  <a:lnTo>
                    <a:pt x="1012" y="290"/>
                  </a:lnTo>
                  <a:lnTo>
                    <a:pt x="1053" y="322"/>
                  </a:lnTo>
                  <a:lnTo>
                    <a:pt x="1090" y="348"/>
                  </a:lnTo>
                  <a:lnTo>
                    <a:pt x="1118" y="390"/>
                  </a:lnTo>
                  <a:lnTo>
                    <a:pt x="1111" y="444"/>
                  </a:lnTo>
                  <a:lnTo>
                    <a:pt x="1074" y="482"/>
                  </a:lnTo>
                  <a:lnTo>
                    <a:pt x="1034" y="517"/>
                  </a:lnTo>
                  <a:lnTo>
                    <a:pt x="994" y="545"/>
                  </a:lnTo>
                  <a:lnTo>
                    <a:pt x="952" y="569"/>
                  </a:lnTo>
                  <a:lnTo>
                    <a:pt x="912" y="601"/>
                  </a:lnTo>
                  <a:lnTo>
                    <a:pt x="869" y="599"/>
                  </a:lnTo>
                  <a:lnTo>
                    <a:pt x="828" y="584"/>
                  </a:lnTo>
                  <a:lnTo>
                    <a:pt x="795" y="569"/>
                  </a:lnTo>
                  <a:lnTo>
                    <a:pt x="759" y="478"/>
                  </a:lnTo>
                  <a:lnTo>
                    <a:pt x="726" y="430"/>
                  </a:lnTo>
                  <a:lnTo>
                    <a:pt x="689" y="392"/>
                  </a:lnTo>
                  <a:lnTo>
                    <a:pt x="644" y="364"/>
                  </a:lnTo>
                  <a:lnTo>
                    <a:pt x="597" y="344"/>
                  </a:lnTo>
                  <a:lnTo>
                    <a:pt x="543" y="329"/>
                  </a:lnTo>
                  <a:lnTo>
                    <a:pt x="490" y="320"/>
                  </a:lnTo>
                  <a:lnTo>
                    <a:pt x="431" y="313"/>
                  </a:lnTo>
                  <a:lnTo>
                    <a:pt x="372" y="310"/>
                  </a:lnTo>
                  <a:lnTo>
                    <a:pt x="311" y="308"/>
                  </a:lnTo>
                  <a:lnTo>
                    <a:pt x="251" y="303"/>
                  </a:lnTo>
                  <a:lnTo>
                    <a:pt x="192" y="301"/>
                  </a:lnTo>
                  <a:lnTo>
                    <a:pt x="134" y="292"/>
                  </a:lnTo>
                  <a:lnTo>
                    <a:pt x="77" y="280"/>
                  </a:lnTo>
                  <a:lnTo>
                    <a:pt x="0" y="251"/>
                  </a:lnTo>
                  <a:lnTo>
                    <a:pt x="60" y="205"/>
                  </a:lnTo>
                  <a:lnTo>
                    <a:pt x="103" y="179"/>
                  </a:lnTo>
                  <a:lnTo>
                    <a:pt x="145" y="156"/>
                  </a:lnTo>
                  <a:lnTo>
                    <a:pt x="188" y="137"/>
                  </a:lnTo>
                  <a:lnTo>
                    <a:pt x="229" y="123"/>
                  </a:lnTo>
                  <a:lnTo>
                    <a:pt x="272" y="108"/>
                  </a:lnTo>
                  <a:lnTo>
                    <a:pt x="314" y="97"/>
                  </a:lnTo>
                  <a:lnTo>
                    <a:pt x="354" y="87"/>
                  </a:lnTo>
                  <a:lnTo>
                    <a:pt x="393" y="78"/>
                  </a:lnTo>
                  <a:lnTo>
                    <a:pt x="433" y="69"/>
                  </a:lnTo>
                  <a:lnTo>
                    <a:pt x="473" y="59"/>
                  </a:lnTo>
                  <a:lnTo>
                    <a:pt x="510" y="50"/>
                  </a:lnTo>
                  <a:lnTo>
                    <a:pt x="549" y="39"/>
                  </a:lnTo>
                  <a:lnTo>
                    <a:pt x="635" y="0"/>
                  </a:lnTo>
                  <a:lnTo>
                    <a:pt x="679" y="3"/>
                  </a:lnTo>
                  <a:lnTo>
                    <a:pt x="739" y="8"/>
                  </a:lnTo>
                  <a:lnTo>
                    <a:pt x="795" y="13"/>
                  </a:lnTo>
                  <a:lnTo>
                    <a:pt x="846" y="17"/>
                  </a:lnTo>
                  <a:lnTo>
                    <a:pt x="895" y="20"/>
                  </a:lnTo>
                  <a:lnTo>
                    <a:pt x="940" y="24"/>
                  </a:lnTo>
                  <a:lnTo>
                    <a:pt x="977" y="29"/>
                  </a:lnTo>
                  <a:lnTo>
                    <a:pt x="1016" y="31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59" name="Freeform 36"/>
            <p:cNvSpPr>
              <a:spLocks/>
            </p:cNvSpPr>
            <p:nvPr/>
          </p:nvSpPr>
          <p:spPr bwMode="auto">
            <a:xfrm>
              <a:off x="2993" y="1376"/>
              <a:ext cx="501" cy="342"/>
            </a:xfrm>
            <a:custGeom>
              <a:avLst/>
              <a:gdLst>
                <a:gd name="T0" fmla="*/ 0 w 4011"/>
                <a:gd name="T1" fmla="*/ 0 h 2733"/>
                <a:gd name="T2" fmla="*/ 0 w 4011"/>
                <a:gd name="T3" fmla="*/ 0 h 2733"/>
                <a:gd name="T4" fmla="*/ 0 w 4011"/>
                <a:gd name="T5" fmla="*/ 0 h 2733"/>
                <a:gd name="T6" fmla="*/ 0 w 4011"/>
                <a:gd name="T7" fmla="*/ 0 h 2733"/>
                <a:gd name="T8" fmla="*/ 0 w 4011"/>
                <a:gd name="T9" fmla="*/ 0 h 2733"/>
                <a:gd name="T10" fmla="*/ 0 w 4011"/>
                <a:gd name="T11" fmla="*/ 0 h 2733"/>
                <a:gd name="T12" fmla="*/ 0 w 4011"/>
                <a:gd name="T13" fmla="*/ 0 h 2733"/>
                <a:gd name="T14" fmla="*/ 0 w 4011"/>
                <a:gd name="T15" fmla="*/ 0 h 2733"/>
                <a:gd name="T16" fmla="*/ 0 w 4011"/>
                <a:gd name="T17" fmla="*/ 0 h 2733"/>
                <a:gd name="T18" fmla="*/ 0 w 4011"/>
                <a:gd name="T19" fmla="*/ 0 h 2733"/>
                <a:gd name="T20" fmla="*/ 0 w 4011"/>
                <a:gd name="T21" fmla="*/ 0 h 2733"/>
                <a:gd name="T22" fmla="*/ 0 w 4011"/>
                <a:gd name="T23" fmla="*/ 0 h 2733"/>
                <a:gd name="T24" fmla="*/ 0 w 4011"/>
                <a:gd name="T25" fmla="*/ 0 h 2733"/>
                <a:gd name="T26" fmla="*/ 0 w 4011"/>
                <a:gd name="T27" fmla="*/ 0 h 2733"/>
                <a:gd name="T28" fmla="*/ 0 w 4011"/>
                <a:gd name="T29" fmla="*/ 0 h 2733"/>
                <a:gd name="T30" fmla="*/ 0 w 4011"/>
                <a:gd name="T31" fmla="*/ 0 h 2733"/>
                <a:gd name="T32" fmla="*/ 0 w 4011"/>
                <a:gd name="T33" fmla="*/ 0 h 2733"/>
                <a:gd name="T34" fmla="*/ 0 w 4011"/>
                <a:gd name="T35" fmla="*/ 0 h 2733"/>
                <a:gd name="T36" fmla="*/ 0 w 4011"/>
                <a:gd name="T37" fmla="*/ 0 h 2733"/>
                <a:gd name="T38" fmla="*/ 0 w 4011"/>
                <a:gd name="T39" fmla="*/ 0 h 2733"/>
                <a:gd name="T40" fmla="*/ 0 w 4011"/>
                <a:gd name="T41" fmla="*/ 0 h 2733"/>
                <a:gd name="T42" fmla="*/ 0 w 4011"/>
                <a:gd name="T43" fmla="*/ 0 h 2733"/>
                <a:gd name="T44" fmla="*/ 0 w 4011"/>
                <a:gd name="T45" fmla="*/ 0 h 2733"/>
                <a:gd name="T46" fmla="*/ 0 w 4011"/>
                <a:gd name="T47" fmla="*/ 0 h 2733"/>
                <a:gd name="T48" fmla="*/ 0 w 4011"/>
                <a:gd name="T49" fmla="*/ 0 h 2733"/>
                <a:gd name="T50" fmla="*/ 0 w 4011"/>
                <a:gd name="T51" fmla="*/ 0 h 2733"/>
                <a:gd name="T52" fmla="*/ 0 w 4011"/>
                <a:gd name="T53" fmla="*/ 0 h 2733"/>
                <a:gd name="T54" fmla="*/ 0 w 4011"/>
                <a:gd name="T55" fmla="*/ 0 h 2733"/>
                <a:gd name="T56" fmla="*/ 0 w 4011"/>
                <a:gd name="T57" fmla="*/ 0 h 2733"/>
                <a:gd name="T58" fmla="*/ 0 w 4011"/>
                <a:gd name="T59" fmla="*/ 0 h 2733"/>
                <a:gd name="T60" fmla="*/ 0 w 4011"/>
                <a:gd name="T61" fmla="*/ 0 h 2733"/>
                <a:gd name="T62" fmla="*/ 0 w 4011"/>
                <a:gd name="T63" fmla="*/ 0 h 2733"/>
                <a:gd name="T64" fmla="*/ 0 w 4011"/>
                <a:gd name="T65" fmla="*/ 0 h 2733"/>
                <a:gd name="T66" fmla="*/ 0 w 4011"/>
                <a:gd name="T67" fmla="*/ 0 h 2733"/>
                <a:gd name="T68" fmla="*/ 0 w 4011"/>
                <a:gd name="T69" fmla="*/ 0 h 2733"/>
                <a:gd name="T70" fmla="*/ 0 w 4011"/>
                <a:gd name="T71" fmla="*/ 0 h 2733"/>
                <a:gd name="T72" fmla="*/ 0 w 4011"/>
                <a:gd name="T73" fmla="*/ 0 h 2733"/>
                <a:gd name="T74" fmla="*/ 0 w 4011"/>
                <a:gd name="T75" fmla="*/ 0 h 2733"/>
                <a:gd name="T76" fmla="*/ 0 w 4011"/>
                <a:gd name="T77" fmla="*/ 0 h 2733"/>
                <a:gd name="T78" fmla="*/ 0 w 4011"/>
                <a:gd name="T79" fmla="*/ 0 h 2733"/>
                <a:gd name="T80" fmla="*/ 0 w 4011"/>
                <a:gd name="T81" fmla="*/ 0 h 2733"/>
                <a:gd name="T82" fmla="*/ 0 w 4011"/>
                <a:gd name="T83" fmla="*/ 0 h 2733"/>
                <a:gd name="T84" fmla="*/ 0 w 4011"/>
                <a:gd name="T85" fmla="*/ 0 h 2733"/>
                <a:gd name="T86" fmla="*/ 0 w 4011"/>
                <a:gd name="T87" fmla="*/ 0 h 2733"/>
                <a:gd name="T88" fmla="*/ 0 w 4011"/>
                <a:gd name="T89" fmla="*/ 0 h 2733"/>
                <a:gd name="T90" fmla="*/ 0 w 4011"/>
                <a:gd name="T91" fmla="*/ 0 h 2733"/>
                <a:gd name="T92" fmla="*/ 0 w 4011"/>
                <a:gd name="T93" fmla="*/ 0 h 27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11"/>
                <a:gd name="T142" fmla="*/ 0 h 2733"/>
                <a:gd name="T143" fmla="*/ 4011 w 4011"/>
                <a:gd name="T144" fmla="*/ 2733 h 27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11" h="2733">
                  <a:moveTo>
                    <a:pt x="4011" y="699"/>
                  </a:moveTo>
                  <a:lnTo>
                    <a:pt x="3988" y="737"/>
                  </a:lnTo>
                  <a:lnTo>
                    <a:pt x="3957" y="776"/>
                  </a:lnTo>
                  <a:lnTo>
                    <a:pt x="3909" y="824"/>
                  </a:lnTo>
                  <a:lnTo>
                    <a:pt x="3868" y="854"/>
                  </a:lnTo>
                  <a:lnTo>
                    <a:pt x="3822" y="889"/>
                  </a:lnTo>
                  <a:lnTo>
                    <a:pt x="3768" y="932"/>
                  </a:lnTo>
                  <a:lnTo>
                    <a:pt x="3660" y="1014"/>
                  </a:lnTo>
                  <a:lnTo>
                    <a:pt x="3550" y="1096"/>
                  </a:lnTo>
                  <a:lnTo>
                    <a:pt x="3435" y="1178"/>
                  </a:lnTo>
                  <a:lnTo>
                    <a:pt x="3319" y="1260"/>
                  </a:lnTo>
                  <a:lnTo>
                    <a:pt x="3204" y="1345"/>
                  </a:lnTo>
                  <a:lnTo>
                    <a:pt x="3087" y="1429"/>
                  </a:lnTo>
                  <a:lnTo>
                    <a:pt x="2973" y="1516"/>
                  </a:lnTo>
                  <a:lnTo>
                    <a:pt x="2860" y="1602"/>
                  </a:lnTo>
                  <a:lnTo>
                    <a:pt x="2748" y="1693"/>
                  </a:lnTo>
                  <a:lnTo>
                    <a:pt x="2640" y="1788"/>
                  </a:lnTo>
                  <a:lnTo>
                    <a:pt x="2536" y="1886"/>
                  </a:lnTo>
                  <a:lnTo>
                    <a:pt x="2435" y="1989"/>
                  </a:lnTo>
                  <a:lnTo>
                    <a:pt x="2341" y="2095"/>
                  </a:lnTo>
                  <a:lnTo>
                    <a:pt x="2255" y="2208"/>
                  </a:lnTo>
                  <a:lnTo>
                    <a:pt x="2138" y="2383"/>
                  </a:lnTo>
                  <a:lnTo>
                    <a:pt x="2123" y="2422"/>
                  </a:lnTo>
                  <a:lnTo>
                    <a:pt x="2081" y="2454"/>
                  </a:lnTo>
                  <a:lnTo>
                    <a:pt x="2043" y="2489"/>
                  </a:lnTo>
                  <a:lnTo>
                    <a:pt x="1989" y="2506"/>
                  </a:lnTo>
                  <a:lnTo>
                    <a:pt x="1919" y="2522"/>
                  </a:lnTo>
                  <a:lnTo>
                    <a:pt x="1846" y="2541"/>
                  </a:lnTo>
                  <a:lnTo>
                    <a:pt x="1773" y="2562"/>
                  </a:lnTo>
                  <a:lnTo>
                    <a:pt x="1736" y="2571"/>
                  </a:lnTo>
                  <a:lnTo>
                    <a:pt x="1699" y="2584"/>
                  </a:lnTo>
                  <a:lnTo>
                    <a:pt x="1661" y="2593"/>
                  </a:lnTo>
                  <a:lnTo>
                    <a:pt x="1621" y="2604"/>
                  </a:lnTo>
                  <a:lnTo>
                    <a:pt x="1581" y="2618"/>
                  </a:lnTo>
                  <a:lnTo>
                    <a:pt x="1541" y="2632"/>
                  </a:lnTo>
                  <a:lnTo>
                    <a:pt x="1502" y="2647"/>
                  </a:lnTo>
                  <a:lnTo>
                    <a:pt x="1438" y="2668"/>
                  </a:lnTo>
                  <a:lnTo>
                    <a:pt x="1330" y="2675"/>
                  </a:lnTo>
                  <a:lnTo>
                    <a:pt x="1258" y="2679"/>
                  </a:lnTo>
                  <a:lnTo>
                    <a:pt x="1185" y="2684"/>
                  </a:lnTo>
                  <a:lnTo>
                    <a:pt x="1109" y="2686"/>
                  </a:lnTo>
                  <a:lnTo>
                    <a:pt x="1033" y="2690"/>
                  </a:lnTo>
                  <a:lnTo>
                    <a:pt x="958" y="2696"/>
                  </a:lnTo>
                  <a:lnTo>
                    <a:pt x="878" y="2701"/>
                  </a:lnTo>
                  <a:lnTo>
                    <a:pt x="800" y="2703"/>
                  </a:lnTo>
                  <a:lnTo>
                    <a:pt x="720" y="2707"/>
                  </a:lnTo>
                  <a:lnTo>
                    <a:pt x="640" y="2712"/>
                  </a:lnTo>
                  <a:lnTo>
                    <a:pt x="562" y="2716"/>
                  </a:lnTo>
                  <a:lnTo>
                    <a:pt x="482" y="2719"/>
                  </a:lnTo>
                  <a:lnTo>
                    <a:pt x="400" y="2724"/>
                  </a:lnTo>
                  <a:lnTo>
                    <a:pt x="320" y="2729"/>
                  </a:lnTo>
                  <a:lnTo>
                    <a:pt x="197" y="2733"/>
                  </a:lnTo>
                  <a:lnTo>
                    <a:pt x="155" y="2705"/>
                  </a:lnTo>
                  <a:lnTo>
                    <a:pt x="110" y="2690"/>
                  </a:lnTo>
                  <a:lnTo>
                    <a:pt x="71" y="2679"/>
                  </a:lnTo>
                  <a:lnTo>
                    <a:pt x="28" y="2656"/>
                  </a:lnTo>
                  <a:lnTo>
                    <a:pt x="5" y="2616"/>
                  </a:lnTo>
                  <a:lnTo>
                    <a:pt x="0" y="2573"/>
                  </a:lnTo>
                  <a:lnTo>
                    <a:pt x="0" y="2536"/>
                  </a:lnTo>
                  <a:lnTo>
                    <a:pt x="2" y="2499"/>
                  </a:lnTo>
                  <a:lnTo>
                    <a:pt x="12" y="2433"/>
                  </a:lnTo>
                  <a:lnTo>
                    <a:pt x="24" y="2374"/>
                  </a:lnTo>
                  <a:lnTo>
                    <a:pt x="41" y="2318"/>
                  </a:lnTo>
                  <a:lnTo>
                    <a:pt x="54" y="2264"/>
                  </a:lnTo>
                  <a:lnTo>
                    <a:pt x="66" y="2205"/>
                  </a:lnTo>
                  <a:lnTo>
                    <a:pt x="73" y="2128"/>
                  </a:lnTo>
                  <a:lnTo>
                    <a:pt x="110" y="2132"/>
                  </a:lnTo>
                  <a:lnTo>
                    <a:pt x="186" y="2135"/>
                  </a:lnTo>
                  <a:lnTo>
                    <a:pt x="261" y="2135"/>
                  </a:lnTo>
                  <a:lnTo>
                    <a:pt x="335" y="2135"/>
                  </a:lnTo>
                  <a:lnTo>
                    <a:pt x="409" y="2132"/>
                  </a:lnTo>
                  <a:lnTo>
                    <a:pt x="479" y="2130"/>
                  </a:lnTo>
                  <a:lnTo>
                    <a:pt x="549" y="2126"/>
                  </a:lnTo>
                  <a:lnTo>
                    <a:pt x="620" y="2119"/>
                  </a:lnTo>
                  <a:lnTo>
                    <a:pt x="688" y="2114"/>
                  </a:lnTo>
                  <a:lnTo>
                    <a:pt x="756" y="2106"/>
                  </a:lnTo>
                  <a:lnTo>
                    <a:pt x="824" y="2100"/>
                  </a:lnTo>
                  <a:lnTo>
                    <a:pt x="889" y="2093"/>
                  </a:lnTo>
                  <a:lnTo>
                    <a:pt x="955" y="2086"/>
                  </a:lnTo>
                  <a:lnTo>
                    <a:pt x="1021" y="2078"/>
                  </a:lnTo>
                  <a:lnTo>
                    <a:pt x="1087" y="2074"/>
                  </a:lnTo>
                  <a:lnTo>
                    <a:pt x="1183" y="2065"/>
                  </a:lnTo>
                  <a:lnTo>
                    <a:pt x="1220" y="2046"/>
                  </a:lnTo>
                  <a:lnTo>
                    <a:pt x="1271" y="2034"/>
                  </a:lnTo>
                  <a:lnTo>
                    <a:pt x="1325" y="2024"/>
                  </a:lnTo>
                  <a:lnTo>
                    <a:pt x="1364" y="2018"/>
                  </a:lnTo>
                  <a:lnTo>
                    <a:pt x="1403" y="2009"/>
                  </a:lnTo>
                  <a:lnTo>
                    <a:pt x="1440" y="1989"/>
                  </a:lnTo>
                  <a:lnTo>
                    <a:pt x="1471" y="1970"/>
                  </a:lnTo>
                  <a:lnTo>
                    <a:pt x="1522" y="1950"/>
                  </a:lnTo>
                  <a:lnTo>
                    <a:pt x="1572" y="1933"/>
                  </a:lnTo>
                  <a:lnTo>
                    <a:pt x="1609" y="1920"/>
                  </a:lnTo>
                  <a:lnTo>
                    <a:pt x="1647" y="1907"/>
                  </a:lnTo>
                  <a:lnTo>
                    <a:pt x="1684" y="1896"/>
                  </a:lnTo>
                  <a:lnTo>
                    <a:pt x="1725" y="1884"/>
                  </a:lnTo>
                  <a:lnTo>
                    <a:pt x="1755" y="1875"/>
                  </a:lnTo>
                  <a:lnTo>
                    <a:pt x="1801" y="1856"/>
                  </a:lnTo>
                  <a:lnTo>
                    <a:pt x="1898" y="1816"/>
                  </a:lnTo>
                  <a:lnTo>
                    <a:pt x="1996" y="1776"/>
                  </a:lnTo>
                  <a:lnTo>
                    <a:pt x="2090" y="1734"/>
                  </a:lnTo>
                  <a:lnTo>
                    <a:pt x="2186" y="1689"/>
                  </a:lnTo>
                  <a:lnTo>
                    <a:pt x="2281" y="1643"/>
                  </a:lnTo>
                  <a:lnTo>
                    <a:pt x="2374" y="1593"/>
                  </a:lnTo>
                  <a:lnTo>
                    <a:pt x="2465" y="1544"/>
                  </a:lnTo>
                  <a:lnTo>
                    <a:pt x="2555" y="1488"/>
                  </a:lnTo>
                  <a:lnTo>
                    <a:pt x="2644" y="1431"/>
                  </a:lnTo>
                  <a:lnTo>
                    <a:pt x="2733" y="1371"/>
                  </a:lnTo>
                  <a:lnTo>
                    <a:pt x="2820" y="1304"/>
                  </a:lnTo>
                  <a:lnTo>
                    <a:pt x="2904" y="1234"/>
                  </a:lnTo>
                  <a:lnTo>
                    <a:pt x="2986" y="1161"/>
                  </a:lnTo>
                  <a:lnTo>
                    <a:pt x="3068" y="1081"/>
                  </a:lnTo>
                  <a:lnTo>
                    <a:pt x="3186" y="953"/>
                  </a:lnTo>
                  <a:lnTo>
                    <a:pt x="3230" y="891"/>
                  </a:lnTo>
                  <a:lnTo>
                    <a:pt x="3254" y="843"/>
                  </a:lnTo>
                  <a:lnTo>
                    <a:pt x="3275" y="789"/>
                  </a:lnTo>
                  <a:lnTo>
                    <a:pt x="3291" y="733"/>
                  </a:lnTo>
                  <a:lnTo>
                    <a:pt x="3306" y="671"/>
                  </a:lnTo>
                  <a:lnTo>
                    <a:pt x="3317" y="612"/>
                  </a:lnTo>
                  <a:lnTo>
                    <a:pt x="3327" y="551"/>
                  </a:lnTo>
                  <a:lnTo>
                    <a:pt x="3334" y="493"/>
                  </a:lnTo>
                  <a:lnTo>
                    <a:pt x="3338" y="437"/>
                  </a:lnTo>
                  <a:lnTo>
                    <a:pt x="3340" y="385"/>
                  </a:lnTo>
                  <a:lnTo>
                    <a:pt x="3343" y="338"/>
                  </a:lnTo>
                  <a:lnTo>
                    <a:pt x="3345" y="298"/>
                  </a:lnTo>
                  <a:lnTo>
                    <a:pt x="3345" y="244"/>
                  </a:lnTo>
                  <a:lnTo>
                    <a:pt x="3282" y="0"/>
                  </a:lnTo>
                  <a:lnTo>
                    <a:pt x="3325" y="35"/>
                  </a:lnTo>
                  <a:lnTo>
                    <a:pt x="3369" y="69"/>
                  </a:lnTo>
                  <a:lnTo>
                    <a:pt x="3423" y="106"/>
                  </a:lnTo>
                  <a:lnTo>
                    <a:pt x="3486" y="147"/>
                  </a:lnTo>
                  <a:lnTo>
                    <a:pt x="3552" y="192"/>
                  </a:lnTo>
                  <a:lnTo>
                    <a:pt x="3622" y="235"/>
                  </a:lnTo>
                  <a:lnTo>
                    <a:pt x="3676" y="263"/>
                  </a:lnTo>
                  <a:lnTo>
                    <a:pt x="3716" y="303"/>
                  </a:lnTo>
                  <a:lnTo>
                    <a:pt x="3758" y="345"/>
                  </a:lnTo>
                  <a:lnTo>
                    <a:pt x="3779" y="392"/>
                  </a:lnTo>
                  <a:lnTo>
                    <a:pt x="3805" y="437"/>
                  </a:lnTo>
                  <a:lnTo>
                    <a:pt x="3835" y="486"/>
                  </a:lnTo>
                  <a:lnTo>
                    <a:pt x="3868" y="538"/>
                  </a:lnTo>
                  <a:lnTo>
                    <a:pt x="3906" y="589"/>
                  </a:lnTo>
                  <a:lnTo>
                    <a:pt x="3943" y="636"/>
                  </a:lnTo>
                  <a:lnTo>
                    <a:pt x="3981" y="676"/>
                  </a:lnTo>
                  <a:lnTo>
                    <a:pt x="4011" y="699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0" name="Freeform 37"/>
            <p:cNvSpPr>
              <a:spLocks/>
            </p:cNvSpPr>
            <p:nvPr/>
          </p:nvSpPr>
          <p:spPr bwMode="auto">
            <a:xfrm>
              <a:off x="3544" y="1392"/>
              <a:ext cx="117" cy="104"/>
            </a:xfrm>
            <a:custGeom>
              <a:avLst/>
              <a:gdLst>
                <a:gd name="T0" fmla="*/ 0 w 942"/>
                <a:gd name="T1" fmla="*/ 0 h 833"/>
                <a:gd name="T2" fmla="*/ 0 w 942"/>
                <a:gd name="T3" fmla="*/ 0 h 833"/>
                <a:gd name="T4" fmla="*/ 0 w 942"/>
                <a:gd name="T5" fmla="*/ 0 h 833"/>
                <a:gd name="T6" fmla="*/ 0 w 942"/>
                <a:gd name="T7" fmla="*/ 0 h 833"/>
                <a:gd name="T8" fmla="*/ 0 w 942"/>
                <a:gd name="T9" fmla="*/ 0 h 833"/>
                <a:gd name="T10" fmla="*/ 0 w 942"/>
                <a:gd name="T11" fmla="*/ 0 h 833"/>
                <a:gd name="T12" fmla="*/ 0 w 942"/>
                <a:gd name="T13" fmla="*/ 0 h 833"/>
                <a:gd name="T14" fmla="*/ 0 w 942"/>
                <a:gd name="T15" fmla="*/ 0 h 833"/>
                <a:gd name="T16" fmla="*/ 0 w 942"/>
                <a:gd name="T17" fmla="*/ 0 h 833"/>
                <a:gd name="T18" fmla="*/ 0 w 942"/>
                <a:gd name="T19" fmla="*/ 0 h 833"/>
                <a:gd name="T20" fmla="*/ 0 w 942"/>
                <a:gd name="T21" fmla="*/ 0 h 833"/>
                <a:gd name="T22" fmla="*/ 0 w 942"/>
                <a:gd name="T23" fmla="*/ 0 h 833"/>
                <a:gd name="T24" fmla="*/ 0 w 942"/>
                <a:gd name="T25" fmla="*/ 0 h 833"/>
                <a:gd name="T26" fmla="*/ 0 w 942"/>
                <a:gd name="T27" fmla="*/ 0 h 833"/>
                <a:gd name="T28" fmla="*/ 0 w 942"/>
                <a:gd name="T29" fmla="*/ 0 h 833"/>
                <a:gd name="T30" fmla="*/ 0 w 942"/>
                <a:gd name="T31" fmla="*/ 0 h 833"/>
                <a:gd name="T32" fmla="*/ 0 w 942"/>
                <a:gd name="T33" fmla="*/ 0 h 833"/>
                <a:gd name="T34" fmla="*/ 0 w 942"/>
                <a:gd name="T35" fmla="*/ 0 h 833"/>
                <a:gd name="T36" fmla="*/ 0 w 942"/>
                <a:gd name="T37" fmla="*/ 0 h 833"/>
                <a:gd name="T38" fmla="*/ 0 w 942"/>
                <a:gd name="T39" fmla="*/ 0 h 833"/>
                <a:gd name="T40" fmla="*/ 0 w 942"/>
                <a:gd name="T41" fmla="*/ 0 h 833"/>
                <a:gd name="T42" fmla="*/ 0 w 942"/>
                <a:gd name="T43" fmla="*/ 0 h 833"/>
                <a:gd name="T44" fmla="*/ 0 w 942"/>
                <a:gd name="T45" fmla="*/ 0 h 833"/>
                <a:gd name="T46" fmla="*/ 0 w 942"/>
                <a:gd name="T47" fmla="*/ 0 h 833"/>
                <a:gd name="T48" fmla="*/ 0 w 942"/>
                <a:gd name="T49" fmla="*/ 0 h 833"/>
                <a:gd name="T50" fmla="*/ 0 w 942"/>
                <a:gd name="T51" fmla="*/ 0 h 833"/>
                <a:gd name="T52" fmla="*/ 0 w 942"/>
                <a:gd name="T53" fmla="*/ 0 h 833"/>
                <a:gd name="T54" fmla="*/ 0 w 942"/>
                <a:gd name="T55" fmla="*/ 0 h 833"/>
                <a:gd name="T56" fmla="*/ 0 w 942"/>
                <a:gd name="T57" fmla="*/ 0 h 833"/>
                <a:gd name="T58" fmla="*/ 0 w 942"/>
                <a:gd name="T59" fmla="*/ 0 h 833"/>
                <a:gd name="T60" fmla="*/ 0 w 942"/>
                <a:gd name="T61" fmla="*/ 0 h 833"/>
                <a:gd name="T62" fmla="*/ 0 w 942"/>
                <a:gd name="T63" fmla="*/ 0 h 833"/>
                <a:gd name="T64" fmla="*/ 0 w 942"/>
                <a:gd name="T65" fmla="*/ 0 h 833"/>
                <a:gd name="T66" fmla="*/ 0 w 942"/>
                <a:gd name="T67" fmla="*/ 0 h 833"/>
                <a:gd name="T68" fmla="*/ 0 w 942"/>
                <a:gd name="T69" fmla="*/ 0 h 833"/>
                <a:gd name="T70" fmla="*/ 0 w 942"/>
                <a:gd name="T71" fmla="*/ 0 h 833"/>
                <a:gd name="T72" fmla="*/ 0 w 942"/>
                <a:gd name="T73" fmla="*/ 0 h 833"/>
                <a:gd name="T74" fmla="*/ 0 w 942"/>
                <a:gd name="T75" fmla="*/ 0 h 833"/>
                <a:gd name="T76" fmla="*/ 0 w 942"/>
                <a:gd name="T77" fmla="*/ 0 h 833"/>
                <a:gd name="T78" fmla="*/ 0 w 942"/>
                <a:gd name="T79" fmla="*/ 0 h 833"/>
                <a:gd name="T80" fmla="*/ 0 w 942"/>
                <a:gd name="T81" fmla="*/ 0 h 833"/>
                <a:gd name="T82" fmla="*/ 0 w 942"/>
                <a:gd name="T83" fmla="*/ 0 h 833"/>
                <a:gd name="T84" fmla="*/ 0 w 942"/>
                <a:gd name="T85" fmla="*/ 0 h 833"/>
                <a:gd name="T86" fmla="*/ 0 w 942"/>
                <a:gd name="T87" fmla="*/ 0 h 833"/>
                <a:gd name="T88" fmla="*/ 0 w 942"/>
                <a:gd name="T89" fmla="*/ 0 h 833"/>
                <a:gd name="T90" fmla="*/ 0 w 942"/>
                <a:gd name="T91" fmla="*/ 0 h 833"/>
                <a:gd name="T92" fmla="*/ 0 w 942"/>
                <a:gd name="T93" fmla="*/ 0 h 833"/>
                <a:gd name="T94" fmla="*/ 0 w 942"/>
                <a:gd name="T95" fmla="*/ 0 h 833"/>
                <a:gd name="T96" fmla="*/ 0 w 942"/>
                <a:gd name="T97" fmla="*/ 0 h 833"/>
                <a:gd name="T98" fmla="*/ 0 w 942"/>
                <a:gd name="T99" fmla="*/ 0 h 833"/>
                <a:gd name="T100" fmla="*/ 0 w 942"/>
                <a:gd name="T101" fmla="*/ 0 h 833"/>
                <a:gd name="T102" fmla="*/ 0 w 942"/>
                <a:gd name="T103" fmla="*/ 0 h 833"/>
                <a:gd name="T104" fmla="*/ 0 w 942"/>
                <a:gd name="T105" fmla="*/ 0 h 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42"/>
                <a:gd name="T160" fmla="*/ 0 h 833"/>
                <a:gd name="T161" fmla="*/ 942 w 942"/>
                <a:gd name="T162" fmla="*/ 833 h 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42" h="833">
                  <a:moveTo>
                    <a:pt x="210" y="0"/>
                  </a:moveTo>
                  <a:lnTo>
                    <a:pt x="269" y="37"/>
                  </a:lnTo>
                  <a:lnTo>
                    <a:pt x="309" y="61"/>
                  </a:lnTo>
                  <a:lnTo>
                    <a:pt x="346" y="85"/>
                  </a:lnTo>
                  <a:lnTo>
                    <a:pt x="384" y="108"/>
                  </a:lnTo>
                  <a:lnTo>
                    <a:pt x="422" y="128"/>
                  </a:lnTo>
                  <a:lnTo>
                    <a:pt x="491" y="171"/>
                  </a:lnTo>
                  <a:lnTo>
                    <a:pt x="560" y="211"/>
                  </a:lnTo>
                  <a:lnTo>
                    <a:pt x="627" y="247"/>
                  </a:lnTo>
                  <a:lnTo>
                    <a:pt x="696" y="279"/>
                  </a:lnTo>
                  <a:lnTo>
                    <a:pt x="780" y="314"/>
                  </a:lnTo>
                  <a:lnTo>
                    <a:pt x="815" y="351"/>
                  </a:lnTo>
                  <a:lnTo>
                    <a:pt x="852" y="385"/>
                  </a:lnTo>
                  <a:lnTo>
                    <a:pt x="897" y="415"/>
                  </a:lnTo>
                  <a:lnTo>
                    <a:pt x="942" y="441"/>
                  </a:lnTo>
                  <a:lnTo>
                    <a:pt x="926" y="483"/>
                  </a:lnTo>
                  <a:lnTo>
                    <a:pt x="917" y="528"/>
                  </a:lnTo>
                  <a:lnTo>
                    <a:pt x="910" y="570"/>
                  </a:lnTo>
                  <a:lnTo>
                    <a:pt x="872" y="606"/>
                  </a:lnTo>
                  <a:lnTo>
                    <a:pt x="843" y="649"/>
                  </a:lnTo>
                  <a:lnTo>
                    <a:pt x="822" y="701"/>
                  </a:lnTo>
                  <a:lnTo>
                    <a:pt x="809" y="753"/>
                  </a:lnTo>
                  <a:lnTo>
                    <a:pt x="789" y="802"/>
                  </a:lnTo>
                  <a:lnTo>
                    <a:pt x="748" y="826"/>
                  </a:lnTo>
                  <a:lnTo>
                    <a:pt x="705" y="826"/>
                  </a:lnTo>
                  <a:lnTo>
                    <a:pt x="663" y="826"/>
                  </a:lnTo>
                  <a:lnTo>
                    <a:pt x="525" y="833"/>
                  </a:lnTo>
                  <a:lnTo>
                    <a:pt x="494" y="783"/>
                  </a:lnTo>
                  <a:lnTo>
                    <a:pt x="463" y="734"/>
                  </a:lnTo>
                  <a:lnTo>
                    <a:pt x="433" y="688"/>
                  </a:lnTo>
                  <a:lnTo>
                    <a:pt x="409" y="649"/>
                  </a:lnTo>
                  <a:lnTo>
                    <a:pt x="363" y="662"/>
                  </a:lnTo>
                  <a:lnTo>
                    <a:pt x="320" y="673"/>
                  </a:lnTo>
                  <a:lnTo>
                    <a:pt x="283" y="682"/>
                  </a:lnTo>
                  <a:lnTo>
                    <a:pt x="253" y="643"/>
                  </a:lnTo>
                  <a:lnTo>
                    <a:pt x="240" y="593"/>
                  </a:lnTo>
                  <a:lnTo>
                    <a:pt x="231" y="549"/>
                  </a:lnTo>
                  <a:lnTo>
                    <a:pt x="225" y="513"/>
                  </a:lnTo>
                  <a:lnTo>
                    <a:pt x="63" y="570"/>
                  </a:lnTo>
                  <a:lnTo>
                    <a:pt x="50" y="523"/>
                  </a:lnTo>
                  <a:lnTo>
                    <a:pt x="39" y="474"/>
                  </a:lnTo>
                  <a:lnTo>
                    <a:pt x="20" y="427"/>
                  </a:lnTo>
                  <a:lnTo>
                    <a:pt x="0" y="390"/>
                  </a:lnTo>
                  <a:lnTo>
                    <a:pt x="41" y="347"/>
                  </a:lnTo>
                  <a:lnTo>
                    <a:pt x="78" y="316"/>
                  </a:lnTo>
                  <a:lnTo>
                    <a:pt x="123" y="288"/>
                  </a:lnTo>
                  <a:lnTo>
                    <a:pt x="149" y="284"/>
                  </a:lnTo>
                  <a:lnTo>
                    <a:pt x="158" y="241"/>
                  </a:lnTo>
                  <a:lnTo>
                    <a:pt x="166" y="204"/>
                  </a:lnTo>
                  <a:lnTo>
                    <a:pt x="177" y="150"/>
                  </a:lnTo>
                  <a:lnTo>
                    <a:pt x="186" y="98"/>
                  </a:lnTo>
                  <a:lnTo>
                    <a:pt x="194" y="61"/>
                  </a:lnTo>
                  <a:lnTo>
                    <a:pt x="21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61" name="Freeform 38"/>
            <p:cNvSpPr>
              <a:spLocks/>
            </p:cNvSpPr>
            <p:nvPr/>
          </p:nvSpPr>
          <p:spPr bwMode="auto">
            <a:xfrm>
              <a:off x="2954" y="1404"/>
              <a:ext cx="103" cy="83"/>
            </a:xfrm>
            <a:custGeom>
              <a:avLst/>
              <a:gdLst>
                <a:gd name="T0" fmla="*/ 0 w 826"/>
                <a:gd name="T1" fmla="*/ 0 h 666"/>
                <a:gd name="T2" fmla="*/ 0 w 826"/>
                <a:gd name="T3" fmla="*/ 0 h 666"/>
                <a:gd name="T4" fmla="*/ 0 w 826"/>
                <a:gd name="T5" fmla="*/ 0 h 666"/>
                <a:gd name="T6" fmla="*/ 0 w 826"/>
                <a:gd name="T7" fmla="*/ 0 h 666"/>
                <a:gd name="T8" fmla="*/ 0 w 826"/>
                <a:gd name="T9" fmla="*/ 0 h 666"/>
                <a:gd name="T10" fmla="*/ 0 w 826"/>
                <a:gd name="T11" fmla="*/ 0 h 666"/>
                <a:gd name="T12" fmla="*/ 0 w 826"/>
                <a:gd name="T13" fmla="*/ 0 h 666"/>
                <a:gd name="T14" fmla="*/ 0 w 826"/>
                <a:gd name="T15" fmla="*/ 0 h 666"/>
                <a:gd name="T16" fmla="*/ 0 w 826"/>
                <a:gd name="T17" fmla="*/ 0 h 666"/>
                <a:gd name="T18" fmla="*/ 0 w 826"/>
                <a:gd name="T19" fmla="*/ 0 h 666"/>
                <a:gd name="T20" fmla="*/ 0 w 826"/>
                <a:gd name="T21" fmla="*/ 0 h 666"/>
                <a:gd name="T22" fmla="*/ 0 w 826"/>
                <a:gd name="T23" fmla="*/ 0 h 666"/>
                <a:gd name="T24" fmla="*/ 0 w 826"/>
                <a:gd name="T25" fmla="*/ 0 h 666"/>
                <a:gd name="T26" fmla="*/ 0 w 826"/>
                <a:gd name="T27" fmla="*/ 0 h 666"/>
                <a:gd name="T28" fmla="*/ 0 w 826"/>
                <a:gd name="T29" fmla="*/ 0 h 666"/>
                <a:gd name="T30" fmla="*/ 0 w 826"/>
                <a:gd name="T31" fmla="*/ 0 h 666"/>
                <a:gd name="T32" fmla="*/ 0 w 826"/>
                <a:gd name="T33" fmla="*/ 0 h 666"/>
                <a:gd name="T34" fmla="*/ 0 w 826"/>
                <a:gd name="T35" fmla="*/ 0 h 666"/>
                <a:gd name="T36" fmla="*/ 0 w 826"/>
                <a:gd name="T37" fmla="*/ 0 h 666"/>
                <a:gd name="T38" fmla="*/ 0 w 826"/>
                <a:gd name="T39" fmla="*/ 0 h 666"/>
                <a:gd name="T40" fmla="*/ 0 w 826"/>
                <a:gd name="T41" fmla="*/ 0 h 666"/>
                <a:gd name="T42" fmla="*/ 0 w 826"/>
                <a:gd name="T43" fmla="*/ 0 h 666"/>
                <a:gd name="T44" fmla="*/ 0 w 826"/>
                <a:gd name="T45" fmla="*/ 0 h 666"/>
                <a:gd name="T46" fmla="*/ 0 w 826"/>
                <a:gd name="T47" fmla="*/ 0 h 666"/>
                <a:gd name="T48" fmla="*/ 0 w 826"/>
                <a:gd name="T49" fmla="*/ 0 h 666"/>
                <a:gd name="T50" fmla="*/ 0 w 826"/>
                <a:gd name="T51" fmla="*/ 0 h 666"/>
                <a:gd name="T52" fmla="*/ 0 w 826"/>
                <a:gd name="T53" fmla="*/ 0 h 666"/>
                <a:gd name="T54" fmla="*/ 0 w 826"/>
                <a:gd name="T55" fmla="*/ 0 h 666"/>
                <a:gd name="T56" fmla="*/ 0 w 826"/>
                <a:gd name="T57" fmla="*/ 0 h 666"/>
                <a:gd name="T58" fmla="*/ 0 w 826"/>
                <a:gd name="T59" fmla="*/ 0 h 666"/>
                <a:gd name="T60" fmla="*/ 0 w 826"/>
                <a:gd name="T61" fmla="*/ 0 h 666"/>
                <a:gd name="T62" fmla="*/ 0 w 826"/>
                <a:gd name="T63" fmla="*/ 0 h 666"/>
                <a:gd name="T64" fmla="*/ 0 w 826"/>
                <a:gd name="T65" fmla="*/ 0 h 666"/>
                <a:gd name="T66" fmla="*/ 0 w 826"/>
                <a:gd name="T67" fmla="*/ 0 h 666"/>
                <a:gd name="T68" fmla="*/ 0 w 826"/>
                <a:gd name="T69" fmla="*/ 0 h 666"/>
                <a:gd name="T70" fmla="*/ 0 w 826"/>
                <a:gd name="T71" fmla="*/ 0 h 666"/>
                <a:gd name="T72" fmla="*/ 0 w 826"/>
                <a:gd name="T73" fmla="*/ 0 h 666"/>
                <a:gd name="T74" fmla="*/ 0 w 826"/>
                <a:gd name="T75" fmla="*/ 0 h 666"/>
                <a:gd name="T76" fmla="*/ 0 w 826"/>
                <a:gd name="T77" fmla="*/ 0 h 666"/>
                <a:gd name="T78" fmla="*/ 0 w 826"/>
                <a:gd name="T79" fmla="*/ 0 h 666"/>
                <a:gd name="T80" fmla="*/ 0 w 826"/>
                <a:gd name="T81" fmla="*/ 0 h 6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26"/>
                <a:gd name="T124" fmla="*/ 0 h 666"/>
                <a:gd name="T125" fmla="*/ 826 w 826"/>
                <a:gd name="T126" fmla="*/ 666 h 6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26" h="666">
                  <a:moveTo>
                    <a:pt x="826" y="380"/>
                  </a:moveTo>
                  <a:lnTo>
                    <a:pt x="788" y="404"/>
                  </a:lnTo>
                  <a:lnTo>
                    <a:pt x="751" y="429"/>
                  </a:lnTo>
                  <a:lnTo>
                    <a:pt x="720" y="458"/>
                  </a:lnTo>
                  <a:lnTo>
                    <a:pt x="701" y="495"/>
                  </a:lnTo>
                  <a:lnTo>
                    <a:pt x="690" y="532"/>
                  </a:lnTo>
                  <a:lnTo>
                    <a:pt x="669" y="570"/>
                  </a:lnTo>
                  <a:lnTo>
                    <a:pt x="606" y="598"/>
                  </a:lnTo>
                  <a:lnTo>
                    <a:pt x="565" y="612"/>
                  </a:lnTo>
                  <a:lnTo>
                    <a:pt x="498" y="633"/>
                  </a:lnTo>
                  <a:lnTo>
                    <a:pt x="439" y="644"/>
                  </a:lnTo>
                  <a:lnTo>
                    <a:pt x="385" y="652"/>
                  </a:lnTo>
                  <a:lnTo>
                    <a:pt x="335" y="654"/>
                  </a:lnTo>
                  <a:lnTo>
                    <a:pt x="284" y="657"/>
                  </a:lnTo>
                  <a:lnTo>
                    <a:pt x="232" y="661"/>
                  </a:lnTo>
                  <a:lnTo>
                    <a:pt x="190" y="666"/>
                  </a:lnTo>
                  <a:lnTo>
                    <a:pt x="152" y="659"/>
                  </a:lnTo>
                  <a:lnTo>
                    <a:pt x="115" y="635"/>
                  </a:lnTo>
                  <a:lnTo>
                    <a:pt x="76" y="605"/>
                  </a:lnTo>
                  <a:lnTo>
                    <a:pt x="28" y="566"/>
                  </a:lnTo>
                  <a:lnTo>
                    <a:pt x="0" y="540"/>
                  </a:lnTo>
                  <a:lnTo>
                    <a:pt x="28" y="495"/>
                  </a:lnTo>
                  <a:lnTo>
                    <a:pt x="59" y="452"/>
                  </a:lnTo>
                  <a:lnTo>
                    <a:pt x="98" y="408"/>
                  </a:lnTo>
                  <a:lnTo>
                    <a:pt x="130" y="380"/>
                  </a:lnTo>
                  <a:lnTo>
                    <a:pt x="158" y="324"/>
                  </a:lnTo>
                  <a:lnTo>
                    <a:pt x="180" y="276"/>
                  </a:lnTo>
                  <a:lnTo>
                    <a:pt x="204" y="227"/>
                  </a:lnTo>
                  <a:lnTo>
                    <a:pt x="227" y="181"/>
                  </a:lnTo>
                  <a:lnTo>
                    <a:pt x="251" y="133"/>
                  </a:lnTo>
                  <a:lnTo>
                    <a:pt x="277" y="84"/>
                  </a:lnTo>
                  <a:lnTo>
                    <a:pt x="301" y="37"/>
                  </a:lnTo>
                  <a:lnTo>
                    <a:pt x="319" y="0"/>
                  </a:lnTo>
                  <a:lnTo>
                    <a:pt x="378" y="51"/>
                  </a:lnTo>
                  <a:lnTo>
                    <a:pt x="432" y="96"/>
                  </a:lnTo>
                  <a:lnTo>
                    <a:pt x="491" y="142"/>
                  </a:lnTo>
                  <a:lnTo>
                    <a:pt x="556" y="192"/>
                  </a:lnTo>
                  <a:lnTo>
                    <a:pt x="624" y="242"/>
                  </a:lnTo>
                  <a:lnTo>
                    <a:pt x="694" y="293"/>
                  </a:lnTo>
                  <a:lnTo>
                    <a:pt x="732" y="319"/>
                  </a:lnTo>
                  <a:lnTo>
                    <a:pt x="826" y="38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2" name="Freeform 39"/>
            <p:cNvSpPr>
              <a:spLocks/>
            </p:cNvSpPr>
            <p:nvPr/>
          </p:nvSpPr>
          <p:spPr bwMode="auto">
            <a:xfrm>
              <a:off x="3153" y="1421"/>
              <a:ext cx="26" cy="34"/>
            </a:xfrm>
            <a:custGeom>
              <a:avLst/>
              <a:gdLst>
                <a:gd name="T0" fmla="*/ 0 w 206"/>
                <a:gd name="T1" fmla="*/ 0 h 274"/>
                <a:gd name="T2" fmla="*/ 0 w 206"/>
                <a:gd name="T3" fmla="*/ 0 h 274"/>
                <a:gd name="T4" fmla="*/ 0 w 206"/>
                <a:gd name="T5" fmla="*/ 0 h 274"/>
                <a:gd name="T6" fmla="*/ 0 w 206"/>
                <a:gd name="T7" fmla="*/ 0 h 274"/>
                <a:gd name="T8" fmla="*/ 0 w 206"/>
                <a:gd name="T9" fmla="*/ 0 h 274"/>
                <a:gd name="T10" fmla="*/ 0 w 206"/>
                <a:gd name="T11" fmla="*/ 0 h 274"/>
                <a:gd name="T12" fmla="*/ 0 w 206"/>
                <a:gd name="T13" fmla="*/ 0 h 274"/>
                <a:gd name="T14" fmla="*/ 0 w 206"/>
                <a:gd name="T15" fmla="*/ 0 h 274"/>
                <a:gd name="T16" fmla="*/ 0 w 206"/>
                <a:gd name="T17" fmla="*/ 0 h 274"/>
                <a:gd name="T18" fmla="*/ 0 w 206"/>
                <a:gd name="T19" fmla="*/ 0 h 274"/>
                <a:gd name="T20" fmla="*/ 0 w 206"/>
                <a:gd name="T21" fmla="*/ 0 h 274"/>
                <a:gd name="T22" fmla="*/ 0 w 206"/>
                <a:gd name="T23" fmla="*/ 0 h 274"/>
                <a:gd name="T24" fmla="*/ 0 w 206"/>
                <a:gd name="T25" fmla="*/ 0 h 274"/>
                <a:gd name="T26" fmla="*/ 0 w 206"/>
                <a:gd name="T27" fmla="*/ 0 h 274"/>
                <a:gd name="T28" fmla="*/ 0 w 206"/>
                <a:gd name="T29" fmla="*/ 0 h 274"/>
                <a:gd name="T30" fmla="*/ 0 w 206"/>
                <a:gd name="T31" fmla="*/ 0 h 2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6"/>
                <a:gd name="T49" fmla="*/ 0 h 274"/>
                <a:gd name="T50" fmla="*/ 206 w 206"/>
                <a:gd name="T51" fmla="*/ 274 h 2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6" h="274">
                  <a:moveTo>
                    <a:pt x="206" y="56"/>
                  </a:moveTo>
                  <a:lnTo>
                    <a:pt x="154" y="112"/>
                  </a:lnTo>
                  <a:lnTo>
                    <a:pt x="131" y="153"/>
                  </a:lnTo>
                  <a:lnTo>
                    <a:pt x="117" y="199"/>
                  </a:lnTo>
                  <a:lnTo>
                    <a:pt x="113" y="246"/>
                  </a:lnTo>
                  <a:lnTo>
                    <a:pt x="94" y="274"/>
                  </a:lnTo>
                  <a:lnTo>
                    <a:pt x="70" y="237"/>
                  </a:lnTo>
                  <a:lnTo>
                    <a:pt x="46" y="194"/>
                  </a:lnTo>
                  <a:lnTo>
                    <a:pt x="31" y="157"/>
                  </a:lnTo>
                  <a:lnTo>
                    <a:pt x="12" y="108"/>
                  </a:lnTo>
                  <a:lnTo>
                    <a:pt x="0" y="54"/>
                  </a:lnTo>
                  <a:lnTo>
                    <a:pt x="37" y="45"/>
                  </a:lnTo>
                  <a:lnTo>
                    <a:pt x="85" y="32"/>
                  </a:lnTo>
                  <a:lnTo>
                    <a:pt x="126" y="23"/>
                  </a:lnTo>
                  <a:lnTo>
                    <a:pt x="167" y="11"/>
                  </a:lnTo>
                  <a:lnTo>
                    <a:pt x="20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63" name="Freeform 40"/>
            <p:cNvSpPr>
              <a:spLocks/>
            </p:cNvSpPr>
            <p:nvPr/>
          </p:nvSpPr>
          <p:spPr bwMode="auto">
            <a:xfrm>
              <a:off x="3038" y="1427"/>
              <a:ext cx="127" cy="57"/>
            </a:xfrm>
            <a:custGeom>
              <a:avLst/>
              <a:gdLst>
                <a:gd name="T0" fmla="*/ 0 w 1016"/>
                <a:gd name="T1" fmla="*/ 0 h 452"/>
                <a:gd name="T2" fmla="*/ 0 w 1016"/>
                <a:gd name="T3" fmla="*/ 0 h 452"/>
                <a:gd name="T4" fmla="*/ 0 w 1016"/>
                <a:gd name="T5" fmla="*/ 0 h 452"/>
                <a:gd name="T6" fmla="*/ 0 w 1016"/>
                <a:gd name="T7" fmla="*/ 0 h 452"/>
                <a:gd name="T8" fmla="*/ 0 w 1016"/>
                <a:gd name="T9" fmla="*/ 0 h 452"/>
                <a:gd name="T10" fmla="*/ 0 w 1016"/>
                <a:gd name="T11" fmla="*/ 0 h 452"/>
                <a:gd name="T12" fmla="*/ 0 w 1016"/>
                <a:gd name="T13" fmla="*/ 0 h 452"/>
                <a:gd name="T14" fmla="*/ 0 w 1016"/>
                <a:gd name="T15" fmla="*/ 0 h 452"/>
                <a:gd name="T16" fmla="*/ 0 w 1016"/>
                <a:gd name="T17" fmla="*/ 0 h 452"/>
                <a:gd name="T18" fmla="*/ 0 w 1016"/>
                <a:gd name="T19" fmla="*/ 0 h 452"/>
                <a:gd name="T20" fmla="*/ 0 w 1016"/>
                <a:gd name="T21" fmla="*/ 0 h 452"/>
                <a:gd name="T22" fmla="*/ 0 w 1016"/>
                <a:gd name="T23" fmla="*/ 0 h 452"/>
                <a:gd name="T24" fmla="*/ 0 w 1016"/>
                <a:gd name="T25" fmla="*/ 0 h 452"/>
                <a:gd name="T26" fmla="*/ 0 w 1016"/>
                <a:gd name="T27" fmla="*/ 0 h 452"/>
                <a:gd name="T28" fmla="*/ 0 w 1016"/>
                <a:gd name="T29" fmla="*/ 0 h 452"/>
                <a:gd name="T30" fmla="*/ 0 w 1016"/>
                <a:gd name="T31" fmla="*/ 0 h 452"/>
                <a:gd name="T32" fmla="*/ 0 w 1016"/>
                <a:gd name="T33" fmla="*/ 0 h 452"/>
                <a:gd name="T34" fmla="*/ 0 w 1016"/>
                <a:gd name="T35" fmla="*/ 0 h 452"/>
                <a:gd name="T36" fmla="*/ 0 w 1016"/>
                <a:gd name="T37" fmla="*/ 0 h 452"/>
                <a:gd name="T38" fmla="*/ 0 w 1016"/>
                <a:gd name="T39" fmla="*/ 0 h 452"/>
                <a:gd name="T40" fmla="*/ 0 w 1016"/>
                <a:gd name="T41" fmla="*/ 0 h 452"/>
                <a:gd name="T42" fmla="*/ 0 w 1016"/>
                <a:gd name="T43" fmla="*/ 0 h 452"/>
                <a:gd name="T44" fmla="*/ 0 w 1016"/>
                <a:gd name="T45" fmla="*/ 0 h 452"/>
                <a:gd name="T46" fmla="*/ 0 w 1016"/>
                <a:gd name="T47" fmla="*/ 0 h 452"/>
                <a:gd name="T48" fmla="*/ 0 w 1016"/>
                <a:gd name="T49" fmla="*/ 0 h 452"/>
                <a:gd name="T50" fmla="*/ 0 w 1016"/>
                <a:gd name="T51" fmla="*/ 0 h 452"/>
                <a:gd name="T52" fmla="*/ 0 w 1016"/>
                <a:gd name="T53" fmla="*/ 0 h 452"/>
                <a:gd name="T54" fmla="*/ 0 w 1016"/>
                <a:gd name="T55" fmla="*/ 0 h 452"/>
                <a:gd name="T56" fmla="*/ 0 w 1016"/>
                <a:gd name="T57" fmla="*/ 0 h 452"/>
                <a:gd name="T58" fmla="*/ 0 w 1016"/>
                <a:gd name="T59" fmla="*/ 0 h 452"/>
                <a:gd name="T60" fmla="*/ 0 w 1016"/>
                <a:gd name="T61" fmla="*/ 0 h 452"/>
                <a:gd name="T62" fmla="*/ 0 w 1016"/>
                <a:gd name="T63" fmla="*/ 0 h 452"/>
                <a:gd name="T64" fmla="*/ 0 w 1016"/>
                <a:gd name="T65" fmla="*/ 0 h 452"/>
                <a:gd name="T66" fmla="*/ 0 w 1016"/>
                <a:gd name="T67" fmla="*/ 0 h 452"/>
                <a:gd name="T68" fmla="*/ 0 w 1016"/>
                <a:gd name="T69" fmla="*/ 0 h 452"/>
                <a:gd name="T70" fmla="*/ 0 w 1016"/>
                <a:gd name="T71" fmla="*/ 0 h 452"/>
                <a:gd name="T72" fmla="*/ 0 w 1016"/>
                <a:gd name="T73" fmla="*/ 0 h 452"/>
                <a:gd name="T74" fmla="*/ 0 w 1016"/>
                <a:gd name="T75" fmla="*/ 0 h 452"/>
                <a:gd name="T76" fmla="*/ 0 w 1016"/>
                <a:gd name="T77" fmla="*/ 0 h 452"/>
                <a:gd name="T78" fmla="*/ 0 w 1016"/>
                <a:gd name="T79" fmla="*/ 0 h 452"/>
                <a:gd name="T80" fmla="*/ 0 w 1016"/>
                <a:gd name="T81" fmla="*/ 0 h 452"/>
                <a:gd name="T82" fmla="*/ 0 w 1016"/>
                <a:gd name="T83" fmla="*/ 0 h 452"/>
                <a:gd name="T84" fmla="*/ 0 w 1016"/>
                <a:gd name="T85" fmla="*/ 0 h 452"/>
                <a:gd name="T86" fmla="*/ 0 w 1016"/>
                <a:gd name="T87" fmla="*/ 0 h 452"/>
                <a:gd name="T88" fmla="*/ 0 w 1016"/>
                <a:gd name="T89" fmla="*/ 0 h 452"/>
                <a:gd name="T90" fmla="*/ 0 w 1016"/>
                <a:gd name="T91" fmla="*/ 0 h 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16"/>
                <a:gd name="T139" fmla="*/ 0 h 452"/>
                <a:gd name="T140" fmla="*/ 1016 w 1016"/>
                <a:gd name="T141" fmla="*/ 452 h 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16" h="452">
                  <a:moveTo>
                    <a:pt x="1016" y="223"/>
                  </a:moveTo>
                  <a:lnTo>
                    <a:pt x="968" y="246"/>
                  </a:lnTo>
                  <a:lnTo>
                    <a:pt x="925" y="270"/>
                  </a:lnTo>
                  <a:lnTo>
                    <a:pt x="873" y="296"/>
                  </a:lnTo>
                  <a:lnTo>
                    <a:pt x="823" y="324"/>
                  </a:lnTo>
                  <a:lnTo>
                    <a:pt x="765" y="350"/>
                  </a:lnTo>
                  <a:lnTo>
                    <a:pt x="720" y="382"/>
                  </a:lnTo>
                  <a:lnTo>
                    <a:pt x="680" y="417"/>
                  </a:lnTo>
                  <a:lnTo>
                    <a:pt x="635" y="443"/>
                  </a:lnTo>
                  <a:lnTo>
                    <a:pt x="596" y="432"/>
                  </a:lnTo>
                  <a:lnTo>
                    <a:pt x="551" y="422"/>
                  </a:lnTo>
                  <a:lnTo>
                    <a:pt x="509" y="413"/>
                  </a:lnTo>
                  <a:lnTo>
                    <a:pt x="464" y="424"/>
                  </a:lnTo>
                  <a:lnTo>
                    <a:pt x="401" y="436"/>
                  </a:lnTo>
                  <a:lnTo>
                    <a:pt x="333" y="445"/>
                  </a:lnTo>
                  <a:lnTo>
                    <a:pt x="263" y="452"/>
                  </a:lnTo>
                  <a:lnTo>
                    <a:pt x="194" y="450"/>
                  </a:lnTo>
                  <a:lnTo>
                    <a:pt x="129" y="441"/>
                  </a:lnTo>
                  <a:lnTo>
                    <a:pt x="66" y="422"/>
                  </a:lnTo>
                  <a:lnTo>
                    <a:pt x="0" y="380"/>
                  </a:lnTo>
                  <a:lnTo>
                    <a:pt x="14" y="335"/>
                  </a:lnTo>
                  <a:lnTo>
                    <a:pt x="38" y="293"/>
                  </a:lnTo>
                  <a:lnTo>
                    <a:pt x="71" y="253"/>
                  </a:lnTo>
                  <a:lnTo>
                    <a:pt x="129" y="192"/>
                  </a:lnTo>
                  <a:lnTo>
                    <a:pt x="157" y="192"/>
                  </a:lnTo>
                  <a:lnTo>
                    <a:pt x="205" y="178"/>
                  </a:lnTo>
                  <a:lnTo>
                    <a:pt x="248" y="166"/>
                  </a:lnTo>
                  <a:lnTo>
                    <a:pt x="293" y="155"/>
                  </a:lnTo>
                  <a:lnTo>
                    <a:pt x="340" y="140"/>
                  </a:lnTo>
                  <a:lnTo>
                    <a:pt x="385" y="124"/>
                  </a:lnTo>
                  <a:lnTo>
                    <a:pt x="432" y="108"/>
                  </a:lnTo>
                  <a:lnTo>
                    <a:pt x="476" y="84"/>
                  </a:lnTo>
                  <a:lnTo>
                    <a:pt x="509" y="65"/>
                  </a:lnTo>
                  <a:lnTo>
                    <a:pt x="547" y="61"/>
                  </a:lnTo>
                  <a:lnTo>
                    <a:pt x="598" y="52"/>
                  </a:lnTo>
                  <a:lnTo>
                    <a:pt x="650" y="45"/>
                  </a:lnTo>
                  <a:lnTo>
                    <a:pt x="702" y="35"/>
                  </a:lnTo>
                  <a:lnTo>
                    <a:pt x="755" y="28"/>
                  </a:lnTo>
                  <a:lnTo>
                    <a:pt x="806" y="21"/>
                  </a:lnTo>
                  <a:lnTo>
                    <a:pt x="858" y="11"/>
                  </a:lnTo>
                  <a:lnTo>
                    <a:pt x="925" y="0"/>
                  </a:lnTo>
                  <a:lnTo>
                    <a:pt x="936" y="54"/>
                  </a:lnTo>
                  <a:lnTo>
                    <a:pt x="953" y="106"/>
                  </a:lnTo>
                  <a:lnTo>
                    <a:pt x="971" y="143"/>
                  </a:lnTo>
                  <a:lnTo>
                    <a:pt x="994" y="185"/>
                  </a:lnTo>
                  <a:lnTo>
                    <a:pt x="1016" y="22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64" name="Freeform 41"/>
            <p:cNvSpPr>
              <a:spLocks/>
            </p:cNvSpPr>
            <p:nvPr/>
          </p:nvSpPr>
          <p:spPr bwMode="auto">
            <a:xfrm>
              <a:off x="3013" y="1442"/>
              <a:ext cx="287" cy="135"/>
            </a:xfrm>
            <a:custGeom>
              <a:avLst/>
              <a:gdLst>
                <a:gd name="T0" fmla="*/ 0 w 2294"/>
                <a:gd name="T1" fmla="*/ 0 h 1085"/>
                <a:gd name="T2" fmla="*/ 0 w 2294"/>
                <a:gd name="T3" fmla="*/ 0 h 1085"/>
                <a:gd name="T4" fmla="*/ 0 w 2294"/>
                <a:gd name="T5" fmla="*/ 0 h 1085"/>
                <a:gd name="T6" fmla="*/ 0 w 2294"/>
                <a:gd name="T7" fmla="*/ 0 h 1085"/>
                <a:gd name="T8" fmla="*/ 0 w 2294"/>
                <a:gd name="T9" fmla="*/ 0 h 1085"/>
                <a:gd name="T10" fmla="*/ 0 w 2294"/>
                <a:gd name="T11" fmla="*/ 0 h 1085"/>
                <a:gd name="T12" fmla="*/ 0 w 2294"/>
                <a:gd name="T13" fmla="*/ 0 h 1085"/>
                <a:gd name="T14" fmla="*/ 0 w 2294"/>
                <a:gd name="T15" fmla="*/ 0 h 1085"/>
                <a:gd name="T16" fmla="*/ 0 w 2294"/>
                <a:gd name="T17" fmla="*/ 0 h 1085"/>
                <a:gd name="T18" fmla="*/ 0 w 2294"/>
                <a:gd name="T19" fmla="*/ 0 h 1085"/>
                <a:gd name="T20" fmla="*/ 0 w 2294"/>
                <a:gd name="T21" fmla="*/ 0 h 1085"/>
                <a:gd name="T22" fmla="*/ 0 w 2294"/>
                <a:gd name="T23" fmla="*/ 0 h 1085"/>
                <a:gd name="T24" fmla="*/ 0 w 2294"/>
                <a:gd name="T25" fmla="*/ 0 h 1085"/>
                <a:gd name="T26" fmla="*/ 0 w 2294"/>
                <a:gd name="T27" fmla="*/ 0 h 1085"/>
                <a:gd name="T28" fmla="*/ 0 w 2294"/>
                <a:gd name="T29" fmla="*/ 0 h 1085"/>
                <a:gd name="T30" fmla="*/ 0 w 2294"/>
                <a:gd name="T31" fmla="*/ 0 h 1085"/>
                <a:gd name="T32" fmla="*/ 0 w 2294"/>
                <a:gd name="T33" fmla="*/ 0 h 1085"/>
                <a:gd name="T34" fmla="*/ 0 w 2294"/>
                <a:gd name="T35" fmla="*/ 0 h 1085"/>
                <a:gd name="T36" fmla="*/ 0 w 2294"/>
                <a:gd name="T37" fmla="*/ 0 h 1085"/>
                <a:gd name="T38" fmla="*/ 0 w 2294"/>
                <a:gd name="T39" fmla="*/ 0 h 1085"/>
                <a:gd name="T40" fmla="*/ 0 w 2294"/>
                <a:gd name="T41" fmla="*/ 0 h 1085"/>
                <a:gd name="T42" fmla="*/ 0 w 2294"/>
                <a:gd name="T43" fmla="*/ 0 h 1085"/>
                <a:gd name="T44" fmla="*/ 0 w 2294"/>
                <a:gd name="T45" fmla="*/ 0 h 1085"/>
                <a:gd name="T46" fmla="*/ 0 w 2294"/>
                <a:gd name="T47" fmla="*/ 0 h 1085"/>
                <a:gd name="T48" fmla="*/ 0 w 2294"/>
                <a:gd name="T49" fmla="*/ 0 h 1085"/>
                <a:gd name="T50" fmla="*/ 0 w 2294"/>
                <a:gd name="T51" fmla="*/ 0 h 1085"/>
                <a:gd name="T52" fmla="*/ 0 w 2294"/>
                <a:gd name="T53" fmla="*/ 0 h 1085"/>
                <a:gd name="T54" fmla="*/ 0 w 2294"/>
                <a:gd name="T55" fmla="*/ 0 h 1085"/>
                <a:gd name="T56" fmla="*/ 0 w 2294"/>
                <a:gd name="T57" fmla="*/ 0 h 1085"/>
                <a:gd name="T58" fmla="*/ 0 w 2294"/>
                <a:gd name="T59" fmla="*/ 0 h 1085"/>
                <a:gd name="T60" fmla="*/ 0 w 2294"/>
                <a:gd name="T61" fmla="*/ 0 h 1085"/>
                <a:gd name="T62" fmla="*/ 0 w 2294"/>
                <a:gd name="T63" fmla="*/ 0 h 1085"/>
                <a:gd name="T64" fmla="*/ 0 w 2294"/>
                <a:gd name="T65" fmla="*/ 0 h 1085"/>
                <a:gd name="T66" fmla="*/ 0 w 2294"/>
                <a:gd name="T67" fmla="*/ 0 h 1085"/>
                <a:gd name="T68" fmla="*/ 0 w 2294"/>
                <a:gd name="T69" fmla="*/ 0 h 1085"/>
                <a:gd name="T70" fmla="*/ 0 w 2294"/>
                <a:gd name="T71" fmla="*/ 0 h 1085"/>
                <a:gd name="T72" fmla="*/ 0 w 2294"/>
                <a:gd name="T73" fmla="*/ 0 h 1085"/>
                <a:gd name="T74" fmla="*/ 0 w 2294"/>
                <a:gd name="T75" fmla="*/ 0 h 1085"/>
                <a:gd name="T76" fmla="*/ 0 w 2294"/>
                <a:gd name="T77" fmla="*/ 0 h 1085"/>
                <a:gd name="T78" fmla="*/ 0 w 2294"/>
                <a:gd name="T79" fmla="*/ 0 h 1085"/>
                <a:gd name="T80" fmla="*/ 0 w 2294"/>
                <a:gd name="T81" fmla="*/ 0 h 1085"/>
                <a:gd name="T82" fmla="*/ 0 w 2294"/>
                <a:gd name="T83" fmla="*/ 0 h 1085"/>
                <a:gd name="T84" fmla="*/ 0 w 2294"/>
                <a:gd name="T85" fmla="*/ 0 h 1085"/>
                <a:gd name="T86" fmla="*/ 0 w 2294"/>
                <a:gd name="T87" fmla="*/ 0 h 1085"/>
                <a:gd name="T88" fmla="*/ 0 w 2294"/>
                <a:gd name="T89" fmla="*/ 0 h 1085"/>
                <a:gd name="T90" fmla="*/ 0 w 2294"/>
                <a:gd name="T91" fmla="*/ 0 h 1085"/>
                <a:gd name="T92" fmla="*/ 0 w 2294"/>
                <a:gd name="T93" fmla="*/ 0 h 1085"/>
                <a:gd name="T94" fmla="*/ 0 w 2294"/>
                <a:gd name="T95" fmla="*/ 0 h 10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4"/>
                <a:gd name="T145" fmla="*/ 0 h 1085"/>
                <a:gd name="T146" fmla="*/ 2294 w 2294"/>
                <a:gd name="T147" fmla="*/ 1085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4" h="1085">
                  <a:moveTo>
                    <a:pt x="2294" y="204"/>
                  </a:moveTo>
                  <a:lnTo>
                    <a:pt x="2214" y="244"/>
                  </a:lnTo>
                  <a:lnTo>
                    <a:pt x="2165" y="276"/>
                  </a:lnTo>
                  <a:lnTo>
                    <a:pt x="2116" y="309"/>
                  </a:lnTo>
                  <a:lnTo>
                    <a:pt x="2071" y="347"/>
                  </a:lnTo>
                  <a:lnTo>
                    <a:pt x="2024" y="387"/>
                  </a:lnTo>
                  <a:lnTo>
                    <a:pt x="1982" y="427"/>
                  </a:lnTo>
                  <a:lnTo>
                    <a:pt x="1937" y="469"/>
                  </a:lnTo>
                  <a:lnTo>
                    <a:pt x="1896" y="511"/>
                  </a:lnTo>
                  <a:lnTo>
                    <a:pt x="1853" y="551"/>
                  </a:lnTo>
                  <a:lnTo>
                    <a:pt x="1811" y="591"/>
                  </a:lnTo>
                  <a:lnTo>
                    <a:pt x="1768" y="631"/>
                  </a:lnTo>
                  <a:lnTo>
                    <a:pt x="1723" y="668"/>
                  </a:lnTo>
                  <a:lnTo>
                    <a:pt x="1680" y="704"/>
                  </a:lnTo>
                  <a:lnTo>
                    <a:pt x="1632" y="734"/>
                  </a:lnTo>
                  <a:lnTo>
                    <a:pt x="1563" y="774"/>
                  </a:lnTo>
                  <a:lnTo>
                    <a:pt x="1511" y="795"/>
                  </a:lnTo>
                  <a:lnTo>
                    <a:pt x="1442" y="823"/>
                  </a:lnTo>
                  <a:lnTo>
                    <a:pt x="1377" y="851"/>
                  </a:lnTo>
                  <a:lnTo>
                    <a:pt x="1308" y="882"/>
                  </a:lnTo>
                  <a:lnTo>
                    <a:pt x="1241" y="914"/>
                  </a:lnTo>
                  <a:lnTo>
                    <a:pt x="1176" y="947"/>
                  </a:lnTo>
                  <a:lnTo>
                    <a:pt x="1107" y="983"/>
                  </a:lnTo>
                  <a:lnTo>
                    <a:pt x="1023" y="1029"/>
                  </a:lnTo>
                  <a:lnTo>
                    <a:pt x="985" y="1035"/>
                  </a:lnTo>
                  <a:lnTo>
                    <a:pt x="915" y="1041"/>
                  </a:lnTo>
                  <a:lnTo>
                    <a:pt x="845" y="1048"/>
                  </a:lnTo>
                  <a:lnTo>
                    <a:pt x="776" y="1057"/>
                  </a:lnTo>
                  <a:lnTo>
                    <a:pt x="711" y="1065"/>
                  </a:lnTo>
                  <a:lnTo>
                    <a:pt x="645" y="1072"/>
                  </a:lnTo>
                  <a:lnTo>
                    <a:pt x="579" y="1076"/>
                  </a:lnTo>
                  <a:lnTo>
                    <a:pt x="516" y="1081"/>
                  </a:lnTo>
                  <a:lnTo>
                    <a:pt x="452" y="1085"/>
                  </a:lnTo>
                  <a:lnTo>
                    <a:pt x="391" y="1085"/>
                  </a:lnTo>
                  <a:lnTo>
                    <a:pt x="331" y="1085"/>
                  </a:lnTo>
                  <a:lnTo>
                    <a:pt x="270" y="1083"/>
                  </a:lnTo>
                  <a:lnTo>
                    <a:pt x="209" y="1076"/>
                  </a:lnTo>
                  <a:lnTo>
                    <a:pt x="150" y="1067"/>
                  </a:lnTo>
                  <a:lnTo>
                    <a:pt x="91" y="1055"/>
                  </a:lnTo>
                  <a:lnTo>
                    <a:pt x="4" y="1029"/>
                  </a:lnTo>
                  <a:lnTo>
                    <a:pt x="0" y="990"/>
                  </a:lnTo>
                  <a:lnTo>
                    <a:pt x="4" y="938"/>
                  </a:lnTo>
                  <a:lnTo>
                    <a:pt x="15" y="901"/>
                  </a:lnTo>
                  <a:lnTo>
                    <a:pt x="26" y="858"/>
                  </a:lnTo>
                  <a:lnTo>
                    <a:pt x="43" y="811"/>
                  </a:lnTo>
                  <a:lnTo>
                    <a:pt x="65" y="758"/>
                  </a:lnTo>
                  <a:lnTo>
                    <a:pt x="103" y="678"/>
                  </a:lnTo>
                  <a:lnTo>
                    <a:pt x="65" y="704"/>
                  </a:lnTo>
                  <a:lnTo>
                    <a:pt x="103" y="678"/>
                  </a:lnTo>
                  <a:lnTo>
                    <a:pt x="82" y="631"/>
                  </a:lnTo>
                  <a:lnTo>
                    <a:pt x="80" y="591"/>
                  </a:lnTo>
                  <a:lnTo>
                    <a:pt x="115" y="566"/>
                  </a:lnTo>
                  <a:lnTo>
                    <a:pt x="153" y="568"/>
                  </a:lnTo>
                  <a:lnTo>
                    <a:pt x="216" y="575"/>
                  </a:lnTo>
                  <a:lnTo>
                    <a:pt x="283" y="586"/>
                  </a:lnTo>
                  <a:lnTo>
                    <a:pt x="354" y="603"/>
                  </a:lnTo>
                  <a:lnTo>
                    <a:pt x="420" y="620"/>
                  </a:lnTo>
                  <a:lnTo>
                    <a:pt x="476" y="635"/>
                  </a:lnTo>
                  <a:lnTo>
                    <a:pt x="519" y="644"/>
                  </a:lnTo>
                  <a:lnTo>
                    <a:pt x="544" y="648"/>
                  </a:lnTo>
                  <a:lnTo>
                    <a:pt x="588" y="648"/>
                  </a:lnTo>
                  <a:lnTo>
                    <a:pt x="633" y="648"/>
                  </a:lnTo>
                  <a:lnTo>
                    <a:pt x="673" y="648"/>
                  </a:lnTo>
                  <a:lnTo>
                    <a:pt x="706" y="648"/>
                  </a:lnTo>
                  <a:lnTo>
                    <a:pt x="748" y="633"/>
                  </a:lnTo>
                  <a:lnTo>
                    <a:pt x="793" y="616"/>
                  </a:lnTo>
                  <a:lnTo>
                    <a:pt x="837" y="603"/>
                  </a:lnTo>
                  <a:lnTo>
                    <a:pt x="875" y="591"/>
                  </a:lnTo>
                  <a:lnTo>
                    <a:pt x="912" y="584"/>
                  </a:lnTo>
                  <a:lnTo>
                    <a:pt x="957" y="584"/>
                  </a:lnTo>
                  <a:lnTo>
                    <a:pt x="1001" y="584"/>
                  </a:lnTo>
                  <a:lnTo>
                    <a:pt x="1055" y="584"/>
                  </a:lnTo>
                  <a:lnTo>
                    <a:pt x="1088" y="546"/>
                  </a:lnTo>
                  <a:lnTo>
                    <a:pt x="1133" y="506"/>
                  </a:lnTo>
                  <a:lnTo>
                    <a:pt x="1180" y="475"/>
                  </a:lnTo>
                  <a:lnTo>
                    <a:pt x="1230" y="450"/>
                  </a:lnTo>
                  <a:lnTo>
                    <a:pt x="1282" y="432"/>
                  </a:lnTo>
                  <a:lnTo>
                    <a:pt x="1311" y="424"/>
                  </a:lnTo>
                  <a:lnTo>
                    <a:pt x="1362" y="419"/>
                  </a:lnTo>
                  <a:lnTo>
                    <a:pt x="1431" y="399"/>
                  </a:lnTo>
                  <a:lnTo>
                    <a:pt x="1494" y="371"/>
                  </a:lnTo>
                  <a:lnTo>
                    <a:pt x="1555" y="333"/>
                  </a:lnTo>
                  <a:lnTo>
                    <a:pt x="1617" y="293"/>
                  </a:lnTo>
                  <a:lnTo>
                    <a:pt x="1677" y="250"/>
                  </a:lnTo>
                  <a:lnTo>
                    <a:pt x="1738" y="213"/>
                  </a:lnTo>
                  <a:lnTo>
                    <a:pt x="1818" y="173"/>
                  </a:lnTo>
                  <a:lnTo>
                    <a:pt x="1862" y="142"/>
                  </a:lnTo>
                  <a:lnTo>
                    <a:pt x="1914" y="108"/>
                  </a:lnTo>
                  <a:lnTo>
                    <a:pt x="1963" y="73"/>
                  </a:lnTo>
                  <a:lnTo>
                    <a:pt x="2010" y="34"/>
                  </a:lnTo>
                  <a:lnTo>
                    <a:pt x="2052" y="0"/>
                  </a:lnTo>
                  <a:lnTo>
                    <a:pt x="2108" y="23"/>
                  </a:lnTo>
                  <a:lnTo>
                    <a:pt x="2153" y="70"/>
                  </a:lnTo>
                  <a:lnTo>
                    <a:pt x="2190" y="110"/>
                  </a:lnTo>
                  <a:lnTo>
                    <a:pt x="2238" y="159"/>
                  </a:lnTo>
                  <a:lnTo>
                    <a:pt x="2277" y="196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5" name="Freeform 42"/>
            <p:cNvSpPr>
              <a:spLocks/>
            </p:cNvSpPr>
            <p:nvPr/>
          </p:nvSpPr>
          <p:spPr bwMode="auto">
            <a:xfrm>
              <a:off x="3602" y="1447"/>
              <a:ext cx="123" cy="247"/>
            </a:xfrm>
            <a:custGeom>
              <a:avLst/>
              <a:gdLst>
                <a:gd name="T0" fmla="*/ 0 w 982"/>
                <a:gd name="T1" fmla="*/ 0 h 1970"/>
                <a:gd name="T2" fmla="*/ 0 w 982"/>
                <a:gd name="T3" fmla="*/ 0 h 1970"/>
                <a:gd name="T4" fmla="*/ 0 w 982"/>
                <a:gd name="T5" fmla="*/ 0 h 1970"/>
                <a:gd name="T6" fmla="*/ 0 w 982"/>
                <a:gd name="T7" fmla="*/ 0 h 1970"/>
                <a:gd name="T8" fmla="*/ 0 w 982"/>
                <a:gd name="T9" fmla="*/ 0 h 1970"/>
                <a:gd name="T10" fmla="*/ 0 w 982"/>
                <a:gd name="T11" fmla="*/ 0 h 1970"/>
                <a:gd name="T12" fmla="*/ 0 w 982"/>
                <a:gd name="T13" fmla="*/ 0 h 1970"/>
                <a:gd name="T14" fmla="*/ 0 w 982"/>
                <a:gd name="T15" fmla="*/ 0 h 1970"/>
                <a:gd name="T16" fmla="*/ 0 w 982"/>
                <a:gd name="T17" fmla="*/ 0 h 1970"/>
                <a:gd name="T18" fmla="*/ 0 w 982"/>
                <a:gd name="T19" fmla="*/ 0 h 1970"/>
                <a:gd name="T20" fmla="*/ 0 w 982"/>
                <a:gd name="T21" fmla="*/ 0 h 1970"/>
                <a:gd name="T22" fmla="*/ 0 w 982"/>
                <a:gd name="T23" fmla="*/ 0 h 1970"/>
                <a:gd name="T24" fmla="*/ 0 w 982"/>
                <a:gd name="T25" fmla="*/ 0 h 1970"/>
                <a:gd name="T26" fmla="*/ 0 w 982"/>
                <a:gd name="T27" fmla="*/ 0 h 1970"/>
                <a:gd name="T28" fmla="*/ 0 w 982"/>
                <a:gd name="T29" fmla="*/ 0 h 1970"/>
                <a:gd name="T30" fmla="*/ 0 w 982"/>
                <a:gd name="T31" fmla="*/ 0 h 1970"/>
                <a:gd name="T32" fmla="*/ 0 w 982"/>
                <a:gd name="T33" fmla="*/ 0 h 1970"/>
                <a:gd name="T34" fmla="*/ 0 w 982"/>
                <a:gd name="T35" fmla="*/ 0 h 1970"/>
                <a:gd name="T36" fmla="*/ 0 w 982"/>
                <a:gd name="T37" fmla="*/ 0 h 1970"/>
                <a:gd name="T38" fmla="*/ 0 w 982"/>
                <a:gd name="T39" fmla="*/ 0 h 1970"/>
                <a:gd name="T40" fmla="*/ 0 w 982"/>
                <a:gd name="T41" fmla="*/ 0 h 1970"/>
                <a:gd name="T42" fmla="*/ 0 w 982"/>
                <a:gd name="T43" fmla="*/ 0 h 1970"/>
                <a:gd name="T44" fmla="*/ 0 w 982"/>
                <a:gd name="T45" fmla="*/ 0 h 1970"/>
                <a:gd name="T46" fmla="*/ 0 w 982"/>
                <a:gd name="T47" fmla="*/ 0 h 1970"/>
                <a:gd name="T48" fmla="*/ 0 w 982"/>
                <a:gd name="T49" fmla="*/ 0 h 1970"/>
                <a:gd name="T50" fmla="*/ 0 w 982"/>
                <a:gd name="T51" fmla="*/ 0 h 1970"/>
                <a:gd name="T52" fmla="*/ 0 w 982"/>
                <a:gd name="T53" fmla="*/ 0 h 1970"/>
                <a:gd name="T54" fmla="*/ 0 w 982"/>
                <a:gd name="T55" fmla="*/ 0 h 1970"/>
                <a:gd name="T56" fmla="*/ 0 w 982"/>
                <a:gd name="T57" fmla="*/ 0 h 1970"/>
                <a:gd name="T58" fmla="*/ 0 w 982"/>
                <a:gd name="T59" fmla="*/ 0 h 1970"/>
                <a:gd name="T60" fmla="*/ 0 w 982"/>
                <a:gd name="T61" fmla="*/ 0 h 1970"/>
                <a:gd name="T62" fmla="*/ 0 w 982"/>
                <a:gd name="T63" fmla="*/ 0 h 1970"/>
                <a:gd name="T64" fmla="*/ 0 w 982"/>
                <a:gd name="T65" fmla="*/ 0 h 1970"/>
                <a:gd name="T66" fmla="*/ 0 w 982"/>
                <a:gd name="T67" fmla="*/ 0 h 1970"/>
                <a:gd name="T68" fmla="*/ 0 w 982"/>
                <a:gd name="T69" fmla="*/ 0 h 1970"/>
                <a:gd name="T70" fmla="*/ 0 w 982"/>
                <a:gd name="T71" fmla="*/ 0 h 1970"/>
                <a:gd name="T72" fmla="*/ 0 w 982"/>
                <a:gd name="T73" fmla="*/ 0 h 1970"/>
                <a:gd name="T74" fmla="*/ 0 w 982"/>
                <a:gd name="T75" fmla="*/ 0 h 1970"/>
                <a:gd name="T76" fmla="*/ 0 w 982"/>
                <a:gd name="T77" fmla="*/ 0 h 1970"/>
                <a:gd name="T78" fmla="*/ 0 w 982"/>
                <a:gd name="T79" fmla="*/ 0 h 19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82"/>
                <a:gd name="T121" fmla="*/ 0 h 1970"/>
                <a:gd name="T122" fmla="*/ 982 w 982"/>
                <a:gd name="T123" fmla="*/ 1970 h 19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82" h="1970">
                  <a:moveTo>
                    <a:pt x="792" y="30"/>
                  </a:moveTo>
                  <a:lnTo>
                    <a:pt x="785" y="110"/>
                  </a:lnTo>
                  <a:lnTo>
                    <a:pt x="783" y="164"/>
                  </a:lnTo>
                  <a:lnTo>
                    <a:pt x="781" y="218"/>
                  </a:lnTo>
                  <a:lnTo>
                    <a:pt x="781" y="272"/>
                  </a:lnTo>
                  <a:lnTo>
                    <a:pt x="783" y="326"/>
                  </a:lnTo>
                  <a:lnTo>
                    <a:pt x="785" y="376"/>
                  </a:lnTo>
                  <a:lnTo>
                    <a:pt x="792" y="430"/>
                  </a:lnTo>
                  <a:lnTo>
                    <a:pt x="802" y="484"/>
                  </a:lnTo>
                  <a:lnTo>
                    <a:pt x="813" y="536"/>
                  </a:lnTo>
                  <a:lnTo>
                    <a:pt x="828" y="588"/>
                  </a:lnTo>
                  <a:lnTo>
                    <a:pt x="846" y="640"/>
                  </a:lnTo>
                  <a:lnTo>
                    <a:pt x="869" y="689"/>
                  </a:lnTo>
                  <a:lnTo>
                    <a:pt x="895" y="738"/>
                  </a:lnTo>
                  <a:lnTo>
                    <a:pt x="926" y="787"/>
                  </a:lnTo>
                  <a:lnTo>
                    <a:pt x="982" y="856"/>
                  </a:lnTo>
                  <a:lnTo>
                    <a:pt x="938" y="897"/>
                  </a:lnTo>
                  <a:lnTo>
                    <a:pt x="902" y="936"/>
                  </a:lnTo>
                  <a:lnTo>
                    <a:pt x="856" y="982"/>
                  </a:lnTo>
                  <a:lnTo>
                    <a:pt x="809" y="1029"/>
                  </a:lnTo>
                  <a:lnTo>
                    <a:pt x="792" y="1081"/>
                  </a:lnTo>
                  <a:lnTo>
                    <a:pt x="783" y="1146"/>
                  </a:lnTo>
                  <a:lnTo>
                    <a:pt x="761" y="1210"/>
                  </a:lnTo>
                  <a:lnTo>
                    <a:pt x="731" y="1269"/>
                  </a:lnTo>
                  <a:lnTo>
                    <a:pt x="694" y="1325"/>
                  </a:lnTo>
                  <a:lnTo>
                    <a:pt x="649" y="1381"/>
                  </a:lnTo>
                  <a:lnTo>
                    <a:pt x="599" y="1433"/>
                  </a:lnTo>
                  <a:lnTo>
                    <a:pt x="545" y="1487"/>
                  </a:lnTo>
                  <a:lnTo>
                    <a:pt x="489" y="1538"/>
                  </a:lnTo>
                  <a:lnTo>
                    <a:pt x="433" y="1589"/>
                  </a:lnTo>
                  <a:lnTo>
                    <a:pt x="379" y="1643"/>
                  </a:lnTo>
                  <a:lnTo>
                    <a:pt x="325" y="1697"/>
                  </a:lnTo>
                  <a:lnTo>
                    <a:pt x="277" y="1754"/>
                  </a:lnTo>
                  <a:lnTo>
                    <a:pt x="232" y="1812"/>
                  </a:lnTo>
                  <a:lnTo>
                    <a:pt x="194" y="1874"/>
                  </a:lnTo>
                  <a:lnTo>
                    <a:pt x="156" y="1970"/>
                  </a:lnTo>
                  <a:lnTo>
                    <a:pt x="124" y="1933"/>
                  </a:lnTo>
                  <a:lnTo>
                    <a:pt x="89" y="1883"/>
                  </a:lnTo>
                  <a:lnTo>
                    <a:pt x="61" y="1829"/>
                  </a:lnTo>
                  <a:lnTo>
                    <a:pt x="35" y="1775"/>
                  </a:lnTo>
                  <a:lnTo>
                    <a:pt x="18" y="1736"/>
                  </a:lnTo>
                  <a:lnTo>
                    <a:pt x="0" y="1682"/>
                  </a:lnTo>
                  <a:lnTo>
                    <a:pt x="16" y="1604"/>
                  </a:lnTo>
                  <a:lnTo>
                    <a:pt x="28" y="1552"/>
                  </a:lnTo>
                  <a:lnTo>
                    <a:pt x="39" y="1503"/>
                  </a:lnTo>
                  <a:lnTo>
                    <a:pt x="50" y="1451"/>
                  </a:lnTo>
                  <a:lnTo>
                    <a:pt x="63" y="1402"/>
                  </a:lnTo>
                  <a:lnTo>
                    <a:pt x="74" y="1353"/>
                  </a:lnTo>
                  <a:lnTo>
                    <a:pt x="86" y="1304"/>
                  </a:lnTo>
                  <a:lnTo>
                    <a:pt x="100" y="1254"/>
                  </a:lnTo>
                  <a:lnTo>
                    <a:pt x="112" y="1207"/>
                  </a:lnTo>
                  <a:lnTo>
                    <a:pt x="124" y="1161"/>
                  </a:lnTo>
                  <a:lnTo>
                    <a:pt x="135" y="1113"/>
                  </a:lnTo>
                  <a:lnTo>
                    <a:pt x="147" y="1068"/>
                  </a:lnTo>
                  <a:lnTo>
                    <a:pt x="158" y="1025"/>
                  </a:lnTo>
                  <a:lnTo>
                    <a:pt x="171" y="982"/>
                  </a:lnTo>
                  <a:lnTo>
                    <a:pt x="189" y="919"/>
                  </a:lnTo>
                  <a:lnTo>
                    <a:pt x="201" y="869"/>
                  </a:lnTo>
                  <a:lnTo>
                    <a:pt x="217" y="802"/>
                  </a:lnTo>
                  <a:lnTo>
                    <a:pt x="234" y="735"/>
                  </a:lnTo>
                  <a:lnTo>
                    <a:pt x="251" y="668"/>
                  </a:lnTo>
                  <a:lnTo>
                    <a:pt x="264" y="599"/>
                  </a:lnTo>
                  <a:lnTo>
                    <a:pt x="281" y="534"/>
                  </a:lnTo>
                  <a:lnTo>
                    <a:pt x="297" y="466"/>
                  </a:lnTo>
                  <a:lnTo>
                    <a:pt x="316" y="379"/>
                  </a:lnTo>
                  <a:lnTo>
                    <a:pt x="331" y="339"/>
                  </a:lnTo>
                  <a:lnTo>
                    <a:pt x="346" y="288"/>
                  </a:lnTo>
                  <a:lnTo>
                    <a:pt x="363" y="236"/>
                  </a:lnTo>
                  <a:lnTo>
                    <a:pt x="387" y="190"/>
                  </a:lnTo>
                  <a:lnTo>
                    <a:pt x="422" y="147"/>
                  </a:lnTo>
                  <a:lnTo>
                    <a:pt x="448" y="102"/>
                  </a:lnTo>
                  <a:lnTo>
                    <a:pt x="454" y="65"/>
                  </a:lnTo>
                  <a:lnTo>
                    <a:pt x="466" y="28"/>
                  </a:lnTo>
                  <a:lnTo>
                    <a:pt x="476" y="0"/>
                  </a:lnTo>
                  <a:lnTo>
                    <a:pt x="515" y="2"/>
                  </a:lnTo>
                  <a:lnTo>
                    <a:pt x="565" y="6"/>
                  </a:lnTo>
                  <a:lnTo>
                    <a:pt x="607" y="11"/>
                  </a:lnTo>
                  <a:lnTo>
                    <a:pt x="647" y="15"/>
                  </a:lnTo>
                  <a:lnTo>
                    <a:pt x="684" y="21"/>
                  </a:lnTo>
                  <a:lnTo>
                    <a:pt x="733" y="25"/>
                  </a:lnTo>
                  <a:lnTo>
                    <a:pt x="792" y="3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66" name="Freeform 43"/>
            <p:cNvSpPr>
              <a:spLocks/>
            </p:cNvSpPr>
            <p:nvPr/>
          </p:nvSpPr>
          <p:spPr bwMode="auto">
            <a:xfrm>
              <a:off x="3253" y="1463"/>
              <a:ext cx="260" cy="221"/>
            </a:xfrm>
            <a:custGeom>
              <a:avLst/>
              <a:gdLst>
                <a:gd name="T0" fmla="*/ 0 w 2081"/>
                <a:gd name="T1" fmla="*/ 0 h 1769"/>
                <a:gd name="T2" fmla="*/ 0 w 2081"/>
                <a:gd name="T3" fmla="*/ 0 h 1769"/>
                <a:gd name="T4" fmla="*/ 0 w 2081"/>
                <a:gd name="T5" fmla="*/ 0 h 1769"/>
                <a:gd name="T6" fmla="*/ 0 w 2081"/>
                <a:gd name="T7" fmla="*/ 0 h 1769"/>
                <a:gd name="T8" fmla="*/ 0 w 2081"/>
                <a:gd name="T9" fmla="*/ 0 h 1769"/>
                <a:gd name="T10" fmla="*/ 0 w 2081"/>
                <a:gd name="T11" fmla="*/ 0 h 1769"/>
                <a:gd name="T12" fmla="*/ 0 w 2081"/>
                <a:gd name="T13" fmla="*/ 0 h 1769"/>
                <a:gd name="T14" fmla="*/ 0 w 2081"/>
                <a:gd name="T15" fmla="*/ 0 h 1769"/>
                <a:gd name="T16" fmla="*/ 0 w 2081"/>
                <a:gd name="T17" fmla="*/ 0 h 1769"/>
                <a:gd name="T18" fmla="*/ 0 w 2081"/>
                <a:gd name="T19" fmla="*/ 0 h 1769"/>
                <a:gd name="T20" fmla="*/ 0 w 2081"/>
                <a:gd name="T21" fmla="*/ 0 h 1769"/>
                <a:gd name="T22" fmla="*/ 0 w 2081"/>
                <a:gd name="T23" fmla="*/ 0 h 1769"/>
                <a:gd name="T24" fmla="*/ 0 w 2081"/>
                <a:gd name="T25" fmla="*/ 0 h 1769"/>
                <a:gd name="T26" fmla="*/ 0 w 2081"/>
                <a:gd name="T27" fmla="*/ 0 h 1769"/>
                <a:gd name="T28" fmla="*/ 0 w 2081"/>
                <a:gd name="T29" fmla="*/ 0 h 1769"/>
                <a:gd name="T30" fmla="*/ 0 w 2081"/>
                <a:gd name="T31" fmla="*/ 0 h 1769"/>
                <a:gd name="T32" fmla="*/ 0 w 2081"/>
                <a:gd name="T33" fmla="*/ 0 h 1769"/>
                <a:gd name="T34" fmla="*/ 0 w 2081"/>
                <a:gd name="T35" fmla="*/ 0 h 1769"/>
                <a:gd name="T36" fmla="*/ 0 w 2081"/>
                <a:gd name="T37" fmla="*/ 0 h 1769"/>
                <a:gd name="T38" fmla="*/ 0 w 2081"/>
                <a:gd name="T39" fmla="*/ 0 h 1769"/>
                <a:gd name="T40" fmla="*/ 0 w 2081"/>
                <a:gd name="T41" fmla="*/ 0 h 1769"/>
                <a:gd name="T42" fmla="*/ 0 w 2081"/>
                <a:gd name="T43" fmla="*/ 0 h 1769"/>
                <a:gd name="T44" fmla="*/ 0 w 2081"/>
                <a:gd name="T45" fmla="*/ 0 h 1769"/>
                <a:gd name="T46" fmla="*/ 0 w 2081"/>
                <a:gd name="T47" fmla="*/ 0 h 1769"/>
                <a:gd name="T48" fmla="*/ 0 w 2081"/>
                <a:gd name="T49" fmla="*/ 0 h 1769"/>
                <a:gd name="T50" fmla="*/ 0 w 2081"/>
                <a:gd name="T51" fmla="*/ 0 h 1769"/>
                <a:gd name="T52" fmla="*/ 0 w 2081"/>
                <a:gd name="T53" fmla="*/ 0 h 1769"/>
                <a:gd name="T54" fmla="*/ 0 w 2081"/>
                <a:gd name="T55" fmla="*/ 0 h 1769"/>
                <a:gd name="T56" fmla="*/ 0 w 2081"/>
                <a:gd name="T57" fmla="*/ 0 h 1769"/>
                <a:gd name="T58" fmla="*/ 0 w 2081"/>
                <a:gd name="T59" fmla="*/ 0 h 1769"/>
                <a:gd name="T60" fmla="*/ 0 w 2081"/>
                <a:gd name="T61" fmla="*/ 0 h 1769"/>
                <a:gd name="T62" fmla="*/ 0 w 2081"/>
                <a:gd name="T63" fmla="*/ 0 h 1769"/>
                <a:gd name="T64" fmla="*/ 0 w 2081"/>
                <a:gd name="T65" fmla="*/ 0 h 17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81"/>
                <a:gd name="T100" fmla="*/ 0 h 1769"/>
                <a:gd name="T101" fmla="*/ 2081 w 2081"/>
                <a:gd name="T102" fmla="*/ 1769 h 17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81" h="1769">
                  <a:moveTo>
                    <a:pt x="1930" y="0"/>
                  </a:moveTo>
                  <a:lnTo>
                    <a:pt x="1968" y="10"/>
                  </a:lnTo>
                  <a:lnTo>
                    <a:pt x="2010" y="17"/>
                  </a:lnTo>
                  <a:lnTo>
                    <a:pt x="2050" y="21"/>
                  </a:lnTo>
                  <a:lnTo>
                    <a:pt x="2081" y="21"/>
                  </a:lnTo>
                  <a:lnTo>
                    <a:pt x="2027" y="88"/>
                  </a:lnTo>
                  <a:lnTo>
                    <a:pt x="1964" y="166"/>
                  </a:lnTo>
                  <a:lnTo>
                    <a:pt x="1923" y="214"/>
                  </a:lnTo>
                  <a:lnTo>
                    <a:pt x="1884" y="263"/>
                  </a:lnTo>
                  <a:lnTo>
                    <a:pt x="1841" y="317"/>
                  </a:lnTo>
                  <a:lnTo>
                    <a:pt x="1797" y="369"/>
                  </a:lnTo>
                  <a:lnTo>
                    <a:pt x="1757" y="421"/>
                  </a:lnTo>
                  <a:lnTo>
                    <a:pt x="1715" y="471"/>
                  </a:lnTo>
                  <a:lnTo>
                    <a:pt x="1677" y="516"/>
                  </a:lnTo>
                  <a:lnTo>
                    <a:pt x="1644" y="559"/>
                  </a:lnTo>
                  <a:lnTo>
                    <a:pt x="1588" y="631"/>
                  </a:lnTo>
                  <a:lnTo>
                    <a:pt x="1541" y="676"/>
                  </a:lnTo>
                  <a:lnTo>
                    <a:pt x="1499" y="715"/>
                  </a:lnTo>
                  <a:lnTo>
                    <a:pt x="1459" y="751"/>
                  </a:lnTo>
                  <a:lnTo>
                    <a:pt x="1430" y="777"/>
                  </a:lnTo>
                  <a:lnTo>
                    <a:pt x="1294" y="983"/>
                  </a:lnTo>
                  <a:lnTo>
                    <a:pt x="1257" y="1028"/>
                  </a:lnTo>
                  <a:lnTo>
                    <a:pt x="1222" y="1068"/>
                  </a:lnTo>
                  <a:lnTo>
                    <a:pt x="1180" y="1115"/>
                  </a:lnTo>
                  <a:lnTo>
                    <a:pt x="1128" y="1169"/>
                  </a:lnTo>
                  <a:lnTo>
                    <a:pt x="1074" y="1221"/>
                  </a:lnTo>
                  <a:lnTo>
                    <a:pt x="1018" y="1269"/>
                  </a:lnTo>
                  <a:lnTo>
                    <a:pt x="978" y="1299"/>
                  </a:lnTo>
                  <a:lnTo>
                    <a:pt x="929" y="1331"/>
                  </a:lnTo>
                  <a:lnTo>
                    <a:pt x="877" y="1356"/>
                  </a:lnTo>
                  <a:lnTo>
                    <a:pt x="821" y="1384"/>
                  </a:lnTo>
                  <a:lnTo>
                    <a:pt x="762" y="1410"/>
                  </a:lnTo>
                  <a:lnTo>
                    <a:pt x="708" y="1431"/>
                  </a:lnTo>
                  <a:lnTo>
                    <a:pt x="664" y="1450"/>
                  </a:lnTo>
                  <a:lnTo>
                    <a:pt x="631" y="1461"/>
                  </a:lnTo>
                  <a:lnTo>
                    <a:pt x="0" y="1769"/>
                  </a:lnTo>
                  <a:lnTo>
                    <a:pt x="25" y="1729"/>
                  </a:lnTo>
                  <a:lnTo>
                    <a:pt x="63" y="1675"/>
                  </a:lnTo>
                  <a:lnTo>
                    <a:pt x="113" y="1604"/>
                  </a:lnTo>
                  <a:lnTo>
                    <a:pt x="141" y="1565"/>
                  </a:lnTo>
                  <a:lnTo>
                    <a:pt x="174" y="1522"/>
                  </a:lnTo>
                  <a:lnTo>
                    <a:pt x="204" y="1478"/>
                  </a:lnTo>
                  <a:lnTo>
                    <a:pt x="239" y="1433"/>
                  </a:lnTo>
                  <a:lnTo>
                    <a:pt x="274" y="1389"/>
                  </a:lnTo>
                  <a:lnTo>
                    <a:pt x="310" y="1344"/>
                  </a:lnTo>
                  <a:lnTo>
                    <a:pt x="345" y="1299"/>
                  </a:lnTo>
                  <a:lnTo>
                    <a:pt x="401" y="1236"/>
                  </a:lnTo>
                  <a:lnTo>
                    <a:pt x="464" y="1171"/>
                  </a:lnTo>
                  <a:lnTo>
                    <a:pt x="516" y="1122"/>
                  </a:lnTo>
                  <a:lnTo>
                    <a:pt x="577" y="1070"/>
                  </a:lnTo>
                  <a:lnTo>
                    <a:pt x="641" y="1016"/>
                  </a:lnTo>
                  <a:lnTo>
                    <a:pt x="708" y="962"/>
                  </a:lnTo>
                  <a:lnTo>
                    <a:pt x="777" y="908"/>
                  </a:lnTo>
                  <a:lnTo>
                    <a:pt x="844" y="854"/>
                  </a:lnTo>
                  <a:lnTo>
                    <a:pt x="913" y="802"/>
                  </a:lnTo>
                  <a:lnTo>
                    <a:pt x="978" y="756"/>
                  </a:lnTo>
                  <a:lnTo>
                    <a:pt x="1037" y="711"/>
                  </a:lnTo>
                  <a:lnTo>
                    <a:pt x="1091" y="672"/>
                  </a:lnTo>
                  <a:lnTo>
                    <a:pt x="1138" y="638"/>
                  </a:lnTo>
                  <a:lnTo>
                    <a:pt x="1175" y="613"/>
                  </a:lnTo>
                  <a:lnTo>
                    <a:pt x="1218" y="582"/>
                  </a:lnTo>
                  <a:lnTo>
                    <a:pt x="1717" y="205"/>
                  </a:lnTo>
                  <a:lnTo>
                    <a:pt x="1759" y="174"/>
                  </a:lnTo>
                  <a:lnTo>
                    <a:pt x="1808" y="134"/>
                  </a:lnTo>
                  <a:lnTo>
                    <a:pt x="1860" y="84"/>
                  </a:lnTo>
                  <a:lnTo>
                    <a:pt x="1910" y="31"/>
                  </a:lnTo>
                  <a:lnTo>
                    <a:pt x="1930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7" name="Freeform 44"/>
            <p:cNvSpPr>
              <a:spLocks/>
            </p:cNvSpPr>
            <p:nvPr/>
          </p:nvSpPr>
          <p:spPr bwMode="auto">
            <a:xfrm>
              <a:off x="3025" y="1475"/>
              <a:ext cx="92" cy="48"/>
            </a:xfrm>
            <a:custGeom>
              <a:avLst/>
              <a:gdLst>
                <a:gd name="T0" fmla="*/ 0 w 731"/>
                <a:gd name="T1" fmla="*/ 0 h 383"/>
                <a:gd name="T2" fmla="*/ 0 w 731"/>
                <a:gd name="T3" fmla="*/ 0 h 383"/>
                <a:gd name="T4" fmla="*/ 0 w 731"/>
                <a:gd name="T5" fmla="*/ 0 h 383"/>
                <a:gd name="T6" fmla="*/ 0 w 731"/>
                <a:gd name="T7" fmla="*/ 0 h 383"/>
                <a:gd name="T8" fmla="*/ 0 w 731"/>
                <a:gd name="T9" fmla="*/ 0 h 383"/>
                <a:gd name="T10" fmla="*/ 0 w 731"/>
                <a:gd name="T11" fmla="*/ 0 h 383"/>
                <a:gd name="T12" fmla="*/ 0 w 731"/>
                <a:gd name="T13" fmla="*/ 0 h 383"/>
                <a:gd name="T14" fmla="*/ 0 w 731"/>
                <a:gd name="T15" fmla="*/ 0 h 383"/>
                <a:gd name="T16" fmla="*/ 0 w 731"/>
                <a:gd name="T17" fmla="*/ 0 h 383"/>
                <a:gd name="T18" fmla="*/ 0 w 731"/>
                <a:gd name="T19" fmla="*/ 0 h 383"/>
                <a:gd name="T20" fmla="*/ 0 w 731"/>
                <a:gd name="T21" fmla="*/ 0 h 383"/>
                <a:gd name="T22" fmla="*/ 0 w 731"/>
                <a:gd name="T23" fmla="*/ 0 h 383"/>
                <a:gd name="T24" fmla="*/ 0 w 731"/>
                <a:gd name="T25" fmla="*/ 0 h 383"/>
                <a:gd name="T26" fmla="*/ 0 w 731"/>
                <a:gd name="T27" fmla="*/ 0 h 383"/>
                <a:gd name="T28" fmla="*/ 0 w 731"/>
                <a:gd name="T29" fmla="*/ 0 h 383"/>
                <a:gd name="T30" fmla="*/ 0 w 731"/>
                <a:gd name="T31" fmla="*/ 0 h 383"/>
                <a:gd name="T32" fmla="*/ 0 w 731"/>
                <a:gd name="T33" fmla="*/ 0 h 383"/>
                <a:gd name="T34" fmla="*/ 0 w 731"/>
                <a:gd name="T35" fmla="*/ 0 h 383"/>
                <a:gd name="T36" fmla="*/ 0 w 731"/>
                <a:gd name="T37" fmla="*/ 0 h 383"/>
                <a:gd name="T38" fmla="*/ 0 w 731"/>
                <a:gd name="T39" fmla="*/ 0 h 383"/>
                <a:gd name="T40" fmla="*/ 0 w 731"/>
                <a:gd name="T41" fmla="*/ 0 h 383"/>
                <a:gd name="T42" fmla="*/ 0 w 731"/>
                <a:gd name="T43" fmla="*/ 0 h 383"/>
                <a:gd name="T44" fmla="*/ 0 w 731"/>
                <a:gd name="T45" fmla="*/ 0 h 383"/>
                <a:gd name="T46" fmla="*/ 0 w 731"/>
                <a:gd name="T47" fmla="*/ 0 h 383"/>
                <a:gd name="T48" fmla="*/ 0 w 731"/>
                <a:gd name="T49" fmla="*/ 0 h 383"/>
                <a:gd name="T50" fmla="*/ 0 w 731"/>
                <a:gd name="T51" fmla="*/ 0 h 383"/>
                <a:gd name="T52" fmla="*/ 0 w 731"/>
                <a:gd name="T53" fmla="*/ 0 h 383"/>
                <a:gd name="T54" fmla="*/ 0 w 731"/>
                <a:gd name="T55" fmla="*/ 0 h 383"/>
                <a:gd name="T56" fmla="*/ 0 w 731"/>
                <a:gd name="T57" fmla="*/ 0 h 383"/>
                <a:gd name="T58" fmla="*/ 0 w 731"/>
                <a:gd name="T59" fmla="*/ 0 h 383"/>
                <a:gd name="T60" fmla="*/ 0 w 731"/>
                <a:gd name="T61" fmla="*/ 0 h 383"/>
                <a:gd name="T62" fmla="*/ 0 w 731"/>
                <a:gd name="T63" fmla="*/ 0 h 383"/>
                <a:gd name="T64" fmla="*/ 0 w 731"/>
                <a:gd name="T65" fmla="*/ 0 h 383"/>
                <a:gd name="T66" fmla="*/ 0 w 731"/>
                <a:gd name="T67" fmla="*/ 0 h 383"/>
                <a:gd name="T68" fmla="*/ 0 w 731"/>
                <a:gd name="T69" fmla="*/ 0 h 383"/>
                <a:gd name="T70" fmla="*/ 0 w 731"/>
                <a:gd name="T71" fmla="*/ 0 h 383"/>
                <a:gd name="T72" fmla="*/ 0 w 731"/>
                <a:gd name="T73" fmla="*/ 0 h 383"/>
                <a:gd name="T74" fmla="*/ 0 w 731"/>
                <a:gd name="T75" fmla="*/ 0 h 383"/>
                <a:gd name="T76" fmla="*/ 0 w 731"/>
                <a:gd name="T77" fmla="*/ 0 h 383"/>
                <a:gd name="T78" fmla="*/ 0 w 731"/>
                <a:gd name="T79" fmla="*/ 0 h 383"/>
                <a:gd name="T80" fmla="*/ 0 w 731"/>
                <a:gd name="T81" fmla="*/ 0 h 3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1"/>
                <a:gd name="T124" fmla="*/ 0 h 383"/>
                <a:gd name="T125" fmla="*/ 731 w 731"/>
                <a:gd name="T126" fmla="*/ 383 h 3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1" h="383">
                  <a:moveTo>
                    <a:pt x="96" y="0"/>
                  </a:moveTo>
                  <a:lnTo>
                    <a:pt x="133" y="26"/>
                  </a:lnTo>
                  <a:lnTo>
                    <a:pt x="189" y="52"/>
                  </a:lnTo>
                  <a:lnTo>
                    <a:pt x="255" y="66"/>
                  </a:lnTo>
                  <a:lnTo>
                    <a:pt x="323" y="70"/>
                  </a:lnTo>
                  <a:lnTo>
                    <a:pt x="391" y="68"/>
                  </a:lnTo>
                  <a:lnTo>
                    <a:pt x="461" y="61"/>
                  </a:lnTo>
                  <a:lnTo>
                    <a:pt x="528" y="50"/>
                  </a:lnTo>
                  <a:lnTo>
                    <a:pt x="605" y="31"/>
                  </a:lnTo>
                  <a:lnTo>
                    <a:pt x="649" y="40"/>
                  </a:lnTo>
                  <a:lnTo>
                    <a:pt x="692" y="52"/>
                  </a:lnTo>
                  <a:lnTo>
                    <a:pt x="731" y="63"/>
                  </a:lnTo>
                  <a:lnTo>
                    <a:pt x="729" y="104"/>
                  </a:lnTo>
                  <a:lnTo>
                    <a:pt x="724" y="148"/>
                  </a:lnTo>
                  <a:lnTo>
                    <a:pt x="722" y="188"/>
                  </a:lnTo>
                  <a:lnTo>
                    <a:pt x="724" y="230"/>
                  </a:lnTo>
                  <a:lnTo>
                    <a:pt x="686" y="270"/>
                  </a:lnTo>
                  <a:lnTo>
                    <a:pt x="647" y="303"/>
                  </a:lnTo>
                  <a:lnTo>
                    <a:pt x="623" y="340"/>
                  </a:lnTo>
                  <a:lnTo>
                    <a:pt x="605" y="383"/>
                  </a:lnTo>
                  <a:lnTo>
                    <a:pt x="562" y="383"/>
                  </a:lnTo>
                  <a:lnTo>
                    <a:pt x="517" y="383"/>
                  </a:lnTo>
                  <a:lnTo>
                    <a:pt x="471" y="383"/>
                  </a:lnTo>
                  <a:lnTo>
                    <a:pt x="443" y="383"/>
                  </a:lnTo>
                  <a:lnTo>
                    <a:pt x="398" y="381"/>
                  </a:lnTo>
                  <a:lnTo>
                    <a:pt x="351" y="371"/>
                  </a:lnTo>
                  <a:lnTo>
                    <a:pt x="295" y="357"/>
                  </a:lnTo>
                  <a:lnTo>
                    <a:pt x="229" y="340"/>
                  </a:lnTo>
                  <a:lnTo>
                    <a:pt x="159" y="324"/>
                  </a:lnTo>
                  <a:lnTo>
                    <a:pt x="89" y="308"/>
                  </a:lnTo>
                  <a:lnTo>
                    <a:pt x="51" y="301"/>
                  </a:lnTo>
                  <a:lnTo>
                    <a:pt x="2" y="286"/>
                  </a:lnTo>
                  <a:lnTo>
                    <a:pt x="42" y="308"/>
                  </a:lnTo>
                  <a:lnTo>
                    <a:pt x="2" y="286"/>
                  </a:lnTo>
                  <a:lnTo>
                    <a:pt x="0" y="242"/>
                  </a:lnTo>
                  <a:lnTo>
                    <a:pt x="0" y="190"/>
                  </a:lnTo>
                  <a:lnTo>
                    <a:pt x="0" y="145"/>
                  </a:lnTo>
                  <a:lnTo>
                    <a:pt x="4" y="106"/>
                  </a:lnTo>
                  <a:lnTo>
                    <a:pt x="20" y="59"/>
                  </a:lnTo>
                  <a:lnTo>
                    <a:pt x="67" y="14"/>
                  </a:lnTo>
                  <a:lnTo>
                    <a:pt x="96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8" name="Freeform 45"/>
            <p:cNvSpPr>
              <a:spLocks/>
            </p:cNvSpPr>
            <p:nvPr/>
          </p:nvSpPr>
          <p:spPr bwMode="auto">
            <a:xfrm>
              <a:off x="2990" y="1487"/>
              <a:ext cx="576" cy="797"/>
            </a:xfrm>
            <a:custGeom>
              <a:avLst/>
              <a:gdLst>
                <a:gd name="T0" fmla="*/ 0 w 4609"/>
                <a:gd name="T1" fmla="*/ 0 h 6379"/>
                <a:gd name="T2" fmla="*/ 0 w 4609"/>
                <a:gd name="T3" fmla="*/ 0 h 6379"/>
                <a:gd name="T4" fmla="*/ 0 w 4609"/>
                <a:gd name="T5" fmla="*/ 0 h 6379"/>
                <a:gd name="T6" fmla="*/ 0 w 4609"/>
                <a:gd name="T7" fmla="*/ 0 h 6379"/>
                <a:gd name="T8" fmla="*/ 0 w 4609"/>
                <a:gd name="T9" fmla="*/ 0 h 6379"/>
                <a:gd name="T10" fmla="*/ 0 w 4609"/>
                <a:gd name="T11" fmla="*/ 0 h 6379"/>
                <a:gd name="T12" fmla="*/ 0 w 4609"/>
                <a:gd name="T13" fmla="*/ 0 h 6379"/>
                <a:gd name="T14" fmla="*/ 0 w 4609"/>
                <a:gd name="T15" fmla="*/ 0 h 6379"/>
                <a:gd name="T16" fmla="*/ 0 w 4609"/>
                <a:gd name="T17" fmla="*/ 0 h 6379"/>
                <a:gd name="T18" fmla="*/ 0 w 4609"/>
                <a:gd name="T19" fmla="*/ 0 h 6379"/>
                <a:gd name="T20" fmla="*/ 0 w 4609"/>
                <a:gd name="T21" fmla="*/ 0 h 6379"/>
                <a:gd name="T22" fmla="*/ 0 w 4609"/>
                <a:gd name="T23" fmla="*/ 0 h 6379"/>
                <a:gd name="T24" fmla="*/ 0 w 4609"/>
                <a:gd name="T25" fmla="*/ 0 h 6379"/>
                <a:gd name="T26" fmla="*/ 0 w 4609"/>
                <a:gd name="T27" fmla="*/ 0 h 6379"/>
                <a:gd name="T28" fmla="*/ 0 w 4609"/>
                <a:gd name="T29" fmla="*/ 0 h 6379"/>
                <a:gd name="T30" fmla="*/ 0 w 4609"/>
                <a:gd name="T31" fmla="*/ 0 h 6379"/>
                <a:gd name="T32" fmla="*/ 0 w 4609"/>
                <a:gd name="T33" fmla="*/ 0 h 6379"/>
                <a:gd name="T34" fmla="*/ 0 w 4609"/>
                <a:gd name="T35" fmla="*/ 0 h 6379"/>
                <a:gd name="T36" fmla="*/ 0 w 4609"/>
                <a:gd name="T37" fmla="*/ 0 h 6379"/>
                <a:gd name="T38" fmla="*/ 0 w 4609"/>
                <a:gd name="T39" fmla="*/ 0 h 6379"/>
                <a:gd name="T40" fmla="*/ 0 w 4609"/>
                <a:gd name="T41" fmla="*/ 0 h 6379"/>
                <a:gd name="T42" fmla="*/ 0 w 4609"/>
                <a:gd name="T43" fmla="*/ 0 h 6379"/>
                <a:gd name="T44" fmla="*/ 0 w 4609"/>
                <a:gd name="T45" fmla="*/ 0 h 6379"/>
                <a:gd name="T46" fmla="*/ 0 w 4609"/>
                <a:gd name="T47" fmla="*/ 0 h 6379"/>
                <a:gd name="T48" fmla="*/ 0 w 4609"/>
                <a:gd name="T49" fmla="*/ 0 h 6379"/>
                <a:gd name="T50" fmla="*/ 0 w 4609"/>
                <a:gd name="T51" fmla="*/ 0 h 6379"/>
                <a:gd name="T52" fmla="*/ 0 w 4609"/>
                <a:gd name="T53" fmla="*/ 0 h 6379"/>
                <a:gd name="T54" fmla="*/ 0 w 4609"/>
                <a:gd name="T55" fmla="*/ 0 h 6379"/>
                <a:gd name="T56" fmla="*/ 0 w 4609"/>
                <a:gd name="T57" fmla="*/ 0 h 6379"/>
                <a:gd name="T58" fmla="*/ 0 w 4609"/>
                <a:gd name="T59" fmla="*/ 0 h 6379"/>
                <a:gd name="T60" fmla="*/ 0 w 4609"/>
                <a:gd name="T61" fmla="*/ 0 h 6379"/>
                <a:gd name="T62" fmla="*/ 0 w 4609"/>
                <a:gd name="T63" fmla="*/ 0 h 6379"/>
                <a:gd name="T64" fmla="*/ 0 w 4609"/>
                <a:gd name="T65" fmla="*/ 0 h 6379"/>
                <a:gd name="T66" fmla="*/ 0 w 4609"/>
                <a:gd name="T67" fmla="*/ 0 h 6379"/>
                <a:gd name="T68" fmla="*/ 0 w 4609"/>
                <a:gd name="T69" fmla="*/ 0 h 6379"/>
                <a:gd name="T70" fmla="*/ 0 w 4609"/>
                <a:gd name="T71" fmla="*/ 0 h 6379"/>
                <a:gd name="T72" fmla="*/ 0 w 4609"/>
                <a:gd name="T73" fmla="*/ 0 h 6379"/>
                <a:gd name="T74" fmla="*/ 0 w 4609"/>
                <a:gd name="T75" fmla="*/ 0 h 6379"/>
                <a:gd name="T76" fmla="*/ 0 w 4609"/>
                <a:gd name="T77" fmla="*/ 0 h 6379"/>
                <a:gd name="T78" fmla="*/ 0 w 4609"/>
                <a:gd name="T79" fmla="*/ 0 h 6379"/>
                <a:gd name="T80" fmla="*/ 0 w 4609"/>
                <a:gd name="T81" fmla="*/ 0 h 6379"/>
                <a:gd name="T82" fmla="*/ 0 w 4609"/>
                <a:gd name="T83" fmla="*/ 0 h 6379"/>
                <a:gd name="T84" fmla="*/ 0 w 4609"/>
                <a:gd name="T85" fmla="*/ 0 h 6379"/>
                <a:gd name="T86" fmla="*/ 0 w 4609"/>
                <a:gd name="T87" fmla="*/ 0 h 6379"/>
                <a:gd name="T88" fmla="*/ 0 w 4609"/>
                <a:gd name="T89" fmla="*/ 0 h 6379"/>
                <a:gd name="T90" fmla="*/ 0 w 4609"/>
                <a:gd name="T91" fmla="*/ 0 h 6379"/>
                <a:gd name="T92" fmla="*/ 0 w 4609"/>
                <a:gd name="T93" fmla="*/ 0 h 6379"/>
                <a:gd name="T94" fmla="*/ 0 w 4609"/>
                <a:gd name="T95" fmla="*/ 0 h 6379"/>
                <a:gd name="T96" fmla="*/ 0 w 4609"/>
                <a:gd name="T97" fmla="*/ 0 h 6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09"/>
                <a:gd name="T148" fmla="*/ 0 h 6379"/>
                <a:gd name="T149" fmla="*/ 4609 w 4609"/>
                <a:gd name="T150" fmla="*/ 6379 h 63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09" h="6379">
                  <a:moveTo>
                    <a:pt x="289" y="0"/>
                  </a:moveTo>
                  <a:lnTo>
                    <a:pt x="303" y="45"/>
                  </a:lnTo>
                  <a:lnTo>
                    <a:pt x="307" y="92"/>
                  </a:lnTo>
                  <a:lnTo>
                    <a:pt x="305" y="136"/>
                  </a:lnTo>
                  <a:lnTo>
                    <a:pt x="289" y="190"/>
                  </a:lnTo>
                  <a:lnTo>
                    <a:pt x="298" y="228"/>
                  </a:lnTo>
                  <a:lnTo>
                    <a:pt x="294" y="275"/>
                  </a:lnTo>
                  <a:lnTo>
                    <a:pt x="289" y="317"/>
                  </a:lnTo>
                  <a:lnTo>
                    <a:pt x="266" y="367"/>
                  </a:lnTo>
                  <a:lnTo>
                    <a:pt x="240" y="425"/>
                  </a:lnTo>
                  <a:lnTo>
                    <a:pt x="221" y="474"/>
                  </a:lnTo>
                  <a:lnTo>
                    <a:pt x="207" y="519"/>
                  </a:lnTo>
                  <a:lnTo>
                    <a:pt x="197" y="558"/>
                  </a:lnTo>
                  <a:lnTo>
                    <a:pt x="190" y="610"/>
                  </a:lnTo>
                  <a:lnTo>
                    <a:pt x="192" y="666"/>
                  </a:lnTo>
                  <a:lnTo>
                    <a:pt x="177" y="732"/>
                  </a:lnTo>
                  <a:lnTo>
                    <a:pt x="167" y="772"/>
                  </a:lnTo>
                  <a:lnTo>
                    <a:pt x="158" y="810"/>
                  </a:lnTo>
                  <a:lnTo>
                    <a:pt x="146" y="850"/>
                  </a:lnTo>
                  <a:lnTo>
                    <a:pt x="127" y="920"/>
                  </a:lnTo>
                  <a:lnTo>
                    <a:pt x="112" y="990"/>
                  </a:lnTo>
                  <a:lnTo>
                    <a:pt x="99" y="1059"/>
                  </a:lnTo>
                  <a:lnTo>
                    <a:pt x="94" y="1124"/>
                  </a:lnTo>
                  <a:lnTo>
                    <a:pt x="92" y="1189"/>
                  </a:lnTo>
                  <a:lnTo>
                    <a:pt x="99" y="1239"/>
                  </a:lnTo>
                  <a:lnTo>
                    <a:pt x="97" y="1288"/>
                  </a:lnTo>
                  <a:lnTo>
                    <a:pt x="87" y="1345"/>
                  </a:lnTo>
                  <a:lnTo>
                    <a:pt x="75" y="1401"/>
                  </a:lnTo>
                  <a:lnTo>
                    <a:pt x="61" y="1455"/>
                  </a:lnTo>
                  <a:lnTo>
                    <a:pt x="47" y="1513"/>
                  </a:lnTo>
                  <a:lnTo>
                    <a:pt x="36" y="1574"/>
                  </a:lnTo>
                  <a:lnTo>
                    <a:pt x="30" y="1645"/>
                  </a:lnTo>
                  <a:lnTo>
                    <a:pt x="30" y="1684"/>
                  </a:lnTo>
                  <a:lnTo>
                    <a:pt x="36" y="1745"/>
                  </a:lnTo>
                  <a:lnTo>
                    <a:pt x="28" y="1783"/>
                  </a:lnTo>
                  <a:lnTo>
                    <a:pt x="24" y="1837"/>
                  </a:lnTo>
                  <a:lnTo>
                    <a:pt x="19" y="1879"/>
                  </a:lnTo>
                  <a:lnTo>
                    <a:pt x="15" y="1929"/>
                  </a:lnTo>
                  <a:lnTo>
                    <a:pt x="12" y="1985"/>
                  </a:lnTo>
                  <a:lnTo>
                    <a:pt x="8" y="2046"/>
                  </a:lnTo>
                  <a:lnTo>
                    <a:pt x="2" y="2128"/>
                  </a:lnTo>
                  <a:lnTo>
                    <a:pt x="2" y="2173"/>
                  </a:lnTo>
                  <a:lnTo>
                    <a:pt x="2" y="2236"/>
                  </a:lnTo>
                  <a:lnTo>
                    <a:pt x="2" y="2307"/>
                  </a:lnTo>
                  <a:lnTo>
                    <a:pt x="2" y="2344"/>
                  </a:lnTo>
                  <a:lnTo>
                    <a:pt x="4" y="2384"/>
                  </a:lnTo>
                  <a:lnTo>
                    <a:pt x="8" y="2426"/>
                  </a:lnTo>
                  <a:lnTo>
                    <a:pt x="8" y="2469"/>
                  </a:lnTo>
                  <a:lnTo>
                    <a:pt x="10" y="2513"/>
                  </a:lnTo>
                  <a:lnTo>
                    <a:pt x="15" y="2560"/>
                  </a:lnTo>
                  <a:lnTo>
                    <a:pt x="17" y="2609"/>
                  </a:lnTo>
                  <a:lnTo>
                    <a:pt x="21" y="2661"/>
                  </a:lnTo>
                  <a:lnTo>
                    <a:pt x="26" y="2714"/>
                  </a:lnTo>
                  <a:lnTo>
                    <a:pt x="36" y="2796"/>
                  </a:lnTo>
                  <a:lnTo>
                    <a:pt x="28" y="2848"/>
                  </a:lnTo>
                  <a:lnTo>
                    <a:pt x="24" y="2886"/>
                  </a:lnTo>
                  <a:lnTo>
                    <a:pt x="21" y="2926"/>
                  </a:lnTo>
                  <a:lnTo>
                    <a:pt x="17" y="2966"/>
                  </a:lnTo>
                  <a:lnTo>
                    <a:pt x="12" y="3005"/>
                  </a:lnTo>
                  <a:lnTo>
                    <a:pt x="10" y="3045"/>
                  </a:lnTo>
                  <a:lnTo>
                    <a:pt x="4" y="3088"/>
                  </a:lnTo>
                  <a:lnTo>
                    <a:pt x="2" y="3116"/>
                  </a:lnTo>
                  <a:lnTo>
                    <a:pt x="2" y="3155"/>
                  </a:lnTo>
                  <a:lnTo>
                    <a:pt x="0" y="3202"/>
                  </a:lnTo>
                  <a:lnTo>
                    <a:pt x="4" y="3252"/>
                  </a:lnTo>
                  <a:lnTo>
                    <a:pt x="19" y="3289"/>
                  </a:lnTo>
                  <a:lnTo>
                    <a:pt x="30" y="3334"/>
                  </a:lnTo>
                  <a:lnTo>
                    <a:pt x="26" y="3373"/>
                  </a:lnTo>
                  <a:lnTo>
                    <a:pt x="24" y="3414"/>
                  </a:lnTo>
                  <a:lnTo>
                    <a:pt x="19" y="3458"/>
                  </a:lnTo>
                  <a:lnTo>
                    <a:pt x="15" y="3503"/>
                  </a:lnTo>
                  <a:lnTo>
                    <a:pt x="12" y="3550"/>
                  </a:lnTo>
                  <a:lnTo>
                    <a:pt x="8" y="3596"/>
                  </a:lnTo>
                  <a:lnTo>
                    <a:pt x="2" y="3656"/>
                  </a:lnTo>
                  <a:lnTo>
                    <a:pt x="4" y="3695"/>
                  </a:lnTo>
                  <a:lnTo>
                    <a:pt x="8" y="3747"/>
                  </a:lnTo>
                  <a:lnTo>
                    <a:pt x="12" y="3801"/>
                  </a:lnTo>
                  <a:lnTo>
                    <a:pt x="17" y="3855"/>
                  </a:lnTo>
                  <a:lnTo>
                    <a:pt x="26" y="3909"/>
                  </a:lnTo>
                  <a:lnTo>
                    <a:pt x="40" y="3967"/>
                  </a:lnTo>
                  <a:lnTo>
                    <a:pt x="61" y="4026"/>
                  </a:lnTo>
                  <a:lnTo>
                    <a:pt x="99" y="4101"/>
                  </a:lnTo>
                  <a:lnTo>
                    <a:pt x="103" y="4150"/>
                  </a:lnTo>
                  <a:lnTo>
                    <a:pt x="110" y="4206"/>
                  </a:lnTo>
                  <a:lnTo>
                    <a:pt x="112" y="4247"/>
                  </a:lnTo>
                  <a:lnTo>
                    <a:pt x="117" y="4292"/>
                  </a:lnTo>
                  <a:lnTo>
                    <a:pt x="123" y="4335"/>
                  </a:lnTo>
                  <a:lnTo>
                    <a:pt x="125" y="4383"/>
                  </a:lnTo>
                  <a:lnTo>
                    <a:pt x="129" y="4418"/>
                  </a:lnTo>
                  <a:lnTo>
                    <a:pt x="155" y="4488"/>
                  </a:lnTo>
                  <a:lnTo>
                    <a:pt x="171" y="4532"/>
                  </a:lnTo>
                  <a:lnTo>
                    <a:pt x="188" y="4580"/>
                  </a:lnTo>
                  <a:lnTo>
                    <a:pt x="205" y="4625"/>
                  </a:lnTo>
                  <a:lnTo>
                    <a:pt x="221" y="4671"/>
                  </a:lnTo>
                  <a:lnTo>
                    <a:pt x="237" y="4716"/>
                  </a:lnTo>
                  <a:lnTo>
                    <a:pt x="255" y="4763"/>
                  </a:lnTo>
                  <a:lnTo>
                    <a:pt x="275" y="4809"/>
                  </a:lnTo>
                  <a:lnTo>
                    <a:pt x="294" y="4856"/>
                  </a:lnTo>
                  <a:lnTo>
                    <a:pt x="315" y="4904"/>
                  </a:lnTo>
                  <a:lnTo>
                    <a:pt x="338" y="4952"/>
                  </a:lnTo>
                  <a:lnTo>
                    <a:pt x="363" y="5002"/>
                  </a:lnTo>
                  <a:lnTo>
                    <a:pt x="395" y="5051"/>
                  </a:lnTo>
                  <a:lnTo>
                    <a:pt x="425" y="5103"/>
                  </a:lnTo>
                  <a:lnTo>
                    <a:pt x="479" y="5180"/>
                  </a:lnTo>
                  <a:lnTo>
                    <a:pt x="528" y="5232"/>
                  </a:lnTo>
                  <a:lnTo>
                    <a:pt x="592" y="5297"/>
                  </a:lnTo>
                  <a:lnTo>
                    <a:pt x="653" y="5358"/>
                  </a:lnTo>
                  <a:lnTo>
                    <a:pt x="711" y="5419"/>
                  </a:lnTo>
                  <a:lnTo>
                    <a:pt x="770" y="5478"/>
                  </a:lnTo>
                  <a:lnTo>
                    <a:pt x="826" y="5535"/>
                  </a:lnTo>
                  <a:lnTo>
                    <a:pt x="882" y="5591"/>
                  </a:lnTo>
                  <a:lnTo>
                    <a:pt x="953" y="5659"/>
                  </a:lnTo>
                  <a:lnTo>
                    <a:pt x="995" y="5691"/>
                  </a:lnTo>
                  <a:lnTo>
                    <a:pt x="1033" y="5717"/>
                  </a:lnTo>
                  <a:lnTo>
                    <a:pt x="1087" y="5758"/>
                  </a:lnTo>
                  <a:lnTo>
                    <a:pt x="1124" y="5780"/>
                  </a:lnTo>
                  <a:lnTo>
                    <a:pt x="1161" y="5804"/>
                  </a:lnTo>
                  <a:lnTo>
                    <a:pt x="1199" y="5823"/>
                  </a:lnTo>
                  <a:lnTo>
                    <a:pt x="1250" y="5840"/>
                  </a:lnTo>
                  <a:lnTo>
                    <a:pt x="1344" y="5881"/>
                  </a:lnTo>
                  <a:lnTo>
                    <a:pt x="1407" y="5907"/>
                  </a:lnTo>
                  <a:lnTo>
                    <a:pt x="1474" y="5931"/>
                  </a:lnTo>
                  <a:lnTo>
                    <a:pt x="1539" y="5952"/>
                  </a:lnTo>
                  <a:lnTo>
                    <a:pt x="1607" y="5973"/>
                  </a:lnTo>
                  <a:lnTo>
                    <a:pt x="1673" y="5989"/>
                  </a:lnTo>
                  <a:lnTo>
                    <a:pt x="1740" y="6003"/>
                  </a:lnTo>
                  <a:lnTo>
                    <a:pt x="1809" y="6015"/>
                  </a:lnTo>
                  <a:lnTo>
                    <a:pt x="1877" y="6020"/>
                  </a:lnTo>
                  <a:lnTo>
                    <a:pt x="1945" y="6024"/>
                  </a:lnTo>
                  <a:lnTo>
                    <a:pt x="2013" y="6022"/>
                  </a:lnTo>
                  <a:lnTo>
                    <a:pt x="2084" y="6015"/>
                  </a:lnTo>
                  <a:lnTo>
                    <a:pt x="2151" y="6001"/>
                  </a:lnTo>
                  <a:lnTo>
                    <a:pt x="2220" y="5985"/>
                  </a:lnTo>
                  <a:lnTo>
                    <a:pt x="2322" y="5944"/>
                  </a:lnTo>
                  <a:lnTo>
                    <a:pt x="2360" y="5940"/>
                  </a:lnTo>
                  <a:lnTo>
                    <a:pt x="2412" y="5931"/>
                  </a:lnTo>
                  <a:lnTo>
                    <a:pt x="2463" y="5924"/>
                  </a:lnTo>
                  <a:lnTo>
                    <a:pt x="2515" y="5914"/>
                  </a:lnTo>
                  <a:lnTo>
                    <a:pt x="2566" y="5907"/>
                  </a:lnTo>
                  <a:lnTo>
                    <a:pt x="2618" y="5901"/>
                  </a:lnTo>
                  <a:lnTo>
                    <a:pt x="2670" y="5894"/>
                  </a:lnTo>
                  <a:lnTo>
                    <a:pt x="2735" y="5881"/>
                  </a:lnTo>
                  <a:lnTo>
                    <a:pt x="2776" y="5860"/>
                  </a:lnTo>
                  <a:lnTo>
                    <a:pt x="2858" y="5818"/>
                  </a:lnTo>
                  <a:lnTo>
                    <a:pt x="2940" y="5778"/>
                  </a:lnTo>
                  <a:lnTo>
                    <a:pt x="3022" y="5736"/>
                  </a:lnTo>
                  <a:lnTo>
                    <a:pt x="3106" y="5696"/>
                  </a:lnTo>
                  <a:lnTo>
                    <a:pt x="3191" y="5656"/>
                  </a:lnTo>
                  <a:lnTo>
                    <a:pt x="3275" y="5614"/>
                  </a:lnTo>
                  <a:lnTo>
                    <a:pt x="3359" y="5572"/>
                  </a:lnTo>
                  <a:lnTo>
                    <a:pt x="3446" y="5529"/>
                  </a:lnTo>
                  <a:lnTo>
                    <a:pt x="3533" y="5483"/>
                  </a:lnTo>
                  <a:lnTo>
                    <a:pt x="3619" y="5436"/>
                  </a:lnTo>
                  <a:lnTo>
                    <a:pt x="3706" y="5386"/>
                  </a:lnTo>
                  <a:lnTo>
                    <a:pt x="3793" y="5332"/>
                  </a:lnTo>
                  <a:lnTo>
                    <a:pt x="3880" y="5276"/>
                  </a:lnTo>
                  <a:lnTo>
                    <a:pt x="3969" y="5218"/>
                  </a:lnTo>
                  <a:lnTo>
                    <a:pt x="4103" y="5119"/>
                  </a:lnTo>
                  <a:lnTo>
                    <a:pt x="4149" y="5098"/>
                  </a:lnTo>
                  <a:lnTo>
                    <a:pt x="4194" y="5070"/>
                  </a:lnTo>
                  <a:lnTo>
                    <a:pt x="4248" y="5034"/>
                  </a:lnTo>
                  <a:lnTo>
                    <a:pt x="4285" y="5009"/>
                  </a:lnTo>
                  <a:lnTo>
                    <a:pt x="4326" y="4980"/>
                  </a:lnTo>
                  <a:lnTo>
                    <a:pt x="4356" y="4960"/>
                  </a:lnTo>
                  <a:lnTo>
                    <a:pt x="4398" y="4945"/>
                  </a:lnTo>
                  <a:lnTo>
                    <a:pt x="4441" y="4901"/>
                  </a:lnTo>
                  <a:lnTo>
                    <a:pt x="4469" y="4863"/>
                  </a:lnTo>
                  <a:lnTo>
                    <a:pt x="4497" y="4826"/>
                  </a:lnTo>
                  <a:lnTo>
                    <a:pt x="4544" y="4779"/>
                  </a:lnTo>
                  <a:lnTo>
                    <a:pt x="4609" y="4768"/>
                  </a:lnTo>
                  <a:lnTo>
                    <a:pt x="4605" y="4814"/>
                  </a:lnTo>
                  <a:lnTo>
                    <a:pt x="4603" y="4868"/>
                  </a:lnTo>
                  <a:lnTo>
                    <a:pt x="4598" y="4913"/>
                  </a:lnTo>
                  <a:lnTo>
                    <a:pt x="4593" y="4955"/>
                  </a:lnTo>
                  <a:lnTo>
                    <a:pt x="4588" y="5006"/>
                  </a:lnTo>
                  <a:lnTo>
                    <a:pt x="4581" y="5053"/>
                  </a:lnTo>
                  <a:lnTo>
                    <a:pt x="4579" y="5086"/>
                  </a:lnTo>
                  <a:lnTo>
                    <a:pt x="4584" y="5124"/>
                  </a:lnTo>
                  <a:lnTo>
                    <a:pt x="4549" y="5166"/>
                  </a:lnTo>
                  <a:lnTo>
                    <a:pt x="4506" y="5194"/>
                  </a:lnTo>
                  <a:lnTo>
                    <a:pt x="4482" y="5246"/>
                  </a:lnTo>
                  <a:lnTo>
                    <a:pt x="4445" y="5342"/>
                  </a:lnTo>
                  <a:lnTo>
                    <a:pt x="4422" y="5406"/>
                  </a:lnTo>
                  <a:lnTo>
                    <a:pt x="4398" y="5469"/>
                  </a:lnTo>
                  <a:lnTo>
                    <a:pt x="4375" y="5532"/>
                  </a:lnTo>
                  <a:lnTo>
                    <a:pt x="4352" y="5596"/>
                  </a:lnTo>
                  <a:lnTo>
                    <a:pt x="4326" y="5659"/>
                  </a:lnTo>
                  <a:lnTo>
                    <a:pt x="4302" y="5722"/>
                  </a:lnTo>
                  <a:lnTo>
                    <a:pt x="4279" y="5788"/>
                  </a:lnTo>
                  <a:lnTo>
                    <a:pt x="4255" y="5851"/>
                  </a:lnTo>
                  <a:lnTo>
                    <a:pt x="4231" y="5914"/>
                  </a:lnTo>
                  <a:lnTo>
                    <a:pt x="4209" y="5978"/>
                  </a:lnTo>
                  <a:lnTo>
                    <a:pt x="4185" y="6041"/>
                  </a:lnTo>
                  <a:lnTo>
                    <a:pt x="4159" y="6104"/>
                  </a:lnTo>
                  <a:lnTo>
                    <a:pt x="4136" y="6167"/>
                  </a:lnTo>
                  <a:lnTo>
                    <a:pt x="4103" y="6262"/>
                  </a:lnTo>
                  <a:lnTo>
                    <a:pt x="4091" y="6299"/>
                  </a:lnTo>
                  <a:lnTo>
                    <a:pt x="4075" y="6339"/>
                  </a:lnTo>
                  <a:lnTo>
                    <a:pt x="4047" y="6379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69" name="Freeform 46"/>
            <p:cNvSpPr>
              <a:spLocks/>
            </p:cNvSpPr>
            <p:nvPr/>
          </p:nvSpPr>
          <p:spPr bwMode="auto">
            <a:xfrm>
              <a:off x="2915" y="1484"/>
              <a:ext cx="579" cy="933"/>
            </a:xfrm>
            <a:custGeom>
              <a:avLst/>
              <a:gdLst>
                <a:gd name="T0" fmla="*/ 0 w 4639"/>
                <a:gd name="T1" fmla="*/ 0 h 7461"/>
                <a:gd name="T2" fmla="*/ 0 w 4639"/>
                <a:gd name="T3" fmla="*/ 0 h 7461"/>
                <a:gd name="T4" fmla="*/ 0 w 4639"/>
                <a:gd name="T5" fmla="*/ 0 h 7461"/>
                <a:gd name="T6" fmla="*/ 0 w 4639"/>
                <a:gd name="T7" fmla="*/ 0 h 7461"/>
                <a:gd name="T8" fmla="*/ 0 w 4639"/>
                <a:gd name="T9" fmla="*/ 0 h 7461"/>
                <a:gd name="T10" fmla="*/ 0 w 4639"/>
                <a:gd name="T11" fmla="*/ 0 h 7461"/>
                <a:gd name="T12" fmla="*/ 0 w 4639"/>
                <a:gd name="T13" fmla="*/ 0 h 7461"/>
                <a:gd name="T14" fmla="*/ 0 w 4639"/>
                <a:gd name="T15" fmla="*/ 0 h 7461"/>
                <a:gd name="T16" fmla="*/ 0 w 4639"/>
                <a:gd name="T17" fmla="*/ 0 h 7461"/>
                <a:gd name="T18" fmla="*/ 0 w 4639"/>
                <a:gd name="T19" fmla="*/ 0 h 7461"/>
                <a:gd name="T20" fmla="*/ 0 w 4639"/>
                <a:gd name="T21" fmla="*/ 0 h 7461"/>
                <a:gd name="T22" fmla="*/ 0 w 4639"/>
                <a:gd name="T23" fmla="*/ 0 h 7461"/>
                <a:gd name="T24" fmla="*/ 0 w 4639"/>
                <a:gd name="T25" fmla="*/ 0 h 7461"/>
                <a:gd name="T26" fmla="*/ 0 w 4639"/>
                <a:gd name="T27" fmla="*/ 0 h 7461"/>
                <a:gd name="T28" fmla="*/ 0 w 4639"/>
                <a:gd name="T29" fmla="*/ 0 h 7461"/>
                <a:gd name="T30" fmla="*/ 0 w 4639"/>
                <a:gd name="T31" fmla="*/ 0 h 7461"/>
                <a:gd name="T32" fmla="*/ 0 w 4639"/>
                <a:gd name="T33" fmla="*/ 0 h 7461"/>
                <a:gd name="T34" fmla="*/ 0 w 4639"/>
                <a:gd name="T35" fmla="*/ 0 h 7461"/>
                <a:gd name="T36" fmla="*/ 0 w 4639"/>
                <a:gd name="T37" fmla="*/ 0 h 7461"/>
                <a:gd name="T38" fmla="*/ 0 w 4639"/>
                <a:gd name="T39" fmla="*/ 0 h 7461"/>
                <a:gd name="T40" fmla="*/ 0 w 4639"/>
                <a:gd name="T41" fmla="*/ 0 h 7461"/>
                <a:gd name="T42" fmla="*/ 0 w 4639"/>
                <a:gd name="T43" fmla="*/ 0 h 7461"/>
                <a:gd name="T44" fmla="*/ 0 w 4639"/>
                <a:gd name="T45" fmla="*/ 0 h 7461"/>
                <a:gd name="T46" fmla="*/ 0 w 4639"/>
                <a:gd name="T47" fmla="*/ 0 h 7461"/>
                <a:gd name="T48" fmla="*/ 0 w 4639"/>
                <a:gd name="T49" fmla="*/ 0 h 7461"/>
                <a:gd name="T50" fmla="*/ 0 w 4639"/>
                <a:gd name="T51" fmla="*/ 0 h 7461"/>
                <a:gd name="T52" fmla="*/ 0 w 4639"/>
                <a:gd name="T53" fmla="*/ 0 h 7461"/>
                <a:gd name="T54" fmla="*/ 0 w 4639"/>
                <a:gd name="T55" fmla="*/ 0 h 7461"/>
                <a:gd name="T56" fmla="*/ 0 w 4639"/>
                <a:gd name="T57" fmla="*/ 0 h 7461"/>
                <a:gd name="T58" fmla="*/ 0 w 4639"/>
                <a:gd name="T59" fmla="*/ 0 h 7461"/>
                <a:gd name="T60" fmla="*/ 0 w 4639"/>
                <a:gd name="T61" fmla="*/ 0 h 7461"/>
                <a:gd name="T62" fmla="*/ 0 w 4639"/>
                <a:gd name="T63" fmla="*/ 0 h 7461"/>
                <a:gd name="T64" fmla="*/ 0 w 4639"/>
                <a:gd name="T65" fmla="*/ 0 h 7461"/>
                <a:gd name="T66" fmla="*/ 0 w 4639"/>
                <a:gd name="T67" fmla="*/ 0 h 7461"/>
                <a:gd name="T68" fmla="*/ 0 w 4639"/>
                <a:gd name="T69" fmla="*/ 0 h 7461"/>
                <a:gd name="T70" fmla="*/ 0 w 4639"/>
                <a:gd name="T71" fmla="*/ 0 h 7461"/>
                <a:gd name="T72" fmla="*/ 0 w 4639"/>
                <a:gd name="T73" fmla="*/ 0 h 7461"/>
                <a:gd name="T74" fmla="*/ 0 w 4639"/>
                <a:gd name="T75" fmla="*/ 0 h 7461"/>
                <a:gd name="T76" fmla="*/ 0 w 4639"/>
                <a:gd name="T77" fmla="*/ 0 h 7461"/>
                <a:gd name="T78" fmla="*/ 0 w 4639"/>
                <a:gd name="T79" fmla="*/ 0 h 7461"/>
                <a:gd name="T80" fmla="*/ 0 w 4639"/>
                <a:gd name="T81" fmla="*/ 0 h 7461"/>
                <a:gd name="T82" fmla="*/ 0 w 4639"/>
                <a:gd name="T83" fmla="*/ 0 h 7461"/>
                <a:gd name="T84" fmla="*/ 0 w 4639"/>
                <a:gd name="T85" fmla="*/ 0 h 7461"/>
                <a:gd name="T86" fmla="*/ 0 w 4639"/>
                <a:gd name="T87" fmla="*/ 0 h 7461"/>
                <a:gd name="T88" fmla="*/ 0 w 4639"/>
                <a:gd name="T89" fmla="*/ 0 h 7461"/>
                <a:gd name="T90" fmla="*/ 0 w 4639"/>
                <a:gd name="T91" fmla="*/ 0 h 7461"/>
                <a:gd name="T92" fmla="*/ 0 w 4639"/>
                <a:gd name="T93" fmla="*/ 0 h 7461"/>
                <a:gd name="T94" fmla="*/ 0 w 4639"/>
                <a:gd name="T95" fmla="*/ 0 h 7461"/>
                <a:gd name="T96" fmla="*/ 0 w 4639"/>
                <a:gd name="T97" fmla="*/ 0 h 7461"/>
                <a:gd name="T98" fmla="*/ 0 w 4639"/>
                <a:gd name="T99" fmla="*/ 0 h 7461"/>
                <a:gd name="T100" fmla="*/ 0 w 4639"/>
                <a:gd name="T101" fmla="*/ 0 h 7461"/>
                <a:gd name="T102" fmla="*/ 0 w 4639"/>
                <a:gd name="T103" fmla="*/ 0 h 7461"/>
                <a:gd name="T104" fmla="*/ 0 w 4639"/>
                <a:gd name="T105" fmla="*/ 0 h 7461"/>
                <a:gd name="T106" fmla="*/ 0 w 4639"/>
                <a:gd name="T107" fmla="*/ 0 h 7461"/>
                <a:gd name="T108" fmla="*/ 0 w 4639"/>
                <a:gd name="T109" fmla="*/ 0 h 7461"/>
                <a:gd name="T110" fmla="*/ 0 w 4639"/>
                <a:gd name="T111" fmla="*/ 0 h 7461"/>
                <a:gd name="T112" fmla="*/ 0 w 4639"/>
                <a:gd name="T113" fmla="*/ 0 h 7461"/>
                <a:gd name="T114" fmla="*/ 0 w 4639"/>
                <a:gd name="T115" fmla="*/ 0 h 7461"/>
                <a:gd name="T116" fmla="*/ 0 w 4639"/>
                <a:gd name="T117" fmla="*/ 0 h 7461"/>
                <a:gd name="T118" fmla="*/ 0 w 4639"/>
                <a:gd name="T119" fmla="*/ 0 h 7461"/>
                <a:gd name="T120" fmla="*/ 0 w 4639"/>
                <a:gd name="T121" fmla="*/ 0 h 74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39"/>
                <a:gd name="T184" fmla="*/ 0 h 7461"/>
                <a:gd name="T185" fmla="*/ 4639 w 4639"/>
                <a:gd name="T186" fmla="*/ 7461 h 74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39" h="7461">
                  <a:moveTo>
                    <a:pt x="4639" y="6415"/>
                  </a:moveTo>
                  <a:lnTo>
                    <a:pt x="4623" y="6452"/>
                  </a:lnTo>
                  <a:lnTo>
                    <a:pt x="4604" y="6496"/>
                  </a:lnTo>
                  <a:lnTo>
                    <a:pt x="4585" y="6537"/>
                  </a:lnTo>
                  <a:lnTo>
                    <a:pt x="4555" y="6591"/>
                  </a:lnTo>
                  <a:lnTo>
                    <a:pt x="4526" y="6638"/>
                  </a:lnTo>
                  <a:lnTo>
                    <a:pt x="4496" y="6680"/>
                  </a:lnTo>
                  <a:lnTo>
                    <a:pt x="4457" y="6715"/>
                  </a:lnTo>
                  <a:lnTo>
                    <a:pt x="4409" y="6748"/>
                  </a:lnTo>
                  <a:lnTo>
                    <a:pt x="4372" y="6783"/>
                  </a:lnTo>
                  <a:lnTo>
                    <a:pt x="4340" y="6823"/>
                  </a:lnTo>
                  <a:lnTo>
                    <a:pt x="4312" y="6865"/>
                  </a:lnTo>
                  <a:lnTo>
                    <a:pt x="4288" y="6909"/>
                  </a:lnTo>
                  <a:lnTo>
                    <a:pt x="4269" y="6954"/>
                  </a:lnTo>
                  <a:lnTo>
                    <a:pt x="4252" y="7001"/>
                  </a:lnTo>
                  <a:lnTo>
                    <a:pt x="4236" y="7045"/>
                  </a:lnTo>
                  <a:lnTo>
                    <a:pt x="4222" y="7093"/>
                  </a:lnTo>
                  <a:lnTo>
                    <a:pt x="4208" y="7138"/>
                  </a:lnTo>
                  <a:lnTo>
                    <a:pt x="4193" y="7179"/>
                  </a:lnTo>
                  <a:lnTo>
                    <a:pt x="4178" y="7220"/>
                  </a:lnTo>
                  <a:lnTo>
                    <a:pt x="4161" y="7257"/>
                  </a:lnTo>
                  <a:lnTo>
                    <a:pt x="4102" y="7334"/>
                  </a:lnTo>
                  <a:lnTo>
                    <a:pt x="4055" y="7309"/>
                  </a:lnTo>
                  <a:lnTo>
                    <a:pt x="4013" y="7276"/>
                  </a:lnTo>
                  <a:lnTo>
                    <a:pt x="3968" y="7235"/>
                  </a:lnTo>
                  <a:lnTo>
                    <a:pt x="3943" y="7207"/>
                  </a:lnTo>
                  <a:lnTo>
                    <a:pt x="3899" y="7205"/>
                  </a:lnTo>
                  <a:lnTo>
                    <a:pt x="3860" y="7224"/>
                  </a:lnTo>
                  <a:lnTo>
                    <a:pt x="3814" y="7250"/>
                  </a:lnTo>
                  <a:lnTo>
                    <a:pt x="3752" y="7268"/>
                  </a:lnTo>
                  <a:lnTo>
                    <a:pt x="3698" y="7289"/>
                  </a:lnTo>
                  <a:lnTo>
                    <a:pt x="3652" y="7306"/>
                  </a:lnTo>
                  <a:lnTo>
                    <a:pt x="3605" y="7322"/>
                  </a:lnTo>
                  <a:lnTo>
                    <a:pt x="3560" y="7337"/>
                  </a:lnTo>
                  <a:lnTo>
                    <a:pt x="3521" y="7350"/>
                  </a:lnTo>
                  <a:lnTo>
                    <a:pt x="3484" y="7360"/>
                  </a:lnTo>
                  <a:lnTo>
                    <a:pt x="3441" y="7372"/>
                  </a:lnTo>
                  <a:lnTo>
                    <a:pt x="3401" y="7384"/>
                  </a:lnTo>
                  <a:lnTo>
                    <a:pt x="3342" y="7393"/>
                  </a:lnTo>
                  <a:lnTo>
                    <a:pt x="3270" y="7404"/>
                  </a:lnTo>
                  <a:lnTo>
                    <a:pt x="3227" y="7409"/>
                  </a:lnTo>
                  <a:lnTo>
                    <a:pt x="3185" y="7417"/>
                  </a:lnTo>
                  <a:lnTo>
                    <a:pt x="3138" y="7423"/>
                  </a:lnTo>
                  <a:lnTo>
                    <a:pt x="3093" y="7428"/>
                  </a:lnTo>
                  <a:lnTo>
                    <a:pt x="3049" y="7435"/>
                  </a:lnTo>
                  <a:lnTo>
                    <a:pt x="3002" y="7443"/>
                  </a:lnTo>
                  <a:lnTo>
                    <a:pt x="2960" y="7447"/>
                  </a:lnTo>
                  <a:lnTo>
                    <a:pt x="2918" y="7454"/>
                  </a:lnTo>
                  <a:lnTo>
                    <a:pt x="2861" y="7461"/>
                  </a:lnTo>
                  <a:lnTo>
                    <a:pt x="2820" y="7461"/>
                  </a:lnTo>
                  <a:lnTo>
                    <a:pt x="2751" y="7461"/>
                  </a:lnTo>
                  <a:lnTo>
                    <a:pt x="2709" y="7458"/>
                  </a:lnTo>
                  <a:lnTo>
                    <a:pt x="2664" y="7456"/>
                  </a:lnTo>
                  <a:lnTo>
                    <a:pt x="2617" y="7452"/>
                  </a:lnTo>
                  <a:lnTo>
                    <a:pt x="2565" y="7443"/>
                  </a:lnTo>
                  <a:lnTo>
                    <a:pt x="2509" y="7430"/>
                  </a:lnTo>
                  <a:lnTo>
                    <a:pt x="2451" y="7414"/>
                  </a:lnTo>
                  <a:lnTo>
                    <a:pt x="2390" y="7391"/>
                  </a:lnTo>
                  <a:lnTo>
                    <a:pt x="2327" y="7363"/>
                  </a:lnTo>
                  <a:lnTo>
                    <a:pt x="2258" y="7330"/>
                  </a:lnTo>
                  <a:lnTo>
                    <a:pt x="2189" y="7287"/>
                  </a:lnTo>
                  <a:lnTo>
                    <a:pt x="2115" y="7238"/>
                  </a:lnTo>
                  <a:lnTo>
                    <a:pt x="2003" y="7144"/>
                  </a:lnTo>
                  <a:lnTo>
                    <a:pt x="1956" y="7107"/>
                  </a:lnTo>
                  <a:lnTo>
                    <a:pt x="1862" y="7030"/>
                  </a:lnTo>
                  <a:lnTo>
                    <a:pt x="1769" y="6950"/>
                  </a:lnTo>
                  <a:lnTo>
                    <a:pt x="1674" y="6868"/>
                  </a:lnTo>
                  <a:lnTo>
                    <a:pt x="1581" y="6781"/>
                  </a:lnTo>
                  <a:lnTo>
                    <a:pt x="1487" y="6694"/>
                  </a:lnTo>
                  <a:lnTo>
                    <a:pt x="1393" y="6602"/>
                  </a:lnTo>
                  <a:lnTo>
                    <a:pt x="1300" y="6511"/>
                  </a:lnTo>
                  <a:lnTo>
                    <a:pt x="1205" y="6415"/>
                  </a:lnTo>
                  <a:lnTo>
                    <a:pt x="1112" y="6318"/>
                  </a:lnTo>
                  <a:lnTo>
                    <a:pt x="1020" y="6219"/>
                  </a:lnTo>
                  <a:lnTo>
                    <a:pt x="929" y="6122"/>
                  </a:lnTo>
                  <a:lnTo>
                    <a:pt x="840" y="6018"/>
                  </a:lnTo>
                  <a:lnTo>
                    <a:pt x="753" y="5914"/>
                  </a:lnTo>
                  <a:lnTo>
                    <a:pt x="666" y="5812"/>
                  </a:lnTo>
                  <a:lnTo>
                    <a:pt x="539" y="5650"/>
                  </a:lnTo>
                  <a:lnTo>
                    <a:pt x="513" y="5598"/>
                  </a:lnTo>
                  <a:lnTo>
                    <a:pt x="490" y="5556"/>
                  </a:lnTo>
                  <a:lnTo>
                    <a:pt x="466" y="5512"/>
                  </a:lnTo>
                  <a:lnTo>
                    <a:pt x="446" y="5469"/>
                  </a:lnTo>
                  <a:lnTo>
                    <a:pt x="427" y="5432"/>
                  </a:lnTo>
                  <a:lnTo>
                    <a:pt x="401" y="5366"/>
                  </a:lnTo>
                  <a:lnTo>
                    <a:pt x="384" y="5321"/>
                  </a:lnTo>
                  <a:lnTo>
                    <a:pt x="368" y="5284"/>
                  </a:lnTo>
                  <a:lnTo>
                    <a:pt x="349" y="5237"/>
                  </a:lnTo>
                  <a:lnTo>
                    <a:pt x="333" y="5190"/>
                  </a:lnTo>
                  <a:lnTo>
                    <a:pt x="316" y="5148"/>
                  </a:lnTo>
                  <a:lnTo>
                    <a:pt x="300" y="5099"/>
                  </a:lnTo>
                  <a:lnTo>
                    <a:pt x="282" y="5045"/>
                  </a:lnTo>
                  <a:lnTo>
                    <a:pt x="260" y="4984"/>
                  </a:lnTo>
                  <a:lnTo>
                    <a:pt x="239" y="4923"/>
                  </a:lnTo>
                  <a:lnTo>
                    <a:pt x="215" y="4857"/>
                  </a:lnTo>
                  <a:lnTo>
                    <a:pt x="195" y="4794"/>
                  </a:lnTo>
                  <a:lnTo>
                    <a:pt x="174" y="4733"/>
                  </a:lnTo>
                  <a:lnTo>
                    <a:pt x="154" y="4674"/>
                  </a:lnTo>
                  <a:lnTo>
                    <a:pt x="135" y="4620"/>
                  </a:lnTo>
                  <a:lnTo>
                    <a:pt x="122" y="4573"/>
                  </a:lnTo>
                  <a:lnTo>
                    <a:pt x="107" y="4533"/>
                  </a:lnTo>
                  <a:lnTo>
                    <a:pt x="96" y="4474"/>
                  </a:lnTo>
                  <a:lnTo>
                    <a:pt x="87" y="4374"/>
                  </a:lnTo>
                  <a:lnTo>
                    <a:pt x="79" y="4305"/>
                  </a:lnTo>
                  <a:lnTo>
                    <a:pt x="72" y="4240"/>
                  </a:lnTo>
                  <a:lnTo>
                    <a:pt x="68" y="4172"/>
                  </a:lnTo>
                  <a:lnTo>
                    <a:pt x="61" y="4104"/>
                  </a:lnTo>
                  <a:lnTo>
                    <a:pt x="57" y="4035"/>
                  </a:lnTo>
                  <a:lnTo>
                    <a:pt x="49" y="3968"/>
                  </a:lnTo>
                  <a:lnTo>
                    <a:pt x="44" y="3903"/>
                  </a:lnTo>
                  <a:lnTo>
                    <a:pt x="37" y="3834"/>
                  </a:lnTo>
                  <a:lnTo>
                    <a:pt x="33" y="3766"/>
                  </a:lnTo>
                  <a:lnTo>
                    <a:pt x="25" y="3698"/>
                  </a:lnTo>
                  <a:lnTo>
                    <a:pt x="21" y="3630"/>
                  </a:lnTo>
                  <a:lnTo>
                    <a:pt x="14" y="3564"/>
                  </a:lnTo>
                  <a:lnTo>
                    <a:pt x="7" y="3496"/>
                  </a:lnTo>
                  <a:lnTo>
                    <a:pt x="0" y="3393"/>
                  </a:lnTo>
                  <a:lnTo>
                    <a:pt x="0" y="3351"/>
                  </a:lnTo>
                  <a:lnTo>
                    <a:pt x="0" y="3293"/>
                  </a:lnTo>
                  <a:lnTo>
                    <a:pt x="0" y="3233"/>
                  </a:lnTo>
                  <a:lnTo>
                    <a:pt x="0" y="3172"/>
                  </a:lnTo>
                  <a:lnTo>
                    <a:pt x="0" y="3114"/>
                  </a:lnTo>
                  <a:lnTo>
                    <a:pt x="0" y="3058"/>
                  </a:lnTo>
                  <a:lnTo>
                    <a:pt x="0" y="3006"/>
                  </a:lnTo>
                  <a:lnTo>
                    <a:pt x="0" y="2950"/>
                  </a:lnTo>
                  <a:lnTo>
                    <a:pt x="0" y="2908"/>
                  </a:lnTo>
                  <a:lnTo>
                    <a:pt x="3" y="2820"/>
                  </a:lnTo>
                  <a:lnTo>
                    <a:pt x="7" y="2733"/>
                  </a:lnTo>
                  <a:lnTo>
                    <a:pt x="9" y="2647"/>
                  </a:lnTo>
                  <a:lnTo>
                    <a:pt x="14" y="2560"/>
                  </a:lnTo>
                  <a:lnTo>
                    <a:pt x="18" y="2474"/>
                  </a:lnTo>
                  <a:lnTo>
                    <a:pt x="23" y="2389"/>
                  </a:lnTo>
                  <a:lnTo>
                    <a:pt x="28" y="2303"/>
                  </a:lnTo>
                  <a:lnTo>
                    <a:pt x="31" y="2218"/>
                  </a:lnTo>
                  <a:lnTo>
                    <a:pt x="35" y="2131"/>
                  </a:lnTo>
                  <a:lnTo>
                    <a:pt x="37" y="2046"/>
                  </a:lnTo>
                  <a:lnTo>
                    <a:pt x="37" y="1962"/>
                  </a:lnTo>
                  <a:lnTo>
                    <a:pt x="40" y="1877"/>
                  </a:lnTo>
                  <a:lnTo>
                    <a:pt x="40" y="1793"/>
                  </a:lnTo>
                  <a:lnTo>
                    <a:pt x="37" y="1708"/>
                  </a:lnTo>
                  <a:lnTo>
                    <a:pt x="33" y="1580"/>
                  </a:lnTo>
                  <a:lnTo>
                    <a:pt x="40" y="1535"/>
                  </a:lnTo>
                  <a:lnTo>
                    <a:pt x="46" y="1496"/>
                  </a:lnTo>
                  <a:lnTo>
                    <a:pt x="51" y="1451"/>
                  </a:lnTo>
                  <a:lnTo>
                    <a:pt x="59" y="1408"/>
                  </a:lnTo>
                  <a:lnTo>
                    <a:pt x="66" y="1371"/>
                  </a:lnTo>
                  <a:lnTo>
                    <a:pt x="75" y="1324"/>
                  </a:lnTo>
                  <a:lnTo>
                    <a:pt x="87" y="1284"/>
                  </a:lnTo>
                  <a:lnTo>
                    <a:pt x="89" y="1247"/>
                  </a:lnTo>
                  <a:lnTo>
                    <a:pt x="89" y="1200"/>
                  </a:lnTo>
                  <a:lnTo>
                    <a:pt x="89" y="1153"/>
                  </a:lnTo>
                  <a:lnTo>
                    <a:pt x="96" y="1105"/>
                  </a:lnTo>
                  <a:lnTo>
                    <a:pt x="96" y="1047"/>
                  </a:lnTo>
                  <a:lnTo>
                    <a:pt x="100" y="1005"/>
                  </a:lnTo>
                  <a:lnTo>
                    <a:pt x="107" y="960"/>
                  </a:lnTo>
                  <a:lnTo>
                    <a:pt x="117" y="916"/>
                  </a:lnTo>
                  <a:lnTo>
                    <a:pt x="129" y="871"/>
                  </a:lnTo>
                  <a:lnTo>
                    <a:pt x="141" y="826"/>
                  </a:lnTo>
                  <a:lnTo>
                    <a:pt x="154" y="782"/>
                  </a:lnTo>
                  <a:lnTo>
                    <a:pt x="167" y="737"/>
                  </a:lnTo>
                  <a:lnTo>
                    <a:pt x="180" y="696"/>
                  </a:lnTo>
                  <a:lnTo>
                    <a:pt x="195" y="657"/>
                  </a:lnTo>
                  <a:lnTo>
                    <a:pt x="208" y="620"/>
                  </a:lnTo>
                  <a:lnTo>
                    <a:pt x="232" y="557"/>
                  </a:lnTo>
                  <a:lnTo>
                    <a:pt x="256" y="501"/>
                  </a:lnTo>
                  <a:lnTo>
                    <a:pt x="262" y="461"/>
                  </a:lnTo>
                  <a:lnTo>
                    <a:pt x="274" y="411"/>
                  </a:lnTo>
                  <a:lnTo>
                    <a:pt x="279" y="374"/>
                  </a:lnTo>
                  <a:lnTo>
                    <a:pt x="284" y="331"/>
                  </a:lnTo>
                  <a:lnTo>
                    <a:pt x="286" y="283"/>
                  </a:lnTo>
                  <a:lnTo>
                    <a:pt x="286" y="229"/>
                  </a:lnTo>
                  <a:lnTo>
                    <a:pt x="286" y="149"/>
                  </a:lnTo>
                  <a:lnTo>
                    <a:pt x="325" y="153"/>
                  </a:lnTo>
                  <a:lnTo>
                    <a:pt x="373" y="144"/>
                  </a:lnTo>
                  <a:lnTo>
                    <a:pt x="415" y="118"/>
                  </a:lnTo>
                  <a:lnTo>
                    <a:pt x="453" y="85"/>
                  </a:lnTo>
                  <a:lnTo>
                    <a:pt x="487" y="45"/>
                  </a:lnTo>
                  <a:lnTo>
                    <a:pt x="554" y="17"/>
                  </a:lnTo>
                  <a:lnTo>
                    <a:pt x="612" y="8"/>
                  </a:lnTo>
                  <a:lnTo>
                    <a:pt x="664" y="4"/>
                  </a:lnTo>
                  <a:lnTo>
                    <a:pt x="710" y="0"/>
                  </a:lnTo>
                  <a:lnTo>
                    <a:pt x="755" y="0"/>
                  </a:lnTo>
                  <a:lnTo>
                    <a:pt x="795" y="6"/>
                  </a:lnTo>
                  <a:lnTo>
                    <a:pt x="837" y="13"/>
                  </a:lnTo>
                  <a:lnTo>
                    <a:pt x="891" y="24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0" name="Freeform 47"/>
            <p:cNvSpPr>
              <a:spLocks/>
            </p:cNvSpPr>
            <p:nvPr/>
          </p:nvSpPr>
          <p:spPr bwMode="auto">
            <a:xfrm>
              <a:off x="3562" y="1658"/>
              <a:ext cx="72" cy="219"/>
            </a:xfrm>
            <a:custGeom>
              <a:avLst/>
              <a:gdLst>
                <a:gd name="T0" fmla="*/ 0 w 571"/>
                <a:gd name="T1" fmla="*/ 0 h 1748"/>
                <a:gd name="T2" fmla="*/ 0 w 571"/>
                <a:gd name="T3" fmla="*/ 0 h 1748"/>
                <a:gd name="T4" fmla="*/ 0 w 571"/>
                <a:gd name="T5" fmla="*/ 0 h 1748"/>
                <a:gd name="T6" fmla="*/ 0 w 571"/>
                <a:gd name="T7" fmla="*/ 0 h 1748"/>
                <a:gd name="T8" fmla="*/ 0 w 571"/>
                <a:gd name="T9" fmla="*/ 0 h 1748"/>
                <a:gd name="T10" fmla="*/ 0 w 571"/>
                <a:gd name="T11" fmla="*/ 0 h 1748"/>
                <a:gd name="T12" fmla="*/ 0 w 571"/>
                <a:gd name="T13" fmla="*/ 0 h 1748"/>
                <a:gd name="T14" fmla="*/ 0 w 571"/>
                <a:gd name="T15" fmla="*/ 0 h 1748"/>
                <a:gd name="T16" fmla="*/ 0 w 571"/>
                <a:gd name="T17" fmla="*/ 0 h 1748"/>
                <a:gd name="T18" fmla="*/ 0 w 571"/>
                <a:gd name="T19" fmla="*/ 0 h 1748"/>
                <a:gd name="T20" fmla="*/ 0 w 571"/>
                <a:gd name="T21" fmla="*/ 0 h 1748"/>
                <a:gd name="T22" fmla="*/ 0 w 571"/>
                <a:gd name="T23" fmla="*/ 0 h 1748"/>
                <a:gd name="T24" fmla="*/ 0 w 571"/>
                <a:gd name="T25" fmla="*/ 0 h 1748"/>
                <a:gd name="T26" fmla="*/ 0 w 571"/>
                <a:gd name="T27" fmla="*/ 0 h 1748"/>
                <a:gd name="T28" fmla="*/ 0 w 571"/>
                <a:gd name="T29" fmla="*/ 0 h 1748"/>
                <a:gd name="T30" fmla="*/ 0 w 571"/>
                <a:gd name="T31" fmla="*/ 0 h 1748"/>
                <a:gd name="T32" fmla="*/ 0 w 571"/>
                <a:gd name="T33" fmla="*/ 0 h 1748"/>
                <a:gd name="T34" fmla="*/ 0 w 571"/>
                <a:gd name="T35" fmla="*/ 0 h 1748"/>
                <a:gd name="T36" fmla="*/ 0 w 571"/>
                <a:gd name="T37" fmla="*/ 0 h 1748"/>
                <a:gd name="T38" fmla="*/ 0 w 571"/>
                <a:gd name="T39" fmla="*/ 0 h 1748"/>
                <a:gd name="T40" fmla="*/ 0 w 571"/>
                <a:gd name="T41" fmla="*/ 0 h 1748"/>
                <a:gd name="T42" fmla="*/ 0 w 571"/>
                <a:gd name="T43" fmla="*/ 0 h 1748"/>
                <a:gd name="T44" fmla="*/ 0 w 571"/>
                <a:gd name="T45" fmla="*/ 0 h 1748"/>
                <a:gd name="T46" fmla="*/ 0 w 571"/>
                <a:gd name="T47" fmla="*/ 0 h 1748"/>
                <a:gd name="T48" fmla="*/ 0 w 571"/>
                <a:gd name="T49" fmla="*/ 0 h 1748"/>
                <a:gd name="T50" fmla="*/ 0 w 571"/>
                <a:gd name="T51" fmla="*/ 0 h 1748"/>
                <a:gd name="T52" fmla="*/ 0 w 571"/>
                <a:gd name="T53" fmla="*/ 0 h 1748"/>
                <a:gd name="T54" fmla="*/ 0 w 571"/>
                <a:gd name="T55" fmla="*/ 0 h 1748"/>
                <a:gd name="T56" fmla="*/ 0 w 571"/>
                <a:gd name="T57" fmla="*/ 0 h 1748"/>
                <a:gd name="T58" fmla="*/ 0 w 571"/>
                <a:gd name="T59" fmla="*/ 0 h 1748"/>
                <a:gd name="T60" fmla="*/ 0 w 571"/>
                <a:gd name="T61" fmla="*/ 0 h 1748"/>
                <a:gd name="T62" fmla="*/ 0 w 571"/>
                <a:gd name="T63" fmla="*/ 0 h 1748"/>
                <a:gd name="T64" fmla="*/ 0 w 571"/>
                <a:gd name="T65" fmla="*/ 0 h 1748"/>
                <a:gd name="T66" fmla="*/ 0 w 571"/>
                <a:gd name="T67" fmla="*/ 0 h 1748"/>
                <a:gd name="T68" fmla="*/ 0 w 571"/>
                <a:gd name="T69" fmla="*/ 0 h 1748"/>
                <a:gd name="T70" fmla="*/ 0 w 571"/>
                <a:gd name="T71" fmla="*/ 0 h 1748"/>
                <a:gd name="T72" fmla="*/ 0 w 571"/>
                <a:gd name="T73" fmla="*/ 0 h 1748"/>
                <a:gd name="T74" fmla="*/ 0 w 571"/>
                <a:gd name="T75" fmla="*/ 0 h 1748"/>
                <a:gd name="T76" fmla="*/ 0 w 571"/>
                <a:gd name="T77" fmla="*/ 0 h 1748"/>
                <a:gd name="T78" fmla="*/ 0 w 571"/>
                <a:gd name="T79" fmla="*/ 0 h 1748"/>
                <a:gd name="T80" fmla="*/ 0 w 571"/>
                <a:gd name="T81" fmla="*/ 0 h 1748"/>
                <a:gd name="T82" fmla="*/ 0 w 571"/>
                <a:gd name="T83" fmla="*/ 0 h 1748"/>
                <a:gd name="T84" fmla="*/ 0 w 571"/>
                <a:gd name="T85" fmla="*/ 0 h 1748"/>
                <a:gd name="T86" fmla="*/ 0 w 571"/>
                <a:gd name="T87" fmla="*/ 0 h 1748"/>
                <a:gd name="T88" fmla="*/ 0 w 571"/>
                <a:gd name="T89" fmla="*/ 0 h 1748"/>
                <a:gd name="T90" fmla="*/ 0 w 571"/>
                <a:gd name="T91" fmla="*/ 0 h 1748"/>
                <a:gd name="T92" fmla="*/ 0 w 571"/>
                <a:gd name="T93" fmla="*/ 0 h 1748"/>
                <a:gd name="T94" fmla="*/ 0 w 571"/>
                <a:gd name="T95" fmla="*/ 0 h 1748"/>
                <a:gd name="T96" fmla="*/ 0 w 571"/>
                <a:gd name="T97" fmla="*/ 0 h 1748"/>
                <a:gd name="T98" fmla="*/ 0 w 571"/>
                <a:gd name="T99" fmla="*/ 0 h 1748"/>
                <a:gd name="T100" fmla="*/ 0 w 571"/>
                <a:gd name="T101" fmla="*/ 0 h 1748"/>
                <a:gd name="T102" fmla="*/ 0 w 571"/>
                <a:gd name="T103" fmla="*/ 0 h 1748"/>
                <a:gd name="T104" fmla="*/ 0 w 571"/>
                <a:gd name="T105" fmla="*/ 0 h 1748"/>
                <a:gd name="T106" fmla="*/ 0 w 571"/>
                <a:gd name="T107" fmla="*/ 0 h 1748"/>
                <a:gd name="T108" fmla="*/ 0 w 571"/>
                <a:gd name="T109" fmla="*/ 0 h 1748"/>
                <a:gd name="T110" fmla="*/ 0 w 571"/>
                <a:gd name="T111" fmla="*/ 0 h 1748"/>
                <a:gd name="T112" fmla="*/ 0 w 571"/>
                <a:gd name="T113" fmla="*/ 0 h 1748"/>
                <a:gd name="T114" fmla="*/ 0 w 571"/>
                <a:gd name="T115" fmla="*/ 0 h 1748"/>
                <a:gd name="T116" fmla="*/ 0 w 571"/>
                <a:gd name="T117" fmla="*/ 0 h 17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1"/>
                <a:gd name="T178" fmla="*/ 0 h 1748"/>
                <a:gd name="T179" fmla="*/ 571 w 571"/>
                <a:gd name="T180" fmla="*/ 1748 h 17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1" h="1748">
                  <a:moveTo>
                    <a:pt x="474" y="286"/>
                  </a:moveTo>
                  <a:lnTo>
                    <a:pt x="489" y="340"/>
                  </a:lnTo>
                  <a:lnTo>
                    <a:pt x="500" y="383"/>
                  </a:lnTo>
                  <a:lnTo>
                    <a:pt x="512" y="429"/>
                  </a:lnTo>
                  <a:lnTo>
                    <a:pt x="523" y="476"/>
                  </a:lnTo>
                  <a:lnTo>
                    <a:pt x="535" y="526"/>
                  </a:lnTo>
                  <a:lnTo>
                    <a:pt x="547" y="577"/>
                  </a:lnTo>
                  <a:lnTo>
                    <a:pt x="561" y="629"/>
                  </a:lnTo>
                  <a:lnTo>
                    <a:pt x="571" y="666"/>
                  </a:lnTo>
                  <a:lnTo>
                    <a:pt x="545" y="706"/>
                  </a:lnTo>
                  <a:lnTo>
                    <a:pt x="537" y="746"/>
                  </a:lnTo>
                  <a:lnTo>
                    <a:pt x="535" y="788"/>
                  </a:lnTo>
                  <a:lnTo>
                    <a:pt x="528" y="835"/>
                  </a:lnTo>
                  <a:lnTo>
                    <a:pt x="504" y="889"/>
                  </a:lnTo>
                  <a:lnTo>
                    <a:pt x="441" y="965"/>
                  </a:lnTo>
                  <a:lnTo>
                    <a:pt x="404" y="1019"/>
                  </a:lnTo>
                  <a:lnTo>
                    <a:pt x="368" y="1069"/>
                  </a:lnTo>
                  <a:lnTo>
                    <a:pt x="338" y="1123"/>
                  </a:lnTo>
                  <a:lnTo>
                    <a:pt x="307" y="1177"/>
                  </a:lnTo>
                  <a:lnTo>
                    <a:pt x="279" y="1233"/>
                  </a:lnTo>
                  <a:lnTo>
                    <a:pt x="253" y="1287"/>
                  </a:lnTo>
                  <a:lnTo>
                    <a:pt x="228" y="1344"/>
                  </a:lnTo>
                  <a:lnTo>
                    <a:pt x="202" y="1400"/>
                  </a:lnTo>
                  <a:lnTo>
                    <a:pt x="174" y="1456"/>
                  </a:lnTo>
                  <a:lnTo>
                    <a:pt x="148" y="1510"/>
                  </a:lnTo>
                  <a:lnTo>
                    <a:pt x="117" y="1564"/>
                  </a:lnTo>
                  <a:lnTo>
                    <a:pt x="87" y="1618"/>
                  </a:lnTo>
                  <a:lnTo>
                    <a:pt x="54" y="1672"/>
                  </a:lnTo>
                  <a:lnTo>
                    <a:pt x="0" y="1748"/>
                  </a:lnTo>
                  <a:lnTo>
                    <a:pt x="0" y="1703"/>
                  </a:lnTo>
                  <a:lnTo>
                    <a:pt x="5" y="1614"/>
                  </a:lnTo>
                  <a:lnTo>
                    <a:pt x="9" y="1527"/>
                  </a:lnTo>
                  <a:lnTo>
                    <a:pt x="17" y="1438"/>
                  </a:lnTo>
                  <a:lnTo>
                    <a:pt x="24" y="1352"/>
                  </a:lnTo>
                  <a:lnTo>
                    <a:pt x="31" y="1265"/>
                  </a:lnTo>
                  <a:lnTo>
                    <a:pt x="43" y="1177"/>
                  </a:lnTo>
                  <a:lnTo>
                    <a:pt x="52" y="1091"/>
                  </a:lnTo>
                  <a:lnTo>
                    <a:pt x="63" y="1006"/>
                  </a:lnTo>
                  <a:lnTo>
                    <a:pt x="78" y="922"/>
                  </a:lnTo>
                  <a:lnTo>
                    <a:pt x="91" y="837"/>
                  </a:lnTo>
                  <a:lnTo>
                    <a:pt x="106" y="753"/>
                  </a:lnTo>
                  <a:lnTo>
                    <a:pt x="122" y="671"/>
                  </a:lnTo>
                  <a:lnTo>
                    <a:pt x="141" y="586"/>
                  </a:lnTo>
                  <a:lnTo>
                    <a:pt x="160" y="504"/>
                  </a:lnTo>
                  <a:lnTo>
                    <a:pt x="190" y="381"/>
                  </a:lnTo>
                  <a:lnTo>
                    <a:pt x="199" y="342"/>
                  </a:lnTo>
                  <a:lnTo>
                    <a:pt x="216" y="293"/>
                  </a:lnTo>
                  <a:lnTo>
                    <a:pt x="230" y="242"/>
                  </a:lnTo>
                  <a:lnTo>
                    <a:pt x="247" y="193"/>
                  </a:lnTo>
                  <a:lnTo>
                    <a:pt x="264" y="143"/>
                  </a:lnTo>
                  <a:lnTo>
                    <a:pt x="279" y="96"/>
                  </a:lnTo>
                  <a:lnTo>
                    <a:pt x="296" y="52"/>
                  </a:lnTo>
                  <a:lnTo>
                    <a:pt x="316" y="0"/>
                  </a:lnTo>
                  <a:lnTo>
                    <a:pt x="336" y="54"/>
                  </a:lnTo>
                  <a:lnTo>
                    <a:pt x="352" y="94"/>
                  </a:lnTo>
                  <a:lnTo>
                    <a:pt x="368" y="132"/>
                  </a:lnTo>
                  <a:lnTo>
                    <a:pt x="396" y="183"/>
                  </a:lnTo>
                  <a:lnTo>
                    <a:pt x="430" y="230"/>
                  </a:lnTo>
                  <a:lnTo>
                    <a:pt x="474" y="286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1" name="Freeform 48"/>
            <p:cNvSpPr>
              <a:spLocks/>
            </p:cNvSpPr>
            <p:nvPr/>
          </p:nvSpPr>
          <p:spPr bwMode="auto">
            <a:xfrm>
              <a:off x="2990" y="1706"/>
              <a:ext cx="198" cy="103"/>
            </a:xfrm>
            <a:custGeom>
              <a:avLst/>
              <a:gdLst>
                <a:gd name="T0" fmla="*/ 0 w 1587"/>
                <a:gd name="T1" fmla="*/ 0 h 824"/>
                <a:gd name="T2" fmla="*/ 0 w 1587"/>
                <a:gd name="T3" fmla="*/ 0 h 824"/>
                <a:gd name="T4" fmla="*/ 0 w 1587"/>
                <a:gd name="T5" fmla="*/ 0 h 824"/>
                <a:gd name="T6" fmla="*/ 0 w 1587"/>
                <a:gd name="T7" fmla="*/ 0 h 824"/>
                <a:gd name="T8" fmla="*/ 0 w 1587"/>
                <a:gd name="T9" fmla="*/ 0 h 824"/>
                <a:gd name="T10" fmla="*/ 0 w 1587"/>
                <a:gd name="T11" fmla="*/ 0 h 824"/>
                <a:gd name="T12" fmla="*/ 0 w 1587"/>
                <a:gd name="T13" fmla="*/ 0 h 824"/>
                <a:gd name="T14" fmla="*/ 0 w 1587"/>
                <a:gd name="T15" fmla="*/ 0 h 824"/>
                <a:gd name="T16" fmla="*/ 0 w 1587"/>
                <a:gd name="T17" fmla="*/ 0 h 824"/>
                <a:gd name="T18" fmla="*/ 0 w 1587"/>
                <a:gd name="T19" fmla="*/ 0 h 824"/>
                <a:gd name="T20" fmla="*/ 0 w 1587"/>
                <a:gd name="T21" fmla="*/ 0 h 824"/>
                <a:gd name="T22" fmla="*/ 0 w 1587"/>
                <a:gd name="T23" fmla="*/ 0 h 824"/>
                <a:gd name="T24" fmla="*/ 0 w 1587"/>
                <a:gd name="T25" fmla="*/ 0 h 824"/>
                <a:gd name="T26" fmla="*/ 0 w 1587"/>
                <a:gd name="T27" fmla="*/ 0 h 824"/>
                <a:gd name="T28" fmla="*/ 0 w 1587"/>
                <a:gd name="T29" fmla="*/ 0 h 824"/>
                <a:gd name="T30" fmla="*/ 0 w 1587"/>
                <a:gd name="T31" fmla="*/ 0 h 824"/>
                <a:gd name="T32" fmla="*/ 0 w 1587"/>
                <a:gd name="T33" fmla="*/ 0 h 824"/>
                <a:gd name="T34" fmla="*/ 0 w 1587"/>
                <a:gd name="T35" fmla="*/ 0 h 824"/>
                <a:gd name="T36" fmla="*/ 0 w 1587"/>
                <a:gd name="T37" fmla="*/ 0 h 824"/>
                <a:gd name="T38" fmla="*/ 0 w 1587"/>
                <a:gd name="T39" fmla="*/ 0 h 824"/>
                <a:gd name="T40" fmla="*/ 0 w 1587"/>
                <a:gd name="T41" fmla="*/ 0 h 824"/>
                <a:gd name="T42" fmla="*/ 0 w 1587"/>
                <a:gd name="T43" fmla="*/ 0 h 824"/>
                <a:gd name="T44" fmla="*/ 0 w 1587"/>
                <a:gd name="T45" fmla="*/ 0 h 824"/>
                <a:gd name="T46" fmla="*/ 0 w 1587"/>
                <a:gd name="T47" fmla="*/ 0 h 824"/>
                <a:gd name="T48" fmla="*/ 0 w 1587"/>
                <a:gd name="T49" fmla="*/ 0 h 824"/>
                <a:gd name="T50" fmla="*/ 0 w 1587"/>
                <a:gd name="T51" fmla="*/ 0 h 824"/>
                <a:gd name="T52" fmla="*/ 0 w 1587"/>
                <a:gd name="T53" fmla="*/ 0 h 824"/>
                <a:gd name="T54" fmla="*/ 0 w 1587"/>
                <a:gd name="T55" fmla="*/ 0 h 824"/>
                <a:gd name="T56" fmla="*/ 0 w 1587"/>
                <a:gd name="T57" fmla="*/ 0 h 824"/>
                <a:gd name="T58" fmla="*/ 0 w 1587"/>
                <a:gd name="T59" fmla="*/ 0 h 824"/>
                <a:gd name="T60" fmla="*/ 0 w 1587"/>
                <a:gd name="T61" fmla="*/ 0 h 824"/>
                <a:gd name="T62" fmla="*/ 0 w 1587"/>
                <a:gd name="T63" fmla="*/ 0 h 824"/>
                <a:gd name="T64" fmla="*/ 0 w 1587"/>
                <a:gd name="T65" fmla="*/ 0 h 824"/>
                <a:gd name="T66" fmla="*/ 0 w 1587"/>
                <a:gd name="T67" fmla="*/ 0 h 824"/>
                <a:gd name="T68" fmla="*/ 0 w 1587"/>
                <a:gd name="T69" fmla="*/ 0 h 8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87"/>
                <a:gd name="T106" fmla="*/ 0 h 824"/>
                <a:gd name="T107" fmla="*/ 1587 w 1587"/>
                <a:gd name="T108" fmla="*/ 824 h 82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87" h="824">
                  <a:moveTo>
                    <a:pt x="31" y="0"/>
                  </a:moveTo>
                  <a:lnTo>
                    <a:pt x="80" y="34"/>
                  </a:lnTo>
                  <a:lnTo>
                    <a:pt x="121" y="50"/>
                  </a:lnTo>
                  <a:lnTo>
                    <a:pt x="167" y="63"/>
                  </a:lnTo>
                  <a:lnTo>
                    <a:pt x="207" y="84"/>
                  </a:lnTo>
                  <a:lnTo>
                    <a:pt x="261" y="95"/>
                  </a:lnTo>
                  <a:lnTo>
                    <a:pt x="343" y="91"/>
                  </a:lnTo>
                  <a:lnTo>
                    <a:pt x="423" y="86"/>
                  </a:lnTo>
                  <a:lnTo>
                    <a:pt x="505" y="81"/>
                  </a:lnTo>
                  <a:lnTo>
                    <a:pt x="584" y="76"/>
                  </a:lnTo>
                  <a:lnTo>
                    <a:pt x="664" y="74"/>
                  </a:lnTo>
                  <a:lnTo>
                    <a:pt x="744" y="69"/>
                  </a:lnTo>
                  <a:lnTo>
                    <a:pt x="824" y="65"/>
                  </a:lnTo>
                  <a:lnTo>
                    <a:pt x="901" y="63"/>
                  </a:lnTo>
                  <a:lnTo>
                    <a:pt x="979" y="58"/>
                  </a:lnTo>
                  <a:lnTo>
                    <a:pt x="1053" y="52"/>
                  </a:lnTo>
                  <a:lnTo>
                    <a:pt x="1131" y="50"/>
                  </a:lnTo>
                  <a:lnTo>
                    <a:pt x="1206" y="46"/>
                  </a:lnTo>
                  <a:lnTo>
                    <a:pt x="1279" y="41"/>
                  </a:lnTo>
                  <a:lnTo>
                    <a:pt x="1351" y="37"/>
                  </a:lnTo>
                  <a:lnTo>
                    <a:pt x="1459" y="30"/>
                  </a:lnTo>
                  <a:lnTo>
                    <a:pt x="1448" y="67"/>
                  </a:lnTo>
                  <a:lnTo>
                    <a:pt x="1438" y="104"/>
                  </a:lnTo>
                  <a:lnTo>
                    <a:pt x="1429" y="142"/>
                  </a:lnTo>
                  <a:lnTo>
                    <a:pt x="1420" y="182"/>
                  </a:lnTo>
                  <a:lnTo>
                    <a:pt x="1526" y="250"/>
                  </a:lnTo>
                  <a:lnTo>
                    <a:pt x="1431" y="387"/>
                  </a:lnTo>
                  <a:lnTo>
                    <a:pt x="1554" y="459"/>
                  </a:lnTo>
                  <a:lnTo>
                    <a:pt x="1474" y="604"/>
                  </a:lnTo>
                  <a:lnTo>
                    <a:pt x="1582" y="668"/>
                  </a:lnTo>
                  <a:lnTo>
                    <a:pt x="1511" y="759"/>
                  </a:lnTo>
                  <a:lnTo>
                    <a:pt x="1551" y="785"/>
                  </a:lnTo>
                  <a:lnTo>
                    <a:pt x="1587" y="824"/>
                  </a:lnTo>
                  <a:lnTo>
                    <a:pt x="1492" y="813"/>
                  </a:lnTo>
                  <a:lnTo>
                    <a:pt x="1431" y="806"/>
                  </a:lnTo>
                  <a:lnTo>
                    <a:pt x="1371" y="798"/>
                  </a:lnTo>
                  <a:lnTo>
                    <a:pt x="1312" y="792"/>
                  </a:lnTo>
                  <a:lnTo>
                    <a:pt x="1251" y="783"/>
                  </a:lnTo>
                  <a:lnTo>
                    <a:pt x="1192" y="776"/>
                  </a:lnTo>
                  <a:lnTo>
                    <a:pt x="1133" y="766"/>
                  </a:lnTo>
                  <a:lnTo>
                    <a:pt x="1077" y="757"/>
                  </a:lnTo>
                  <a:lnTo>
                    <a:pt x="1018" y="746"/>
                  </a:lnTo>
                  <a:lnTo>
                    <a:pt x="962" y="733"/>
                  </a:lnTo>
                  <a:lnTo>
                    <a:pt x="906" y="720"/>
                  </a:lnTo>
                  <a:lnTo>
                    <a:pt x="852" y="705"/>
                  </a:lnTo>
                  <a:lnTo>
                    <a:pt x="798" y="686"/>
                  </a:lnTo>
                  <a:lnTo>
                    <a:pt x="744" y="668"/>
                  </a:lnTo>
                  <a:lnTo>
                    <a:pt x="666" y="635"/>
                  </a:lnTo>
                  <a:lnTo>
                    <a:pt x="599" y="623"/>
                  </a:lnTo>
                  <a:lnTo>
                    <a:pt x="554" y="614"/>
                  </a:lnTo>
                  <a:lnTo>
                    <a:pt x="512" y="599"/>
                  </a:lnTo>
                  <a:lnTo>
                    <a:pt x="467" y="586"/>
                  </a:lnTo>
                  <a:lnTo>
                    <a:pt x="428" y="569"/>
                  </a:lnTo>
                  <a:lnTo>
                    <a:pt x="385" y="553"/>
                  </a:lnTo>
                  <a:lnTo>
                    <a:pt x="343" y="536"/>
                  </a:lnTo>
                  <a:lnTo>
                    <a:pt x="303" y="517"/>
                  </a:lnTo>
                  <a:lnTo>
                    <a:pt x="264" y="499"/>
                  </a:lnTo>
                  <a:lnTo>
                    <a:pt x="223" y="480"/>
                  </a:lnTo>
                  <a:lnTo>
                    <a:pt x="181" y="461"/>
                  </a:lnTo>
                  <a:lnTo>
                    <a:pt x="141" y="443"/>
                  </a:lnTo>
                  <a:lnTo>
                    <a:pt x="101" y="424"/>
                  </a:lnTo>
                  <a:lnTo>
                    <a:pt x="62" y="405"/>
                  </a:lnTo>
                  <a:lnTo>
                    <a:pt x="0" y="379"/>
                  </a:lnTo>
                  <a:lnTo>
                    <a:pt x="0" y="327"/>
                  </a:lnTo>
                  <a:lnTo>
                    <a:pt x="6" y="264"/>
                  </a:lnTo>
                  <a:lnTo>
                    <a:pt x="10" y="208"/>
                  </a:lnTo>
                  <a:lnTo>
                    <a:pt x="15" y="154"/>
                  </a:lnTo>
                  <a:lnTo>
                    <a:pt x="17" y="110"/>
                  </a:lnTo>
                  <a:lnTo>
                    <a:pt x="22" y="69"/>
                  </a:lnTo>
                  <a:lnTo>
                    <a:pt x="28" y="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72" name="Freeform 49"/>
            <p:cNvSpPr>
              <a:spLocks/>
            </p:cNvSpPr>
            <p:nvPr/>
          </p:nvSpPr>
          <p:spPr bwMode="auto">
            <a:xfrm>
              <a:off x="3257" y="1706"/>
              <a:ext cx="118" cy="167"/>
            </a:xfrm>
            <a:custGeom>
              <a:avLst/>
              <a:gdLst>
                <a:gd name="T0" fmla="*/ 0 w 945"/>
                <a:gd name="T1" fmla="*/ 0 h 1334"/>
                <a:gd name="T2" fmla="*/ 0 w 945"/>
                <a:gd name="T3" fmla="*/ 0 h 1334"/>
                <a:gd name="T4" fmla="*/ 0 w 945"/>
                <a:gd name="T5" fmla="*/ 0 h 1334"/>
                <a:gd name="T6" fmla="*/ 0 w 945"/>
                <a:gd name="T7" fmla="*/ 0 h 1334"/>
                <a:gd name="T8" fmla="*/ 0 w 945"/>
                <a:gd name="T9" fmla="*/ 0 h 1334"/>
                <a:gd name="T10" fmla="*/ 0 w 945"/>
                <a:gd name="T11" fmla="*/ 0 h 1334"/>
                <a:gd name="T12" fmla="*/ 0 w 945"/>
                <a:gd name="T13" fmla="*/ 0 h 1334"/>
                <a:gd name="T14" fmla="*/ 0 w 945"/>
                <a:gd name="T15" fmla="*/ 0 h 1334"/>
                <a:gd name="T16" fmla="*/ 0 w 945"/>
                <a:gd name="T17" fmla="*/ 0 h 1334"/>
                <a:gd name="T18" fmla="*/ 0 w 945"/>
                <a:gd name="T19" fmla="*/ 0 h 1334"/>
                <a:gd name="T20" fmla="*/ 0 w 945"/>
                <a:gd name="T21" fmla="*/ 0 h 1334"/>
                <a:gd name="T22" fmla="*/ 0 w 945"/>
                <a:gd name="T23" fmla="*/ 0 h 1334"/>
                <a:gd name="T24" fmla="*/ 0 w 945"/>
                <a:gd name="T25" fmla="*/ 0 h 1334"/>
                <a:gd name="T26" fmla="*/ 0 w 945"/>
                <a:gd name="T27" fmla="*/ 0 h 1334"/>
                <a:gd name="T28" fmla="*/ 0 w 945"/>
                <a:gd name="T29" fmla="*/ 0 h 1334"/>
                <a:gd name="T30" fmla="*/ 0 w 945"/>
                <a:gd name="T31" fmla="*/ 0 h 1334"/>
                <a:gd name="T32" fmla="*/ 0 w 945"/>
                <a:gd name="T33" fmla="*/ 0 h 1334"/>
                <a:gd name="T34" fmla="*/ 0 w 945"/>
                <a:gd name="T35" fmla="*/ 0 h 1334"/>
                <a:gd name="T36" fmla="*/ 0 w 945"/>
                <a:gd name="T37" fmla="*/ 0 h 1334"/>
                <a:gd name="T38" fmla="*/ 0 w 945"/>
                <a:gd name="T39" fmla="*/ 0 h 1334"/>
                <a:gd name="T40" fmla="*/ 0 w 945"/>
                <a:gd name="T41" fmla="*/ 0 h 1334"/>
                <a:gd name="T42" fmla="*/ 0 w 945"/>
                <a:gd name="T43" fmla="*/ 0 h 1334"/>
                <a:gd name="T44" fmla="*/ 0 w 945"/>
                <a:gd name="T45" fmla="*/ 0 h 1334"/>
                <a:gd name="T46" fmla="*/ 0 w 945"/>
                <a:gd name="T47" fmla="*/ 0 h 1334"/>
                <a:gd name="T48" fmla="*/ 0 w 945"/>
                <a:gd name="T49" fmla="*/ 0 h 1334"/>
                <a:gd name="T50" fmla="*/ 0 w 945"/>
                <a:gd name="T51" fmla="*/ 0 h 1334"/>
                <a:gd name="T52" fmla="*/ 0 w 945"/>
                <a:gd name="T53" fmla="*/ 0 h 1334"/>
                <a:gd name="T54" fmla="*/ 0 w 945"/>
                <a:gd name="T55" fmla="*/ 0 h 1334"/>
                <a:gd name="T56" fmla="*/ 0 w 945"/>
                <a:gd name="T57" fmla="*/ 0 h 1334"/>
                <a:gd name="T58" fmla="*/ 0 w 945"/>
                <a:gd name="T59" fmla="*/ 0 h 1334"/>
                <a:gd name="T60" fmla="*/ 0 w 945"/>
                <a:gd name="T61" fmla="*/ 0 h 1334"/>
                <a:gd name="T62" fmla="*/ 0 w 945"/>
                <a:gd name="T63" fmla="*/ 0 h 1334"/>
                <a:gd name="T64" fmla="*/ 0 w 945"/>
                <a:gd name="T65" fmla="*/ 0 h 1334"/>
                <a:gd name="T66" fmla="*/ 0 w 945"/>
                <a:gd name="T67" fmla="*/ 0 h 1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5"/>
                <a:gd name="T103" fmla="*/ 0 h 1334"/>
                <a:gd name="T104" fmla="*/ 945 w 945"/>
                <a:gd name="T105" fmla="*/ 1334 h 1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5" h="1334">
                  <a:moveTo>
                    <a:pt x="625" y="0"/>
                  </a:moveTo>
                  <a:lnTo>
                    <a:pt x="640" y="52"/>
                  </a:lnTo>
                  <a:lnTo>
                    <a:pt x="649" y="119"/>
                  </a:lnTo>
                  <a:lnTo>
                    <a:pt x="651" y="184"/>
                  </a:lnTo>
                  <a:lnTo>
                    <a:pt x="645" y="245"/>
                  </a:lnTo>
                  <a:lnTo>
                    <a:pt x="636" y="304"/>
                  </a:lnTo>
                  <a:lnTo>
                    <a:pt x="623" y="358"/>
                  </a:lnTo>
                  <a:lnTo>
                    <a:pt x="610" y="411"/>
                  </a:lnTo>
                  <a:lnTo>
                    <a:pt x="597" y="476"/>
                  </a:lnTo>
                  <a:lnTo>
                    <a:pt x="602" y="536"/>
                  </a:lnTo>
                  <a:lnTo>
                    <a:pt x="623" y="595"/>
                  </a:lnTo>
                  <a:lnTo>
                    <a:pt x="659" y="638"/>
                  </a:lnTo>
                  <a:lnTo>
                    <a:pt x="705" y="668"/>
                  </a:lnTo>
                  <a:lnTo>
                    <a:pt x="757" y="692"/>
                  </a:lnTo>
                  <a:lnTo>
                    <a:pt x="813" y="710"/>
                  </a:lnTo>
                  <a:lnTo>
                    <a:pt x="872" y="731"/>
                  </a:lnTo>
                  <a:lnTo>
                    <a:pt x="945" y="764"/>
                  </a:lnTo>
                  <a:lnTo>
                    <a:pt x="943" y="806"/>
                  </a:lnTo>
                  <a:lnTo>
                    <a:pt x="945" y="846"/>
                  </a:lnTo>
                  <a:lnTo>
                    <a:pt x="945" y="884"/>
                  </a:lnTo>
                  <a:lnTo>
                    <a:pt x="930" y="930"/>
                  </a:lnTo>
                  <a:lnTo>
                    <a:pt x="908" y="968"/>
                  </a:lnTo>
                  <a:lnTo>
                    <a:pt x="895" y="1025"/>
                  </a:lnTo>
                  <a:lnTo>
                    <a:pt x="884" y="1079"/>
                  </a:lnTo>
                  <a:lnTo>
                    <a:pt x="872" y="1133"/>
                  </a:lnTo>
                  <a:lnTo>
                    <a:pt x="858" y="1181"/>
                  </a:lnTo>
                  <a:lnTo>
                    <a:pt x="846" y="1228"/>
                  </a:lnTo>
                  <a:lnTo>
                    <a:pt x="835" y="1271"/>
                  </a:lnTo>
                  <a:lnTo>
                    <a:pt x="822" y="1308"/>
                  </a:lnTo>
                  <a:lnTo>
                    <a:pt x="816" y="1334"/>
                  </a:lnTo>
                  <a:lnTo>
                    <a:pt x="778" y="1330"/>
                  </a:lnTo>
                  <a:lnTo>
                    <a:pt x="731" y="1306"/>
                  </a:lnTo>
                  <a:lnTo>
                    <a:pt x="690" y="1271"/>
                  </a:lnTo>
                  <a:lnTo>
                    <a:pt x="679" y="1308"/>
                  </a:lnTo>
                  <a:lnTo>
                    <a:pt x="690" y="1271"/>
                  </a:lnTo>
                  <a:lnTo>
                    <a:pt x="703" y="1222"/>
                  </a:lnTo>
                  <a:lnTo>
                    <a:pt x="687" y="1177"/>
                  </a:lnTo>
                  <a:lnTo>
                    <a:pt x="647" y="1139"/>
                  </a:lnTo>
                  <a:lnTo>
                    <a:pt x="602" y="1109"/>
                  </a:lnTo>
                  <a:lnTo>
                    <a:pt x="565" y="1083"/>
                  </a:lnTo>
                  <a:lnTo>
                    <a:pt x="508" y="1053"/>
                  </a:lnTo>
                  <a:lnTo>
                    <a:pt x="448" y="1031"/>
                  </a:lnTo>
                  <a:lnTo>
                    <a:pt x="387" y="1014"/>
                  </a:lnTo>
                  <a:lnTo>
                    <a:pt x="323" y="994"/>
                  </a:lnTo>
                  <a:lnTo>
                    <a:pt x="260" y="971"/>
                  </a:lnTo>
                  <a:lnTo>
                    <a:pt x="195" y="940"/>
                  </a:lnTo>
                  <a:lnTo>
                    <a:pt x="126" y="904"/>
                  </a:lnTo>
                  <a:lnTo>
                    <a:pt x="41" y="841"/>
                  </a:lnTo>
                  <a:lnTo>
                    <a:pt x="16" y="804"/>
                  </a:lnTo>
                  <a:lnTo>
                    <a:pt x="0" y="766"/>
                  </a:lnTo>
                  <a:lnTo>
                    <a:pt x="37" y="724"/>
                  </a:lnTo>
                  <a:lnTo>
                    <a:pt x="76" y="701"/>
                  </a:lnTo>
                  <a:lnTo>
                    <a:pt x="110" y="660"/>
                  </a:lnTo>
                  <a:lnTo>
                    <a:pt x="136" y="614"/>
                  </a:lnTo>
                  <a:lnTo>
                    <a:pt x="166" y="573"/>
                  </a:lnTo>
                  <a:lnTo>
                    <a:pt x="210" y="530"/>
                  </a:lnTo>
                  <a:lnTo>
                    <a:pt x="251" y="497"/>
                  </a:lnTo>
                  <a:lnTo>
                    <a:pt x="295" y="456"/>
                  </a:lnTo>
                  <a:lnTo>
                    <a:pt x="346" y="407"/>
                  </a:lnTo>
                  <a:lnTo>
                    <a:pt x="391" y="358"/>
                  </a:lnTo>
                  <a:lnTo>
                    <a:pt x="415" y="307"/>
                  </a:lnTo>
                  <a:lnTo>
                    <a:pt x="445" y="259"/>
                  </a:lnTo>
                  <a:lnTo>
                    <a:pt x="478" y="212"/>
                  </a:lnTo>
                  <a:lnTo>
                    <a:pt x="513" y="163"/>
                  </a:lnTo>
                  <a:lnTo>
                    <a:pt x="549" y="114"/>
                  </a:lnTo>
                  <a:lnTo>
                    <a:pt x="582" y="69"/>
                  </a:lnTo>
                  <a:lnTo>
                    <a:pt x="610" y="28"/>
                  </a:lnTo>
                  <a:lnTo>
                    <a:pt x="625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3" name="Freeform 50"/>
            <p:cNvSpPr>
              <a:spLocks/>
            </p:cNvSpPr>
            <p:nvPr/>
          </p:nvSpPr>
          <p:spPr bwMode="auto">
            <a:xfrm>
              <a:off x="2990" y="1753"/>
              <a:ext cx="354" cy="147"/>
            </a:xfrm>
            <a:custGeom>
              <a:avLst/>
              <a:gdLst>
                <a:gd name="T0" fmla="*/ 0 w 2839"/>
                <a:gd name="T1" fmla="*/ 0 h 1178"/>
                <a:gd name="T2" fmla="*/ 0 w 2839"/>
                <a:gd name="T3" fmla="*/ 0 h 1178"/>
                <a:gd name="T4" fmla="*/ 0 w 2839"/>
                <a:gd name="T5" fmla="*/ 0 h 1178"/>
                <a:gd name="T6" fmla="*/ 0 w 2839"/>
                <a:gd name="T7" fmla="*/ 0 h 1178"/>
                <a:gd name="T8" fmla="*/ 0 w 2839"/>
                <a:gd name="T9" fmla="*/ 0 h 1178"/>
                <a:gd name="T10" fmla="*/ 0 w 2839"/>
                <a:gd name="T11" fmla="*/ 0 h 1178"/>
                <a:gd name="T12" fmla="*/ 0 w 2839"/>
                <a:gd name="T13" fmla="*/ 0 h 1178"/>
                <a:gd name="T14" fmla="*/ 0 w 2839"/>
                <a:gd name="T15" fmla="*/ 0 h 1178"/>
                <a:gd name="T16" fmla="*/ 0 w 2839"/>
                <a:gd name="T17" fmla="*/ 0 h 1178"/>
                <a:gd name="T18" fmla="*/ 0 w 2839"/>
                <a:gd name="T19" fmla="*/ 0 h 1178"/>
                <a:gd name="T20" fmla="*/ 0 w 2839"/>
                <a:gd name="T21" fmla="*/ 0 h 1178"/>
                <a:gd name="T22" fmla="*/ 0 w 2839"/>
                <a:gd name="T23" fmla="*/ 0 h 1178"/>
                <a:gd name="T24" fmla="*/ 0 w 2839"/>
                <a:gd name="T25" fmla="*/ 0 h 1178"/>
                <a:gd name="T26" fmla="*/ 0 w 2839"/>
                <a:gd name="T27" fmla="*/ 0 h 1178"/>
                <a:gd name="T28" fmla="*/ 0 w 2839"/>
                <a:gd name="T29" fmla="*/ 0 h 1178"/>
                <a:gd name="T30" fmla="*/ 0 w 2839"/>
                <a:gd name="T31" fmla="*/ 0 h 1178"/>
                <a:gd name="T32" fmla="*/ 0 w 2839"/>
                <a:gd name="T33" fmla="*/ 0 h 1178"/>
                <a:gd name="T34" fmla="*/ 0 w 2839"/>
                <a:gd name="T35" fmla="*/ 0 h 1178"/>
                <a:gd name="T36" fmla="*/ 0 w 2839"/>
                <a:gd name="T37" fmla="*/ 0 h 1178"/>
                <a:gd name="T38" fmla="*/ 0 w 2839"/>
                <a:gd name="T39" fmla="*/ 0 h 1178"/>
                <a:gd name="T40" fmla="*/ 0 w 2839"/>
                <a:gd name="T41" fmla="*/ 0 h 1178"/>
                <a:gd name="T42" fmla="*/ 0 w 2839"/>
                <a:gd name="T43" fmla="*/ 0 h 1178"/>
                <a:gd name="T44" fmla="*/ 0 w 2839"/>
                <a:gd name="T45" fmla="*/ 0 h 1178"/>
                <a:gd name="T46" fmla="*/ 0 w 2839"/>
                <a:gd name="T47" fmla="*/ 0 h 1178"/>
                <a:gd name="T48" fmla="*/ 0 w 2839"/>
                <a:gd name="T49" fmla="*/ 0 h 1178"/>
                <a:gd name="T50" fmla="*/ 0 w 2839"/>
                <a:gd name="T51" fmla="*/ 0 h 1178"/>
                <a:gd name="T52" fmla="*/ 0 w 2839"/>
                <a:gd name="T53" fmla="*/ 0 h 1178"/>
                <a:gd name="T54" fmla="*/ 0 w 2839"/>
                <a:gd name="T55" fmla="*/ 0 h 1178"/>
                <a:gd name="T56" fmla="*/ 0 w 2839"/>
                <a:gd name="T57" fmla="*/ 0 h 1178"/>
                <a:gd name="T58" fmla="*/ 0 w 2839"/>
                <a:gd name="T59" fmla="*/ 0 h 1178"/>
                <a:gd name="T60" fmla="*/ 0 w 2839"/>
                <a:gd name="T61" fmla="*/ 0 h 1178"/>
                <a:gd name="T62" fmla="*/ 0 w 2839"/>
                <a:gd name="T63" fmla="*/ 0 h 1178"/>
                <a:gd name="T64" fmla="*/ 0 w 2839"/>
                <a:gd name="T65" fmla="*/ 0 h 1178"/>
                <a:gd name="T66" fmla="*/ 0 w 2839"/>
                <a:gd name="T67" fmla="*/ 0 h 1178"/>
                <a:gd name="T68" fmla="*/ 0 w 2839"/>
                <a:gd name="T69" fmla="*/ 0 h 1178"/>
                <a:gd name="T70" fmla="*/ 0 w 2839"/>
                <a:gd name="T71" fmla="*/ 0 h 1178"/>
                <a:gd name="T72" fmla="*/ 0 w 2839"/>
                <a:gd name="T73" fmla="*/ 0 h 1178"/>
                <a:gd name="T74" fmla="*/ 0 w 2839"/>
                <a:gd name="T75" fmla="*/ 0 h 1178"/>
                <a:gd name="T76" fmla="*/ 0 w 2839"/>
                <a:gd name="T77" fmla="*/ 0 h 1178"/>
                <a:gd name="T78" fmla="*/ 0 w 2839"/>
                <a:gd name="T79" fmla="*/ 0 h 1178"/>
                <a:gd name="T80" fmla="*/ 0 w 2839"/>
                <a:gd name="T81" fmla="*/ 0 h 1178"/>
                <a:gd name="T82" fmla="*/ 0 w 2839"/>
                <a:gd name="T83" fmla="*/ 0 h 1178"/>
                <a:gd name="T84" fmla="*/ 0 w 2839"/>
                <a:gd name="T85" fmla="*/ 0 h 1178"/>
                <a:gd name="T86" fmla="*/ 0 w 2839"/>
                <a:gd name="T87" fmla="*/ 0 h 1178"/>
                <a:gd name="T88" fmla="*/ 0 w 2839"/>
                <a:gd name="T89" fmla="*/ 0 h 1178"/>
                <a:gd name="T90" fmla="*/ 0 w 2839"/>
                <a:gd name="T91" fmla="*/ 0 h 1178"/>
                <a:gd name="T92" fmla="*/ 0 w 2839"/>
                <a:gd name="T93" fmla="*/ 0 h 1178"/>
                <a:gd name="T94" fmla="*/ 0 w 2839"/>
                <a:gd name="T95" fmla="*/ 0 h 1178"/>
                <a:gd name="T96" fmla="*/ 0 w 2839"/>
                <a:gd name="T97" fmla="*/ 0 h 1178"/>
                <a:gd name="T98" fmla="*/ 0 w 2839"/>
                <a:gd name="T99" fmla="*/ 0 h 1178"/>
                <a:gd name="T100" fmla="*/ 0 w 2839"/>
                <a:gd name="T101" fmla="*/ 0 h 1178"/>
                <a:gd name="T102" fmla="*/ 0 w 2839"/>
                <a:gd name="T103" fmla="*/ 0 h 1178"/>
                <a:gd name="T104" fmla="*/ 0 w 2839"/>
                <a:gd name="T105" fmla="*/ 0 h 1178"/>
                <a:gd name="T106" fmla="*/ 0 w 2839"/>
                <a:gd name="T107" fmla="*/ 0 h 1178"/>
                <a:gd name="T108" fmla="*/ 0 w 2839"/>
                <a:gd name="T109" fmla="*/ 0 h 1178"/>
                <a:gd name="T110" fmla="*/ 0 w 2839"/>
                <a:gd name="T111" fmla="*/ 0 h 1178"/>
                <a:gd name="T112" fmla="*/ 0 w 2839"/>
                <a:gd name="T113" fmla="*/ 0 h 11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39"/>
                <a:gd name="T172" fmla="*/ 0 h 1178"/>
                <a:gd name="T173" fmla="*/ 2839 w 2839"/>
                <a:gd name="T174" fmla="*/ 1178 h 11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39" h="1178">
                  <a:moveTo>
                    <a:pt x="0" y="0"/>
                  </a:moveTo>
                  <a:lnTo>
                    <a:pt x="61" y="26"/>
                  </a:lnTo>
                  <a:lnTo>
                    <a:pt x="103" y="45"/>
                  </a:lnTo>
                  <a:lnTo>
                    <a:pt x="143" y="64"/>
                  </a:lnTo>
                  <a:lnTo>
                    <a:pt x="183" y="82"/>
                  </a:lnTo>
                  <a:lnTo>
                    <a:pt x="225" y="101"/>
                  </a:lnTo>
                  <a:lnTo>
                    <a:pt x="266" y="120"/>
                  </a:lnTo>
                  <a:lnTo>
                    <a:pt x="305" y="138"/>
                  </a:lnTo>
                  <a:lnTo>
                    <a:pt x="348" y="155"/>
                  </a:lnTo>
                  <a:lnTo>
                    <a:pt x="387" y="174"/>
                  </a:lnTo>
                  <a:lnTo>
                    <a:pt x="430" y="188"/>
                  </a:lnTo>
                  <a:lnTo>
                    <a:pt x="469" y="205"/>
                  </a:lnTo>
                  <a:lnTo>
                    <a:pt x="512" y="218"/>
                  </a:lnTo>
                  <a:lnTo>
                    <a:pt x="556" y="230"/>
                  </a:lnTo>
                  <a:lnTo>
                    <a:pt x="599" y="242"/>
                  </a:lnTo>
                  <a:lnTo>
                    <a:pt x="666" y="253"/>
                  </a:lnTo>
                  <a:lnTo>
                    <a:pt x="744" y="289"/>
                  </a:lnTo>
                  <a:lnTo>
                    <a:pt x="798" y="307"/>
                  </a:lnTo>
                  <a:lnTo>
                    <a:pt x="854" y="324"/>
                  </a:lnTo>
                  <a:lnTo>
                    <a:pt x="908" y="341"/>
                  </a:lnTo>
                  <a:lnTo>
                    <a:pt x="964" y="352"/>
                  </a:lnTo>
                  <a:lnTo>
                    <a:pt x="1023" y="363"/>
                  </a:lnTo>
                  <a:lnTo>
                    <a:pt x="1079" y="376"/>
                  </a:lnTo>
                  <a:lnTo>
                    <a:pt x="1137" y="385"/>
                  </a:lnTo>
                  <a:lnTo>
                    <a:pt x="1197" y="395"/>
                  </a:lnTo>
                  <a:lnTo>
                    <a:pt x="1256" y="401"/>
                  </a:lnTo>
                  <a:lnTo>
                    <a:pt x="1314" y="410"/>
                  </a:lnTo>
                  <a:lnTo>
                    <a:pt x="1375" y="417"/>
                  </a:lnTo>
                  <a:lnTo>
                    <a:pt x="1436" y="425"/>
                  </a:lnTo>
                  <a:lnTo>
                    <a:pt x="1496" y="432"/>
                  </a:lnTo>
                  <a:lnTo>
                    <a:pt x="1589" y="443"/>
                  </a:lnTo>
                  <a:lnTo>
                    <a:pt x="1635" y="441"/>
                  </a:lnTo>
                  <a:lnTo>
                    <a:pt x="1673" y="439"/>
                  </a:lnTo>
                  <a:lnTo>
                    <a:pt x="1717" y="436"/>
                  </a:lnTo>
                  <a:lnTo>
                    <a:pt x="1766" y="434"/>
                  </a:lnTo>
                  <a:lnTo>
                    <a:pt x="1818" y="432"/>
                  </a:lnTo>
                  <a:lnTo>
                    <a:pt x="1874" y="430"/>
                  </a:lnTo>
                  <a:lnTo>
                    <a:pt x="1945" y="423"/>
                  </a:lnTo>
                  <a:lnTo>
                    <a:pt x="1982" y="415"/>
                  </a:lnTo>
                  <a:lnTo>
                    <a:pt x="2019" y="406"/>
                  </a:lnTo>
                  <a:lnTo>
                    <a:pt x="2062" y="397"/>
                  </a:lnTo>
                  <a:lnTo>
                    <a:pt x="2102" y="387"/>
                  </a:lnTo>
                  <a:lnTo>
                    <a:pt x="2130" y="382"/>
                  </a:lnTo>
                  <a:lnTo>
                    <a:pt x="2179" y="458"/>
                  </a:lnTo>
                  <a:lnTo>
                    <a:pt x="2216" y="497"/>
                  </a:lnTo>
                  <a:lnTo>
                    <a:pt x="2261" y="530"/>
                  </a:lnTo>
                  <a:lnTo>
                    <a:pt x="2309" y="556"/>
                  </a:lnTo>
                  <a:lnTo>
                    <a:pt x="2358" y="579"/>
                  </a:lnTo>
                  <a:lnTo>
                    <a:pt x="2409" y="598"/>
                  </a:lnTo>
                  <a:lnTo>
                    <a:pt x="2463" y="615"/>
                  </a:lnTo>
                  <a:lnTo>
                    <a:pt x="2515" y="629"/>
                  </a:lnTo>
                  <a:lnTo>
                    <a:pt x="2569" y="646"/>
                  </a:lnTo>
                  <a:lnTo>
                    <a:pt x="2618" y="661"/>
                  </a:lnTo>
                  <a:lnTo>
                    <a:pt x="2668" y="681"/>
                  </a:lnTo>
                  <a:lnTo>
                    <a:pt x="2714" y="704"/>
                  </a:lnTo>
                  <a:lnTo>
                    <a:pt x="2754" y="732"/>
                  </a:lnTo>
                  <a:lnTo>
                    <a:pt x="2791" y="767"/>
                  </a:lnTo>
                  <a:lnTo>
                    <a:pt x="2839" y="830"/>
                  </a:lnTo>
                  <a:lnTo>
                    <a:pt x="2830" y="868"/>
                  </a:lnTo>
                  <a:lnTo>
                    <a:pt x="2794" y="908"/>
                  </a:lnTo>
                  <a:lnTo>
                    <a:pt x="2756" y="931"/>
                  </a:lnTo>
                  <a:lnTo>
                    <a:pt x="2709" y="960"/>
                  </a:lnTo>
                  <a:lnTo>
                    <a:pt x="2670" y="988"/>
                  </a:lnTo>
                  <a:lnTo>
                    <a:pt x="2566" y="1007"/>
                  </a:lnTo>
                  <a:lnTo>
                    <a:pt x="2499" y="1018"/>
                  </a:lnTo>
                  <a:lnTo>
                    <a:pt x="2432" y="1030"/>
                  </a:lnTo>
                  <a:lnTo>
                    <a:pt x="2365" y="1042"/>
                  </a:lnTo>
                  <a:lnTo>
                    <a:pt x="2296" y="1053"/>
                  </a:lnTo>
                  <a:lnTo>
                    <a:pt x="2229" y="1065"/>
                  </a:lnTo>
                  <a:lnTo>
                    <a:pt x="2160" y="1077"/>
                  </a:lnTo>
                  <a:lnTo>
                    <a:pt x="2095" y="1089"/>
                  </a:lnTo>
                  <a:lnTo>
                    <a:pt x="2027" y="1100"/>
                  </a:lnTo>
                  <a:lnTo>
                    <a:pt x="1959" y="1113"/>
                  </a:lnTo>
                  <a:lnTo>
                    <a:pt x="1891" y="1124"/>
                  </a:lnTo>
                  <a:lnTo>
                    <a:pt x="1823" y="1135"/>
                  </a:lnTo>
                  <a:lnTo>
                    <a:pt x="1757" y="1147"/>
                  </a:lnTo>
                  <a:lnTo>
                    <a:pt x="1689" y="1161"/>
                  </a:lnTo>
                  <a:lnTo>
                    <a:pt x="1589" y="1178"/>
                  </a:lnTo>
                  <a:lnTo>
                    <a:pt x="1537" y="1165"/>
                  </a:lnTo>
                  <a:lnTo>
                    <a:pt x="1468" y="1150"/>
                  </a:lnTo>
                  <a:lnTo>
                    <a:pt x="1403" y="1133"/>
                  </a:lnTo>
                  <a:lnTo>
                    <a:pt x="1335" y="1119"/>
                  </a:lnTo>
                  <a:lnTo>
                    <a:pt x="1267" y="1102"/>
                  </a:lnTo>
                  <a:lnTo>
                    <a:pt x="1199" y="1087"/>
                  </a:lnTo>
                  <a:lnTo>
                    <a:pt x="1131" y="1070"/>
                  </a:lnTo>
                  <a:lnTo>
                    <a:pt x="1049" y="1048"/>
                  </a:lnTo>
                  <a:lnTo>
                    <a:pt x="945" y="1011"/>
                  </a:lnTo>
                  <a:lnTo>
                    <a:pt x="878" y="988"/>
                  </a:lnTo>
                  <a:lnTo>
                    <a:pt x="810" y="964"/>
                  </a:lnTo>
                  <a:lnTo>
                    <a:pt x="741" y="943"/>
                  </a:lnTo>
                  <a:lnTo>
                    <a:pt x="674" y="920"/>
                  </a:lnTo>
                  <a:lnTo>
                    <a:pt x="605" y="899"/>
                  </a:lnTo>
                  <a:lnTo>
                    <a:pt x="540" y="877"/>
                  </a:lnTo>
                  <a:lnTo>
                    <a:pt x="474" y="854"/>
                  </a:lnTo>
                  <a:lnTo>
                    <a:pt x="411" y="832"/>
                  </a:lnTo>
                  <a:lnTo>
                    <a:pt x="348" y="810"/>
                  </a:lnTo>
                  <a:lnTo>
                    <a:pt x="285" y="786"/>
                  </a:lnTo>
                  <a:lnTo>
                    <a:pt x="225" y="763"/>
                  </a:lnTo>
                  <a:lnTo>
                    <a:pt x="167" y="737"/>
                  </a:lnTo>
                  <a:lnTo>
                    <a:pt x="110" y="711"/>
                  </a:lnTo>
                  <a:lnTo>
                    <a:pt x="30" y="666"/>
                  </a:lnTo>
                  <a:lnTo>
                    <a:pt x="21" y="584"/>
                  </a:lnTo>
                  <a:lnTo>
                    <a:pt x="17" y="530"/>
                  </a:lnTo>
                  <a:lnTo>
                    <a:pt x="15" y="479"/>
                  </a:lnTo>
                  <a:lnTo>
                    <a:pt x="10" y="430"/>
                  </a:lnTo>
                  <a:lnTo>
                    <a:pt x="8" y="382"/>
                  </a:lnTo>
                  <a:lnTo>
                    <a:pt x="4" y="337"/>
                  </a:lnTo>
                  <a:lnTo>
                    <a:pt x="2" y="296"/>
                  </a:lnTo>
                  <a:lnTo>
                    <a:pt x="2" y="256"/>
                  </a:lnTo>
                  <a:lnTo>
                    <a:pt x="0" y="216"/>
                  </a:lnTo>
                  <a:lnTo>
                    <a:pt x="0" y="179"/>
                  </a:lnTo>
                  <a:lnTo>
                    <a:pt x="0" y="110"/>
                  </a:lnTo>
                  <a:lnTo>
                    <a:pt x="0" y="45"/>
                  </a:lnTo>
                  <a:lnTo>
                    <a:pt x="0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4" name="Freeform 51"/>
            <p:cNvSpPr>
              <a:spLocks/>
            </p:cNvSpPr>
            <p:nvPr/>
          </p:nvSpPr>
          <p:spPr bwMode="auto">
            <a:xfrm>
              <a:off x="2990" y="1837"/>
              <a:ext cx="219" cy="170"/>
            </a:xfrm>
            <a:custGeom>
              <a:avLst/>
              <a:gdLst>
                <a:gd name="T0" fmla="*/ 0 w 1757"/>
                <a:gd name="T1" fmla="*/ 0 h 1364"/>
                <a:gd name="T2" fmla="*/ 0 w 1757"/>
                <a:gd name="T3" fmla="*/ 0 h 1364"/>
                <a:gd name="T4" fmla="*/ 0 w 1757"/>
                <a:gd name="T5" fmla="*/ 0 h 1364"/>
                <a:gd name="T6" fmla="*/ 0 w 1757"/>
                <a:gd name="T7" fmla="*/ 0 h 1364"/>
                <a:gd name="T8" fmla="*/ 0 w 1757"/>
                <a:gd name="T9" fmla="*/ 0 h 1364"/>
                <a:gd name="T10" fmla="*/ 0 w 1757"/>
                <a:gd name="T11" fmla="*/ 0 h 1364"/>
                <a:gd name="T12" fmla="*/ 0 w 1757"/>
                <a:gd name="T13" fmla="*/ 0 h 1364"/>
                <a:gd name="T14" fmla="*/ 0 w 1757"/>
                <a:gd name="T15" fmla="*/ 0 h 1364"/>
                <a:gd name="T16" fmla="*/ 0 w 1757"/>
                <a:gd name="T17" fmla="*/ 0 h 1364"/>
                <a:gd name="T18" fmla="*/ 0 w 1757"/>
                <a:gd name="T19" fmla="*/ 0 h 1364"/>
                <a:gd name="T20" fmla="*/ 0 w 1757"/>
                <a:gd name="T21" fmla="*/ 0 h 1364"/>
                <a:gd name="T22" fmla="*/ 0 w 1757"/>
                <a:gd name="T23" fmla="*/ 0 h 1364"/>
                <a:gd name="T24" fmla="*/ 0 w 1757"/>
                <a:gd name="T25" fmla="*/ 0 h 1364"/>
                <a:gd name="T26" fmla="*/ 0 w 1757"/>
                <a:gd name="T27" fmla="*/ 0 h 1364"/>
                <a:gd name="T28" fmla="*/ 0 w 1757"/>
                <a:gd name="T29" fmla="*/ 0 h 1364"/>
                <a:gd name="T30" fmla="*/ 0 w 1757"/>
                <a:gd name="T31" fmla="*/ 0 h 1364"/>
                <a:gd name="T32" fmla="*/ 0 w 1757"/>
                <a:gd name="T33" fmla="*/ 0 h 1364"/>
                <a:gd name="T34" fmla="*/ 0 w 1757"/>
                <a:gd name="T35" fmla="*/ 0 h 1364"/>
                <a:gd name="T36" fmla="*/ 0 w 1757"/>
                <a:gd name="T37" fmla="*/ 0 h 1364"/>
                <a:gd name="T38" fmla="*/ 0 w 1757"/>
                <a:gd name="T39" fmla="*/ 0 h 1364"/>
                <a:gd name="T40" fmla="*/ 0 w 1757"/>
                <a:gd name="T41" fmla="*/ 0 h 1364"/>
                <a:gd name="T42" fmla="*/ 0 w 1757"/>
                <a:gd name="T43" fmla="*/ 0 h 1364"/>
                <a:gd name="T44" fmla="*/ 0 w 1757"/>
                <a:gd name="T45" fmla="*/ 0 h 1364"/>
                <a:gd name="T46" fmla="*/ 0 w 1757"/>
                <a:gd name="T47" fmla="*/ 0 h 1364"/>
                <a:gd name="T48" fmla="*/ 0 w 1757"/>
                <a:gd name="T49" fmla="*/ 0 h 1364"/>
                <a:gd name="T50" fmla="*/ 0 w 1757"/>
                <a:gd name="T51" fmla="*/ 0 h 1364"/>
                <a:gd name="T52" fmla="*/ 0 w 1757"/>
                <a:gd name="T53" fmla="*/ 0 h 1364"/>
                <a:gd name="T54" fmla="*/ 0 w 1757"/>
                <a:gd name="T55" fmla="*/ 0 h 1364"/>
                <a:gd name="T56" fmla="*/ 0 w 1757"/>
                <a:gd name="T57" fmla="*/ 0 h 1364"/>
                <a:gd name="T58" fmla="*/ 0 w 1757"/>
                <a:gd name="T59" fmla="*/ 0 h 1364"/>
                <a:gd name="T60" fmla="*/ 0 w 1757"/>
                <a:gd name="T61" fmla="*/ 0 h 1364"/>
                <a:gd name="T62" fmla="*/ 0 w 1757"/>
                <a:gd name="T63" fmla="*/ 0 h 1364"/>
                <a:gd name="T64" fmla="*/ 0 w 1757"/>
                <a:gd name="T65" fmla="*/ 0 h 1364"/>
                <a:gd name="T66" fmla="*/ 0 w 1757"/>
                <a:gd name="T67" fmla="*/ 0 h 1364"/>
                <a:gd name="T68" fmla="*/ 0 w 1757"/>
                <a:gd name="T69" fmla="*/ 0 h 1364"/>
                <a:gd name="T70" fmla="*/ 0 w 1757"/>
                <a:gd name="T71" fmla="*/ 0 h 1364"/>
                <a:gd name="T72" fmla="*/ 0 w 1757"/>
                <a:gd name="T73" fmla="*/ 0 h 1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7"/>
                <a:gd name="T112" fmla="*/ 0 h 1364"/>
                <a:gd name="T113" fmla="*/ 1757 w 1757"/>
                <a:gd name="T114" fmla="*/ 1364 h 1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7" h="1364">
                  <a:moveTo>
                    <a:pt x="33" y="0"/>
                  </a:moveTo>
                  <a:lnTo>
                    <a:pt x="112" y="43"/>
                  </a:lnTo>
                  <a:lnTo>
                    <a:pt x="169" y="69"/>
                  </a:lnTo>
                  <a:lnTo>
                    <a:pt x="227" y="92"/>
                  </a:lnTo>
                  <a:lnTo>
                    <a:pt x="287" y="118"/>
                  </a:lnTo>
                  <a:lnTo>
                    <a:pt x="350" y="142"/>
                  </a:lnTo>
                  <a:lnTo>
                    <a:pt x="413" y="162"/>
                  </a:lnTo>
                  <a:lnTo>
                    <a:pt x="476" y="186"/>
                  </a:lnTo>
                  <a:lnTo>
                    <a:pt x="542" y="207"/>
                  </a:lnTo>
                  <a:lnTo>
                    <a:pt x="610" y="231"/>
                  </a:lnTo>
                  <a:lnTo>
                    <a:pt x="676" y="252"/>
                  </a:lnTo>
                  <a:lnTo>
                    <a:pt x="744" y="275"/>
                  </a:lnTo>
                  <a:lnTo>
                    <a:pt x="812" y="298"/>
                  </a:lnTo>
                  <a:lnTo>
                    <a:pt x="880" y="320"/>
                  </a:lnTo>
                  <a:lnTo>
                    <a:pt x="948" y="346"/>
                  </a:lnTo>
                  <a:lnTo>
                    <a:pt x="1049" y="380"/>
                  </a:lnTo>
                  <a:lnTo>
                    <a:pt x="1098" y="393"/>
                  </a:lnTo>
                  <a:lnTo>
                    <a:pt x="1166" y="409"/>
                  </a:lnTo>
                  <a:lnTo>
                    <a:pt x="1234" y="425"/>
                  </a:lnTo>
                  <a:lnTo>
                    <a:pt x="1302" y="441"/>
                  </a:lnTo>
                  <a:lnTo>
                    <a:pt x="1368" y="458"/>
                  </a:lnTo>
                  <a:lnTo>
                    <a:pt x="1436" y="475"/>
                  </a:lnTo>
                  <a:lnTo>
                    <a:pt x="1504" y="491"/>
                  </a:lnTo>
                  <a:lnTo>
                    <a:pt x="1589" y="510"/>
                  </a:lnTo>
                  <a:lnTo>
                    <a:pt x="1569" y="549"/>
                  </a:lnTo>
                  <a:lnTo>
                    <a:pt x="1546" y="590"/>
                  </a:lnTo>
                  <a:lnTo>
                    <a:pt x="1528" y="625"/>
                  </a:lnTo>
                  <a:lnTo>
                    <a:pt x="1609" y="634"/>
                  </a:lnTo>
                  <a:lnTo>
                    <a:pt x="1565" y="765"/>
                  </a:lnTo>
                  <a:lnTo>
                    <a:pt x="1661" y="817"/>
                  </a:lnTo>
                  <a:lnTo>
                    <a:pt x="1607" y="944"/>
                  </a:lnTo>
                  <a:lnTo>
                    <a:pt x="1731" y="1023"/>
                  </a:lnTo>
                  <a:lnTo>
                    <a:pt x="1637" y="1108"/>
                  </a:lnTo>
                  <a:lnTo>
                    <a:pt x="1757" y="1206"/>
                  </a:lnTo>
                  <a:lnTo>
                    <a:pt x="1661" y="1260"/>
                  </a:lnTo>
                  <a:lnTo>
                    <a:pt x="1689" y="1300"/>
                  </a:lnTo>
                  <a:lnTo>
                    <a:pt x="1715" y="1345"/>
                  </a:lnTo>
                  <a:lnTo>
                    <a:pt x="1671" y="1364"/>
                  </a:lnTo>
                  <a:lnTo>
                    <a:pt x="1609" y="1357"/>
                  </a:lnTo>
                  <a:lnTo>
                    <a:pt x="1550" y="1347"/>
                  </a:lnTo>
                  <a:lnTo>
                    <a:pt x="1490" y="1336"/>
                  </a:lnTo>
                  <a:lnTo>
                    <a:pt x="1431" y="1321"/>
                  </a:lnTo>
                  <a:lnTo>
                    <a:pt x="1373" y="1308"/>
                  </a:lnTo>
                  <a:lnTo>
                    <a:pt x="1312" y="1293"/>
                  </a:lnTo>
                  <a:lnTo>
                    <a:pt x="1239" y="1272"/>
                  </a:lnTo>
                  <a:lnTo>
                    <a:pt x="1197" y="1251"/>
                  </a:lnTo>
                  <a:lnTo>
                    <a:pt x="1115" y="1206"/>
                  </a:lnTo>
                  <a:lnTo>
                    <a:pt x="1033" y="1167"/>
                  </a:lnTo>
                  <a:lnTo>
                    <a:pt x="951" y="1124"/>
                  </a:lnTo>
                  <a:lnTo>
                    <a:pt x="869" y="1085"/>
                  </a:lnTo>
                  <a:lnTo>
                    <a:pt x="786" y="1044"/>
                  </a:lnTo>
                  <a:lnTo>
                    <a:pt x="704" y="1005"/>
                  </a:lnTo>
                  <a:lnTo>
                    <a:pt x="624" y="962"/>
                  </a:lnTo>
                  <a:lnTo>
                    <a:pt x="545" y="921"/>
                  </a:lnTo>
                  <a:lnTo>
                    <a:pt x="469" y="876"/>
                  </a:lnTo>
                  <a:lnTo>
                    <a:pt x="395" y="828"/>
                  </a:lnTo>
                  <a:lnTo>
                    <a:pt x="322" y="780"/>
                  </a:lnTo>
                  <a:lnTo>
                    <a:pt x="251" y="726"/>
                  </a:lnTo>
                  <a:lnTo>
                    <a:pt x="186" y="672"/>
                  </a:lnTo>
                  <a:lnTo>
                    <a:pt x="120" y="611"/>
                  </a:lnTo>
                  <a:lnTo>
                    <a:pt x="33" y="510"/>
                  </a:lnTo>
                  <a:lnTo>
                    <a:pt x="8" y="467"/>
                  </a:lnTo>
                  <a:lnTo>
                    <a:pt x="0" y="430"/>
                  </a:lnTo>
                  <a:lnTo>
                    <a:pt x="0" y="393"/>
                  </a:lnTo>
                  <a:lnTo>
                    <a:pt x="2" y="348"/>
                  </a:lnTo>
                  <a:lnTo>
                    <a:pt x="2" y="320"/>
                  </a:lnTo>
                  <a:lnTo>
                    <a:pt x="4" y="270"/>
                  </a:lnTo>
                  <a:lnTo>
                    <a:pt x="10" y="231"/>
                  </a:lnTo>
                  <a:lnTo>
                    <a:pt x="15" y="190"/>
                  </a:lnTo>
                  <a:lnTo>
                    <a:pt x="17" y="149"/>
                  </a:lnTo>
                  <a:lnTo>
                    <a:pt x="21" y="108"/>
                  </a:lnTo>
                  <a:lnTo>
                    <a:pt x="26" y="69"/>
                  </a:lnTo>
                  <a:lnTo>
                    <a:pt x="30" y="32"/>
                  </a:lnTo>
                  <a:lnTo>
                    <a:pt x="3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75" name="Freeform 52"/>
            <p:cNvSpPr>
              <a:spLocks/>
            </p:cNvSpPr>
            <p:nvPr/>
          </p:nvSpPr>
          <p:spPr bwMode="auto">
            <a:xfrm>
              <a:off x="3500" y="1869"/>
              <a:ext cx="165" cy="258"/>
            </a:xfrm>
            <a:custGeom>
              <a:avLst/>
              <a:gdLst>
                <a:gd name="T0" fmla="*/ 0 w 1323"/>
                <a:gd name="T1" fmla="*/ 0 h 2064"/>
                <a:gd name="T2" fmla="*/ 0 w 1323"/>
                <a:gd name="T3" fmla="*/ 0 h 2064"/>
                <a:gd name="T4" fmla="*/ 0 w 1323"/>
                <a:gd name="T5" fmla="*/ 0 h 2064"/>
                <a:gd name="T6" fmla="*/ 0 w 1323"/>
                <a:gd name="T7" fmla="*/ 0 h 2064"/>
                <a:gd name="T8" fmla="*/ 0 w 1323"/>
                <a:gd name="T9" fmla="*/ 0 h 2064"/>
                <a:gd name="T10" fmla="*/ 0 w 1323"/>
                <a:gd name="T11" fmla="*/ 0 h 2064"/>
                <a:gd name="T12" fmla="*/ 0 w 1323"/>
                <a:gd name="T13" fmla="*/ 0 h 2064"/>
                <a:gd name="T14" fmla="*/ 0 w 1323"/>
                <a:gd name="T15" fmla="*/ 0 h 2064"/>
                <a:gd name="T16" fmla="*/ 0 w 1323"/>
                <a:gd name="T17" fmla="*/ 0 h 2064"/>
                <a:gd name="T18" fmla="*/ 0 w 1323"/>
                <a:gd name="T19" fmla="*/ 0 h 2064"/>
                <a:gd name="T20" fmla="*/ 0 w 1323"/>
                <a:gd name="T21" fmla="*/ 0 h 2064"/>
                <a:gd name="T22" fmla="*/ 0 w 1323"/>
                <a:gd name="T23" fmla="*/ 0 h 2064"/>
                <a:gd name="T24" fmla="*/ 0 w 1323"/>
                <a:gd name="T25" fmla="*/ 0 h 2064"/>
                <a:gd name="T26" fmla="*/ 0 w 1323"/>
                <a:gd name="T27" fmla="*/ 0 h 2064"/>
                <a:gd name="T28" fmla="*/ 0 w 1323"/>
                <a:gd name="T29" fmla="*/ 0 h 2064"/>
                <a:gd name="T30" fmla="*/ 0 w 1323"/>
                <a:gd name="T31" fmla="*/ 0 h 2064"/>
                <a:gd name="T32" fmla="*/ 0 w 1323"/>
                <a:gd name="T33" fmla="*/ 0 h 2064"/>
                <a:gd name="T34" fmla="*/ 0 w 1323"/>
                <a:gd name="T35" fmla="*/ 0 h 2064"/>
                <a:gd name="T36" fmla="*/ 0 w 1323"/>
                <a:gd name="T37" fmla="*/ 0 h 2064"/>
                <a:gd name="T38" fmla="*/ 0 w 1323"/>
                <a:gd name="T39" fmla="*/ 0 h 2064"/>
                <a:gd name="T40" fmla="*/ 0 w 1323"/>
                <a:gd name="T41" fmla="*/ 0 h 2064"/>
                <a:gd name="T42" fmla="*/ 0 w 1323"/>
                <a:gd name="T43" fmla="*/ 0 h 2064"/>
                <a:gd name="T44" fmla="*/ 0 w 1323"/>
                <a:gd name="T45" fmla="*/ 0 h 2064"/>
                <a:gd name="T46" fmla="*/ 0 w 1323"/>
                <a:gd name="T47" fmla="*/ 0 h 2064"/>
                <a:gd name="T48" fmla="*/ 0 w 1323"/>
                <a:gd name="T49" fmla="*/ 0 h 2064"/>
                <a:gd name="T50" fmla="*/ 0 w 1323"/>
                <a:gd name="T51" fmla="*/ 0 h 2064"/>
                <a:gd name="T52" fmla="*/ 0 w 1323"/>
                <a:gd name="T53" fmla="*/ 0 h 2064"/>
                <a:gd name="T54" fmla="*/ 0 w 1323"/>
                <a:gd name="T55" fmla="*/ 0 h 2064"/>
                <a:gd name="T56" fmla="*/ 0 w 1323"/>
                <a:gd name="T57" fmla="*/ 0 h 2064"/>
                <a:gd name="T58" fmla="*/ 0 w 1323"/>
                <a:gd name="T59" fmla="*/ 0 h 2064"/>
                <a:gd name="T60" fmla="*/ 0 w 1323"/>
                <a:gd name="T61" fmla="*/ 0 h 2064"/>
                <a:gd name="T62" fmla="*/ 0 w 1323"/>
                <a:gd name="T63" fmla="*/ 0 h 2064"/>
                <a:gd name="T64" fmla="*/ 0 w 1323"/>
                <a:gd name="T65" fmla="*/ 0 h 2064"/>
                <a:gd name="T66" fmla="*/ 0 w 1323"/>
                <a:gd name="T67" fmla="*/ 0 h 2064"/>
                <a:gd name="T68" fmla="*/ 0 w 1323"/>
                <a:gd name="T69" fmla="*/ 0 h 20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3"/>
                <a:gd name="T106" fmla="*/ 0 h 2064"/>
                <a:gd name="T107" fmla="*/ 1323 w 1323"/>
                <a:gd name="T108" fmla="*/ 2064 h 20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3" h="2064">
                  <a:moveTo>
                    <a:pt x="1323" y="476"/>
                  </a:moveTo>
                  <a:lnTo>
                    <a:pt x="1304" y="515"/>
                  </a:lnTo>
                  <a:lnTo>
                    <a:pt x="1280" y="567"/>
                  </a:lnTo>
                  <a:lnTo>
                    <a:pt x="1256" y="619"/>
                  </a:lnTo>
                  <a:lnTo>
                    <a:pt x="1234" y="671"/>
                  </a:lnTo>
                  <a:lnTo>
                    <a:pt x="1210" y="722"/>
                  </a:lnTo>
                  <a:lnTo>
                    <a:pt x="1187" y="774"/>
                  </a:lnTo>
                  <a:lnTo>
                    <a:pt x="1163" y="826"/>
                  </a:lnTo>
                  <a:lnTo>
                    <a:pt x="1133" y="889"/>
                  </a:lnTo>
                  <a:lnTo>
                    <a:pt x="1105" y="930"/>
                  </a:lnTo>
                  <a:lnTo>
                    <a:pt x="1074" y="984"/>
                  </a:lnTo>
                  <a:lnTo>
                    <a:pt x="1051" y="1039"/>
                  </a:lnTo>
                  <a:lnTo>
                    <a:pt x="1027" y="1093"/>
                  </a:lnTo>
                  <a:lnTo>
                    <a:pt x="1003" y="1144"/>
                  </a:lnTo>
                  <a:lnTo>
                    <a:pt x="975" y="1196"/>
                  </a:lnTo>
                  <a:lnTo>
                    <a:pt x="940" y="1246"/>
                  </a:lnTo>
                  <a:lnTo>
                    <a:pt x="882" y="1302"/>
                  </a:lnTo>
                  <a:lnTo>
                    <a:pt x="873" y="1351"/>
                  </a:lnTo>
                  <a:lnTo>
                    <a:pt x="849" y="1408"/>
                  </a:lnTo>
                  <a:lnTo>
                    <a:pt x="811" y="1462"/>
                  </a:lnTo>
                  <a:lnTo>
                    <a:pt x="767" y="1510"/>
                  </a:lnTo>
                  <a:lnTo>
                    <a:pt x="713" y="1557"/>
                  </a:lnTo>
                  <a:lnTo>
                    <a:pt x="657" y="1604"/>
                  </a:lnTo>
                  <a:lnTo>
                    <a:pt x="598" y="1652"/>
                  </a:lnTo>
                  <a:lnTo>
                    <a:pt x="530" y="1713"/>
                  </a:lnTo>
                  <a:lnTo>
                    <a:pt x="480" y="1717"/>
                  </a:lnTo>
                  <a:lnTo>
                    <a:pt x="432" y="1752"/>
                  </a:lnTo>
                  <a:lnTo>
                    <a:pt x="404" y="1790"/>
                  </a:lnTo>
                  <a:lnTo>
                    <a:pt x="376" y="1827"/>
                  </a:lnTo>
                  <a:lnTo>
                    <a:pt x="331" y="1879"/>
                  </a:lnTo>
                  <a:lnTo>
                    <a:pt x="277" y="1905"/>
                  </a:lnTo>
                  <a:lnTo>
                    <a:pt x="225" y="1940"/>
                  </a:lnTo>
                  <a:lnTo>
                    <a:pt x="188" y="1966"/>
                  </a:lnTo>
                  <a:lnTo>
                    <a:pt x="149" y="1992"/>
                  </a:lnTo>
                  <a:lnTo>
                    <a:pt x="99" y="2024"/>
                  </a:lnTo>
                  <a:lnTo>
                    <a:pt x="56" y="2050"/>
                  </a:lnTo>
                  <a:lnTo>
                    <a:pt x="23" y="2064"/>
                  </a:lnTo>
                  <a:lnTo>
                    <a:pt x="4" y="2007"/>
                  </a:lnTo>
                  <a:lnTo>
                    <a:pt x="0" y="1940"/>
                  </a:lnTo>
                  <a:lnTo>
                    <a:pt x="4" y="1881"/>
                  </a:lnTo>
                  <a:lnTo>
                    <a:pt x="21" y="1827"/>
                  </a:lnTo>
                  <a:lnTo>
                    <a:pt x="37" y="1776"/>
                  </a:lnTo>
                  <a:lnTo>
                    <a:pt x="51" y="1724"/>
                  </a:lnTo>
                  <a:lnTo>
                    <a:pt x="60" y="1667"/>
                  </a:lnTo>
                  <a:lnTo>
                    <a:pt x="54" y="1585"/>
                  </a:lnTo>
                  <a:lnTo>
                    <a:pt x="91" y="1536"/>
                  </a:lnTo>
                  <a:lnTo>
                    <a:pt x="169" y="1433"/>
                  </a:lnTo>
                  <a:lnTo>
                    <a:pt x="242" y="1330"/>
                  </a:lnTo>
                  <a:lnTo>
                    <a:pt x="309" y="1229"/>
                  </a:lnTo>
                  <a:lnTo>
                    <a:pt x="376" y="1126"/>
                  </a:lnTo>
                  <a:lnTo>
                    <a:pt x="441" y="1023"/>
                  </a:lnTo>
                  <a:lnTo>
                    <a:pt x="504" y="921"/>
                  </a:lnTo>
                  <a:lnTo>
                    <a:pt x="565" y="821"/>
                  </a:lnTo>
                  <a:lnTo>
                    <a:pt x="629" y="720"/>
                  </a:lnTo>
                  <a:lnTo>
                    <a:pt x="692" y="619"/>
                  </a:lnTo>
                  <a:lnTo>
                    <a:pt x="757" y="521"/>
                  </a:lnTo>
                  <a:lnTo>
                    <a:pt x="823" y="422"/>
                  </a:lnTo>
                  <a:lnTo>
                    <a:pt x="891" y="326"/>
                  </a:lnTo>
                  <a:lnTo>
                    <a:pt x="964" y="232"/>
                  </a:lnTo>
                  <a:lnTo>
                    <a:pt x="1042" y="138"/>
                  </a:lnTo>
                  <a:lnTo>
                    <a:pt x="1165" y="0"/>
                  </a:lnTo>
                  <a:lnTo>
                    <a:pt x="1182" y="37"/>
                  </a:lnTo>
                  <a:lnTo>
                    <a:pt x="1202" y="84"/>
                  </a:lnTo>
                  <a:lnTo>
                    <a:pt x="1222" y="136"/>
                  </a:lnTo>
                  <a:lnTo>
                    <a:pt x="1238" y="190"/>
                  </a:lnTo>
                  <a:lnTo>
                    <a:pt x="1256" y="249"/>
                  </a:lnTo>
                  <a:lnTo>
                    <a:pt x="1276" y="312"/>
                  </a:lnTo>
                  <a:lnTo>
                    <a:pt x="1295" y="380"/>
                  </a:lnTo>
                  <a:lnTo>
                    <a:pt x="1304" y="417"/>
                  </a:lnTo>
                  <a:lnTo>
                    <a:pt x="1323" y="476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6" name="Freeform 53"/>
            <p:cNvSpPr>
              <a:spLocks/>
            </p:cNvSpPr>
            <p:nvPr/>
          </p:nvSpPr>
          <p:spPr bwMode="auto">
            <a:xfrm>
              <a:off x="2989" y="1901"/>
              <a:ext cx="334" cy="198"/>
            </a:xfrm>
            <a:custGeom>
              <a:avLst/>
              <a:gdLst>
                <a:gd name="T0" fmla="*/ 0 w 2670"/>
                <a:gd name="T1" fmla="*/ 0 h 1586"/>
                <a:gd name="T2" fmla="*/ 0 w 2670"/>
                <a:gd name="T3" fmla="*/ 0 h 1586"/>
                <a:gd name="T4" fmla="*/ 0 w 2670"/>
                <a:gd name="T5" fmla="*/ 0 h 1586"/>
                <a:gd name="T6" fmla="*/ 0 w 2670"/>
                <a:gd name="T7" fmla="*/ 0 h 1586"/>
                <a:gd name="T8" fmla="*/ 0 w 2670"/>
                <a:gd name="T9" fmla="*/ 0 h 1586"/>
                <a:gd name="T10" fmla="*/ 0 w 2670"/>
                <a:gd name="T11" fmla="*/ 0 h 1586"/>
                <a:gd name="T12" fmla="*/ 0 w 2670"/>
                <a:gd name="T13" fmla="*/ 0 h 1586"/>
                <a:gd name="T14" fmla="*/ 0 w 2670"/>
                <a:gd name="T15" fmla="*/ 0 h 1586"/>
                <a:gd name="T16" fmla="*/ 0 w 2670"/>
                <a:gd name="T17" fmla="*/ 0 h 1586"/>
                <a:gd name="T18" fmla="*/ 0 w 2670"/>
                <a:gd name="T19" fmla="*/ 0 h 1586"/>
                <a:gd name="T20" fmla="*/ 0 w 2670"/>
                <a:gd name="T21" fmla="*/ 0 h 1586"/>
                <a:gd name="T22" fmla="*/ 0 w 2670"/>
                <a:gd name="T23" fmla="*/ 0 h 1586"/>
                <a:gd name="T24" fmla="*/ 0 w 2670"/>
                <a:gd name="T25" fmla="*/ 0 h 1586"/>
                <a:gd name="T26" fmla="*/ 0 w 2670"/>
                <a:gd name="T27" fmla="*/ 0 h 1586"/>
                <a:gd name="T28" fmla="*/ 0 w 2670"/>
                <a:gd name="T29" fmla="*/ 0 h 1586"/>
                <a:gd name="T30" fmla="*/ 0 w 2670"/>
                <a:gd name="T31" fmla="*/ 0 h 1586"/>
                <a:gd name="T32" fmla="*/ 0 w 2670"/>
                <a:gd name="T33" fmla="*/ 0 h 1586"/>
                <a:gd name="T34" fmla="*/ 0 w 2670"/>
                <a:gd name="T35" fmla="*/ 0 h 1586"/>
                <a:gd name="T36" fmla="*/ 0 w 2670"/>
                <a:gd name="T37" fmla="*/ 0 h 1586"/>
                <a:gd name="T38" fmla="*/ 0 w 2670"/>
                <a:gd name="T39" fmla="*/ 0 h 1586"/>
                <a:gd name="T40" fmla="*/ 0 w 2670"/>
                <a:gd name="T41" fmla="*/ 0 h 1586"/>
                <a:gd name="T42" fmla="*/ 0 w 2670"/>
                <a:gd name="T43" fmla="*/ 0 h 1586"/>
                <a:gd name="T44" fmla="*/ 0 w 2670"/>
                <a:gd name="T45" fmla="*/ 0 h 1586"/>
                <a:gd name="T46" fmla="*/ 0 w 2670"/>
                <a:gd name="T47" fmla="*/ 0 h 1586"/>
                <a:gd name="T48" fmla="*/ 0 w 2670"/>
                <a:gd name="T49" fmla="*/ 0 h 1586"/>
                <a:gd name="T50" fmla="*/ 0 w 2670"/>
                <a:gd name="T51" fmla="*/ 0 h 1586"/>
                <a:gd name="T52" fmla="*/ 0 w 2670"/>
                <a:gd name="T53" fmla="*/ 0 h 1586"/>
                <a:gd name="T54" fmla="*/ 0 w 2670"/>
                <a:gd name="T55" fmla="*/ 0 h 1586"/>
                <a:gd name="T56" fmla="*/ 0 w 2670"/>
                <a:gd name="T57" fmla="*/ 0 h 1586"/>
                <a:gd name="T58" fmla="*/ 0 w 2670"/>
                <a:gd name="T59" fmla="*/ 0 h 1586"/>
                <a:gd name="T60" fmla="*/ 0 w 2670"/>
                <a:gd name="T61" fmla="*/ 0 h 1586"/>
                <a:gd name="T62" fmla="*/ 0 w 2670"/>
                <a:gd name="T63" fmla="*/ 0 h 1586"/>
                <a:gd name="T64" fmla="*/ 0 w 2670"/>
                <a:gd name="T65" fmla="*/ 0 h 1586"/>
                <a:gd name="T66" fmla="*/ 0 w 2670"/>
                <a:gd name="T67" fmla="*/ 0 h 1586"/>
                <a:gd name="T68" fmla="*/ 0 w 2670"/>
                <a:gd name="T69" fmla="*/ 0 h 1586"/>
                <a:gd name="T70" fmla="*/ 0 w 2670"/>
                <a:gd name="T71" fmla="*/ 0 h 1586"/>
                <a:gd name="T72" fmla="*/ 0 w 2670"/>
                <a:gd name="T73" fmla="*/ 0 h 1586"/>
                <a:gd name="T74" fmla="*/ 0 w 2670"/>
                <a:gd name="T75" fmla="*/ 0 h 1586"/>
                <a:gd name="T76" fmla="*/ 0 w 2670"/>
                <a:gd name="T77" fmla="*/ 0 h 1586"/>
                <a:gd name="T78" fmla="*/ 0 w 2670"/>
                <a:gd name="T79" fmla="*/ 0 h 1586"/>
                <a:gd name="T80" fmla="*/ 0 w 2670"/>
                <a:gd name="T81" fmla="*/ 0 h 1586"/>
                <a:gd name="T82" fmla="*/ 0 w 2670"/>
                <a:gd name="T83" fmla="*/ 0 h 1586"/>
                <a:gd name="T84" fmla="*/ 0 w 2670"/>
                <a:gd name="T85" fmla="*/ 0 h 1586"/>
                <a:gd name="T86" fmla="*/ 0 w 2670"/>
                <a:gd name="T87" fmla="*/ 0 h 1586"/>
                <a:gd name="T88" fmla="*/ 0 w 2670"/>
                <a:gd name="T89" fmla="*/ 0 h 1586"/>
                <a:gd name="T90" fmla="*/ 0 w 2670"/>
                <a:gd name="T91" fmla="*/ 0 h 1586"/>
                <a:gd name="T92" fmla="*/ 0 w 2670"/>
                <a:gd name="T93" fmla="*/ 0 h 1586"/>
                <a:gd name="T94" fmla="*/ 0 w 2670"/>
                <a:gd name="T95" fmla="*/ 0 h 1586"/>
                <a:gd name="T96" fmla="*/ 0 w 2670"/>
                <a:gd name="T97" fmla="*/ 0 h 1586"/>
                <a:gd name="T98" fmla="*/ 0 w 2670"/>
                <a:gd name="T99" fmla="*/ 0 h 1586"/>
                <a:gd name="T100" fmla="*/ 0 w 2670"/>
                <a:gd name="T101" fmla="*/ 0 h 1586"/>
                <a:gd name="T102" fmla="*/ 0 w 2670"/>
                <a:gd name="T103" fmla="*/ 0 h 1586"/>
                <a:gd name="T104" fmla="*/ 0 w 2670"/>
                <a:gd name="T105" fmla="*/ 0 h 1586"/>
                <a:gd name="T106" fmla="*/ 0 w 2670"/>
                <a:gd name="T107" fmla="*/ 0 h 1586"/>
                <a:gd name="T108" fmla="*/ 0 w 2670"/>
                <a:gd name="T109" fmla="*/ 0 h 1586"/>
                <a:gd name="T110" fmla="*/ 0 w 2670"/>
                <a:gd name="T111" fmla="*/ 0 h 1586"/>
                <a:gd name="T112" fmla="*/ 0 w 2670"/>
                <a:gd name="T113" fmla="*/ 0 h 15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70"/>
                <a:gd name="T172" fmla="*/ 0 h 1586"/>
                <a:gd name="T173" fmla="*/ 2670 w 2670"/>
                <a:gd name="T174" fmla="*/ 1586 h 15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70" h="1586">
                  <a:moveTo>
                    <a:pt x="38" y="0"/>
                  </a:moveTo>
                  <a:lnTo>
                    <a:pt x="125" y="101"/>
                  </a:lnTo>
                  <a:lnTo>
                    <a:pt x="188" y="160"/>
                  </a:lnTo>
                  <a:lnTo>
                    <a:pt x="256" y="216"/>
                  </a:lnTo>
                  <a:lnTo>
                    <a:pt x="327" y="270"/>
                  </a:lnTo>
                  <a:lnTo>
                    <a:pt x="400" y="320"/>
                  </a:lnTo>
                  <a:lnTo>
                    <a:pt x="472" y="366"/>
                  </a:lnTo>
                  <a:lnTo>
                    <a:pt x="550" y="411"/>
                  </a:lnTo>
                  <a:lnTo>
                    <a:pt x="629" y="452"/>
                  </a:lnTo>
                  <a:lnTo>
                    <a:pt x="709" y="495"/>
                  </a:lnTo>
                  <a:lnTo>
                    <a:pt x="789" y="535"/>
                  </a:lnTo>
                  <a:lnTo>
                    <a:pt x="871" y="575"/>
                  </a:lnTo>
                  <a:lnTo>
                    <a:pt x="953" y="614"/>
                  </a:lnTo>
                  <a:lnTo>
                    <a:pt x="1038" y="655"/>
                  </a:lnTo>
                  <a:lnTo>
                    <a:pt x="1120" y="697"/>
                  </a:lnTo>
                  <a:lnTo>
                    <a:pt x="1244" y="760"/>
                  </a:lnTo>
                  <a:lnTo>
                    <a:pt x="1289" y="772"/>
                  </a:lnTo>
                  <a:lnTo>
                    <a:pt x="1347" y="788"/>
                  </a:lnTo>
                  <a:lnTo>
                    <a:pt x="1406" y="805"/>
                  </a:lnTo>
                  <a:lnTo>
                    <a:pt x="1466" y="819"/>
                  </a:lnTo>
                  <a:lnTo>
                    <a:pt x="1525" y="831"/>
                  </a:lnTo>
                  <a:lnTo>
                    <a:pt x="1586" y="842"/>
                  </a:lnTo>
                  <a:lnTo>
                    <a:pt x="1645" y="850"/>
                  </a:lnTo>
                  <a:lnTo>
                    <a:pt x="1722" y="854"/>
                  </a:lnTo>
                  <a:lnTo>
                    <a:pt x="1774" y="876"/>
                  </a:lnTo>
                  <a:lnTo>
                    <a:pt x="1812" y="887"/>
                  </a:lnTo>
                  <a:lnTo>
                    <a:pt x="1849" y="896"/>
                  </a:lnTo>
                  <a:lnTo>
                    <a:pt x="1886" y="906"/>
                  </a:lnTo>
                  <a:lnTo>
                    <a:pt x="1927" y="910"/>
                  </a:lnTo>
                  <a:lnTo>
                    <a:pt x="1968" y="915"/>
                  </a:lnTo>
                  <a:lnTo>
                    <a:pt x="2009" y="917"/>
                  </a:lnTo>
                  <a:lnTo>
                    <a:pt x="2050" y="917"/>
                  </a:lnTo>
                  <a:lnTo>
                    <a:pt x="2095" y="915"/>
                  </a:lnTo>
                  <a:lnTo>
                    <a:pt x="2137" y="910"/>
                  </a:lnTo>
                  <a:lnTo>
                    <a:pt x="2182" y="906"/>
                  </a:lnTo>
                  <a:lnTo>
                    <a:pt x="2227" y="896"/>
                  </a:lnTo>
                  <a:lnTo>
                    <a:pt x="2273" y="887"/>
                  </a:lnTo>
                  <a:lnTo>
                    <a:pt x="2318" y="876"/>
                  </a:lnTo>
                  <a:lnTo>
                    <a:pt x="2388" y="854"/>
                  </a:lnTo>
                  <a:lnTo>
                    <a:pt x="2394" y="891"/>
                  </a:lnTo>
                  <a:lnTo>
                    <a:pt x="2403" y="939"/>
                  </a:lnTo>
                  <a:lnTo>
                    <a:pt x="2409" y="986"/>
                  </a:lnTo>
                  <a:lnTo>
                    <a:pt x="2417" y="1032"/>
                  </a:lnTo>
                  <a:lnTo>
                    <a:pt x="2424" y="1077"/>
                  </a:lnTo>
                  <a:lnTo>
                    <a:pt x="2433" y="1119"/>
                  </a:lnTo>
                  <a:lnTo>
                    <a:pt x="2440" y="1159"/>
                  </a:lnTo>
                  <a:lnTo>
                    <a:pt x="2452" y="1206"/>
                  </a:lnTo>
                  <a:lnTo>
                    <a:pt x="2498" y="1232"/>
                  </a:lnTo>
                  <a:lnTo>
                    <a:pt x="2545" y="1220"/>
                  </a:lnTo>
                  <a:lnTo>
                    <a:pt x="2590" y="1206"/>
                  </a:lnTo>
                  <a:lnTo>
                    <a:pt x="2644" y="1239"/>
                  </a:lnTo>
                  <a:lnTo>
                    <a:pt x="2649" y="1288"/>
                  </a:lnTo>
                  <a:lnTo>
                    <a:pt x="2656" y="1328"/>
                  </a:lnTo>
                  <a:lnTo>
                    <a:pt x="2660" y="1365"/>
                  </a:lnTo>
                  <a:lnTo>
                    <a:pt x="2670" y="1408"/>
                  </a:lnTo>
                  <a:lnTo>
                    <a:pt x="2586" y="1466"/>
                  </a:lnTo>
                  <a:lnTo>
                    <a:pt x="2526" y="1488"/>
                  </a:lnTo>
                  <a:lnTo>
                    <a:pt x="2470" y="1506"/>
                  </a:lnTo>
                  <a:lnTo>
                    <a:pt x="2414" y="1525"/>
                  </a:lnTo>
                  <a:lnTo>
                    <a:pt x="2360" y="1542"/>
                  </a:lnTo>
                  <a:lnTo>
                    <a:pt x="2307" y="1555"/>
                  </a:lnTo>
                  <a:lnTo>
                    <a:pt x="2253" y="1565"/>
                  </a:lnTo>
                  <a:lnTo>
                    <a:pt x="2197" y="1574"/>
                  </a:lnTo>
                  <a:lnTo>
                    <a:pt x="2143" y="1581"/>
                  </a:lnTo>
                  <a:lnTo>
                    <a:pt x="2089" y="1586"/>
                  </a:lnTo>
                  <a:lnTo>
                    <a:pt x="2035" y="1586"/>
                  </a:lnTo>
                  <a:lnTo>
                    <a:pt x="1981" y="1586"/>
                  </a:lnTo>
                  <a:lnTo>
                    <a:pt x="1924" y="1581"/>
                  </a:lnTo>
                  <a:lnTo>
                    <a:pt x="1868" y="1574"/>
                  </a:lnTo>
                  <a:lnTo>
                    <a:pt x="1784" y="1555"/>
                  </a:lnTo>
                  <a:lnTo>
                    <a:pt x="1741" y="1548"/>
                  </a:lnTo>
                  <a:lnTo>
                    <a:pt x="1685" y="1534"/>
                  </a:lnTo>
                  <a:lnTo>
                    <a:pt x="1622" y="1523"/>
                  </a:lnTo>
                  <a:lnTo>
                    <a:pt x="1555" y="1511"/>
                  </a:lnTo>
                  <a:lnTo>
                    <a:pt x="1486" y="1499"/>
                  </a:lnTo>
                  <a:lnTo>
                    <a:pt x="1447" y="1494"/>
                  </a:lnTo>
                  <a:lnTo>
                    <a:pt x="1375" y="1483"/>
                  </a:lnTo>
                  <a:lnTo>
                    <a:pt x="1337" y="1475"/>
                  </a:lnTo>
                  <a:lnTo>
                    <a:pt x="1300" y="1469"/>
                  </a:lnTo>
                  <a:lnTo>
                    <a:pt x="1244" y="1460"/>
                  </a:lnTo>
                  <a:lnTo>
                    <a:pt x="1204" y="1449"/>
                  </a:lnTo>
                  <a:lnTo>
                    <a:pt x="1129" y="1423"/>
                  </a:lnTo>
                  <a:lnTo>
                    <a:pt x="1054" y="1395"/>
                  </a:lnTo>
                  <a:lnTo>
                    <a:pt x="982" y="1365"/>
                  </a:lnTo>
                  <a:lnTo>
                    <a:pt x="908" y="1332"/>
                  </a:lnTo>
                  <a:lnTo>
                    <a:pt x="835" y="1295"/>
                  </a:lnTo>
                  <a:lnTo>
                    <a:pt x="766" y="1255"/>
                  </a:lnTo>
                  <a:lnTo>
                    <a:pt x="695" y="1215"/>
                  </a:lnTo>
                  <a:lnTo>
                    <a:pt x="625" y="1170"/>
                  </a:lnTo>
                  <a:lnTo>
                    <a:pt x="554" y="1126"/>
                  </a:lnTo>
                  <a:lnTo>
                    <a:pt x="487" y="1079"/>
                  </a:lnTo>
                  <a:lnTo>
                    <a:pt x="416" y="1030"/>
                  </a:lnTo>
                  <a:lnTo>
                    <a:pt x="346" y="978"/>
                  </a:lnTo>
                  <a:lnTo>
                    <a:pt x="277" y="926"/>
                  </a:lnTo>
                  <a:lnTo>
                    <a:pt x="208" y="876"/>
                  </a:lnTo>
                  <a:lnTo>
                    <a:pt x="102" y="793"/>
                  </a:lnTo>
                  <a:lnTo>
                    <a:pt x="76" y="748"/>
                  </a:lnTo>
                  <a:lnTo>
                    <a:pt x="52" y="688"/>
                  </a:lnTo>
                  <a:lnTo>
                    <a:pt x="35" y="631"/>
                  </a:lnTo>
                  <a:lnTo>
                    <a:pt x="26" y="575"/>
                  </a:lnTo>
                  <a:lnTo>
                    <a:pt x="20" y="519"/>
                  </a:lnTo>
                  <a:lnTo>
                    <a:pt x="15" y="465"/>
                  </a:lnTo>
                  <a:lnTo>
                    <a:pt x="13" y="413"/>
                  </a:lnTo>
                  <a:lnTo>
                    <a:pt x="7" y="348"/>
                  </a:lnTo>
                  <a:lnTo>
                    <a:pt x="9" y="290"/>
                  </a:lnTo>
                  <a:lnTo>
                    <a:pt x="15" y="244"/>
                  </a:lnTo>
                  <a:lnTo>
                    <a:pt x="20" y="197"/>
                  </a:lnTo>
                  <a:lnTo>
                    <a:pt x="22" y="152"/>
                  </a:lnTo>
                  <a:lnTo>
                    <a:pt x="26" y="108"/>
                  </a:lnTo>
                  <a:lnTo>
                    <a:pt x="31" y="68"/>
                  </a:lnTo>
                  <a:lnTo>
                    <a:pt x="35" y="28"/>
                  </a:lnTo>
                  <a:lnTo>
                    <a:pt x="38" y="0"/>
                  </a:lnTo>
                  <a:lnTo>
                    <a:pt x="0" y="26"/>
                  </a:lnTo>
                  <a:lnTo>
                    <a:pt x="38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7" name="Freeform 54"/>
            <p:cNvSpPr>
              <a:spLocks/>
            </p:cNvSpPr>
            <p:nvPr/>
          </p:nvSpPr>
          <p:spPr bwMode="auto">
            <a:xfrm>
              <a:off x="3173" y="2028"/>
              <a:ext cx="524" cy="506"/>
            </a:xfrm>
            <a:custGeom>
              <a:avLst/>
              <a:gdLst>
                <a:gd name="T0" fmla="*/ 0 w 4190"/>
                <a:gd name="T1" fmla="*/ 0 h 4051"/>
                <a:gd name="T2" fmla="*/ 0 w 4190"/>
                <a:gd name="T3" fmla="*/ 0 h 4051"/>
                <a:gd name="T4" fmla="*/ 0 w 4190"/>
                <a:gd name="T5" fmla="*/ 0 h 4051"/>
                <a:gd name="T6" fmla="*/ 0 w 4190"/>
                <a:gd name="T7" fmla="*/ 0 h 4051"/>
                <a:gd name="T8" fmla="*/ 0 w 4190"/>
                <a:gd name="T9" fmla="*/ 0 h 4051"/>
                <a:gd name="T10" fmla="*/ 0 w 4190"/>
                <a:gd name="T11" fmla="*/ 0 h 4051"/>
                <a:gd name="T12" fmla="*/ 0 w 4190"/>
                <a:gd name="T13" fmla="*/ 0 h 4051"/>
                <a:gd name="T14" fmla="*/ 0 w 4190"/>
                <a:gd name="T15" fmla="*/ 0 h 4051"/>
                <a:gd name="T16" fmla="*/ 0 w 4190"/>
                <a:gd name="T17" fmla="*/ 0 h 4051"/>
                <a:gd name="T18" fmla="*/ 0 w 4190"/>
                <a:gd name="T19" fmla="*/ 0 h 4051"/>
                <a:gd name="T20" fmla="*/ 0 w 4190"/>
                <a:gd name="T21" fmla="*/ 0 h 4051"/>
                <a:gd name="T22" fmla="*/ 0 w 4190"/>
                <a:gd name="T23" fmla="*/ 0 h 4051"/>
                <a:gd name="T24" fmla="*/ 0 w 4190"/>
                <a:gd name="T25" fmla="*/ 0 h 4051"/>
                <a:gd name="T26" fmla="*/ 0 w 4190"/>
                <a:gd name="T27" fmla="*/ 0 h 4051"/>
                <a:gd name="T28" fmla="*/ 0 w 4190"/>
                <a:gd name="T29" fmla="*/ 0 h 4051"/>
                <a:gd name="T30" fmla="*/ 0 w 4190"/>
                <a:gd name="T31" fmla="*/ 0 h 4051"/>
                <a:gd name="T32" fmla="*/ 0 w 4190"/>
                <a:gd name="T33" fmla="*/ 0 h 4051"/>
                <a:gd name="T34" fmla="*/ 0 w 4190"/>
                <a:gd name="T35" fmla="*/ 0 h 4051"/>
                <a:gd name="T36" fmla="*/ 0 w 4190"/>
                <a:gd name="T37" fmla="*/ 0 h 4051"/>
                <a:gd name="T38" fmla="*/ 0 w 4190"/>
                <a:gd name="T39" fmla="*/ 0 h 4051"/>
                <a:gd name="T40" fmla="*/ 0 w 4190"/>
                <a:gd name="T41" fmla="*/ 0 h 4051"/>
                <a:gd name="T42" fmla="*/ 0 w 4190"/>
                <a:gd name="T43" fmla="*/ 0 h 4051"/>
                <a:gd name="T44" fmla="*/ 0 w 4190"/>
                <a:gd name="T45" fmla="*/ 0 h 4051"/>
                <a:gd name="T46" fmla="*/ 0 w 4190"/>
                <a:gd name="T47" fmla="*/ 0 h 4051"/>
                <a:gd name="T48" fmla="*/ 0 w 4190"/>
                <a:gd name="T49" fmla="*/ 0 h 4051"/>
                <a:gd name="T50" fmla="*/ 0 w 4190"/>
                <a:gd name="T51" fmla="*/ 0 h 4051"/>
                <a:gd name="T52" fmla="*/ 0 w 4190"/>
                <a:gd name="T53" fmla="*/ 0 h 4051"/>
                <a:gd name="T54" fmla="*/ 0 w 4190"/>
                <a:gd name="T55" fmla="*/ 0 h 4051"/>
                <a:gd name="T56" fmla="*/ 0 w 4190"/>
                <a:gd name="T57" fmla="*/ 0 h 4051"/>
                <a:gd name="T58" fmla="*/ 0 w 4190"/>
                <a:gd name="T59" fmla="*/ 0 h 4051"/>
                <a:gd name="T60" fmla="*/ 0 w 4190"/>
                <a:gd name="T61" fmla="*/ 0 h 4051"/>
                <a:gd name="T62" fmla="*/ 0 w 4190"/>
                <a:gd name="T63" fmla="*/ 0 h 4051"/>
                <a:gd name="T64" fmla="*/ 0 w 4190"/>
                <a:gd name="T65" fmla="*/ 0 h 4051"/>
                <a:gd name="T66" fmla="*/ 0 w 4190"/>
                <a:gd name="T67" fmla="*/ 0 h 4051"/>
                <a:gd name="T68" fmla="*/ 0 w 4190"/>
                <a:gd name="T69" fmla="*/ 0 h 4051"/>
                <a:gd name="T70" fmla="*/ 0 w 4190"/>
                <a:gd name="T71" fmla="*/ 0 h 4051"/>
                <a:gd name="T72" fmla="*/ 0 w 4190"/>
                <a:gd name="T73" fmla="*/ 0 h 4051"/>
                <a:gd name="T74" fmla="*/ 0 w 4190"/>
                <a:gd name="T75" fmla="*/ 0 h 4051"/>
                <a:gd name="T76" fmla="*/ 0 w 4190"/>
                <a:gd name="T77" fmla="*/ 0 h 4051"/>
                <a:gd name="T78" fmla="*/ 0 w 4190"/>
                <a:gd name="T79" fmla="*/ 0 h 4051"/>
                <a:gd name="T80" fmla="*/ 0 w 4190"/>
                <a:gd name="T81" fmla="*/ 0 h 4051"/>
                <a:gd name="T82" fmla="*/ 0 w 4190"/>
                <a:gd name="T83" fmla="*/ 0 h 4051"/>
                <a:gd name="T84" fmla="*/ 0 w 4190"/>
                <a:gd name="T85" fmla="*/ 0 h 4051"/>
                <a:gd name="T86" fmla="*/ 0 w 4190"/>
                <a:gd name="T87" fmla="*/ 0 h 4051"/>
                <a:gd name="T88" fmla="*/ 0 w 4190"/>
                <a:gd name="T89" fmla="*/ 0 h 4051"/>
                <a:gd name="T90" fmla="*/ 0 w 4190"/>
                <a:gd name="T91" fmla="*/ 0 h 4051"/>
                <a:gd name="T92" fmla="*/ 0 w 4190"/>
                <a:gd name="T93" fmla="*/ 0 h 4051"/>
                <a:gd name="T94" fmla="*/ 0 w 4190"/>
                <a:gd name="T95" fmla="*/ 0 h 40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190"/>
                <a:gd name="T145" fmla="*/ 0 h 4051"/>
                <a:gd name="T146" fmla="*/ 4190 w 4190"/>
                <a:gd name="T147" fmla="*/ 4051 h 40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190" h="4051">
                  <a:moveTo>
                    <a:pt x="4190" y="0"/>
                  </a:moveTo>
                  <a:lnTo>
                    <a:pt x="4190" y="59"/>
                  </a:lnTo>
                  <a:lnTo>
                    <a:pt x="4190" y="106"/>
                  </a:lnTo>
                  <a:lnTo>
                    <a:pt x="4190" y="155"/>
                  </a:lnTo>
                  <a:lnTo>
                    <a:pt x="4190" y="202"/>
                  </a:lnTo>
                  <a:lnTo>
                    <a:pt x="4190" y="249"/>
                  </a:lnTo>
                  <a:lnTo>
                    <a:pt x="4190" y="299"/>
                  </a:lnTo>
                  <a:lnTo>
                    <a:pt x="4190" y="345"/>
                  </a:lnTo>
                  <a:lnTo>
                    <a:pt x="4190" y="381"/>
                  </a:lnTo>
                  <a:lnTo>
                    <a:pt x="4171" y="420"/>
                  </a:lnTo>
                  <a:lnTo>
                    <a:pt x="4162" y="470"/>
                  </a:lnTo>
                  <a:lnTo>
                    <a:pt x="4151" y="507"/>
                  </a:lnTo>
                  <a:lnTo>
                    <a:pt x="4138" y="554"/>
                  </a:lnTo>
                  <a:lnTo>
                    <a:pt x="4127" y="596"/>
                  </a:lnTo>
                  <a:lnTo>
                    <a:pt x="4097" y="604"/>
                  </a:lnTo>
                  <a:lnTo>
                    <a:pt x="4063" y="660"/>
                  </a:lnTo>
                  <a:lnTo>
                    <a:pt x="4005" y="772"/>
                  </a:lnTo>
                  <a:lnTo>
                    <a:pt x="3948" y="883"/>
                  </a:lnTo>
                  <a:lnTo>
                    <a:pt x="3892" y="993"/>
                  </a:lnTo>
                  <a:lnTo>
                    <a:pt x="3838" y="1103"/>
                  </a:lnTo>
                  <a:lnTo>
                    <a:pt x="3784" y="1211"/>
                  </a:lnTo>
                  <a:lnTo>
                    <a:pt x="3730" y="1319"/>
                  </a:lnTo>
                  <a:lnTo>
                    <a:pt x="3676" y="1426"/>
                  </a:lnTo>
                  <a:lnTo>
                    <a:pt x="3620" y="1534"/>
                  </a:lnTo>
                  <a:lnTo>
                    <a:pt x="3561" y="1640"/>
                  </a:lnTo>
                  <a:lnTo>
                    <a:pt x="3503" y="1746"/>
                  </a:lnTo>
                  <a:lnTo>
                    <a:pt x="3440" y="1851"/>
                  </a:lnTo>
                  <a:lnTo>
                    <a:pt x="3377" y="1957"/>
                  </a:lnTo>
                  <a:lnTo>
                    <a:pt x="3306" y="2060"/>
                  </a:lnTo>
                  <a:lnTo>
                    <a:pt x="3233" y="2163"/>
                  </a:lnTo>
                  <a:lnTo>
                    <a:pt x="3114" y="2318"/>
                  </a:lnTo>
                  <a:lnTo>
                    <a:pt x="3092" y="2362"/>
                  </a:lnTo>
                  <a:lnTo>
                    <a:pt x="3051" y="2412"/>
                  </a:lnTo>
                  <a:lnTo>
                    <a:pt x="2997" y="2466"/>
                  </a:lnTo>
                  <a:lnTo>
                    <a:pt x="2945" y="2520"/>
                  </a:lnTo>
                  <a:lnTo>
                    <a:pt x="2914" y="2557"/>
                  </a:lnTo>
                  <a:lnTo>
                    <a:pt x="2891" y="2606"/>
                  </a:lnTo>
                  <a:lnTo>
                    <a:pt x="2849" y="2669"/>
                  </a:lnTo>
                  <a:lnTo>
                    <a:pt x="2759" y="2792"/>
                  </a:lnTo>
                  <a:lnTo>
                    <a:pt x="2666" y="2909"/>
                  </a:lnTo>
                  <a:lnTo>
                    <a:pt x="2564" y="3024"/>
                  </a:lnTo>
                  <a:lnTo>
                    <a:pt x="2459" y="3134"/>
                  </a:lnTo>
                  <a:lnTo>
                    <a:pt x="2348" y="3240"/>
                  </a:lnTo>
                  <a:lnTo>
                    <a:pt x="2236" y="3341"/>
                  </a:lnTo>
                  <a:lnTo>
                    <a:pt x="2117" y="3437"/>
                  </a:lnTo>
                  <a:lnTo>
                    <a:pt x="1995" y="3528"/>
                  </a:lnTo>
                  <a:lnTo>
                    <a:pt x="1870" y="3616"/>
                  </a:lnTo>
                  <a:lnTo>
                    <a:pt x="1744" y="3695"/>
                  </a:lnTo>
                  <a:lnTo>
                    <a:pt x="1615" y="3772"/>
                  </a:lnTo>
                  <a:lnTo>
                    <a:pt x="1483" y="3841"/>
                  </a:lnTo>
                  <a:lnTo>
                    <a:pt x="1349" y="3906"/>
                  </a:lnTo>
                  <a:lnTo>
                    <a:pt x="1216" y="3962"/>
                  </a:lnTo>
                  <a:lnTo>
                    <a:pt x="1014" y="4038"/>
                  </a:lnTo>
                  <a:lnTo>
                    <a:pt x="944" y="4049"/>
                  </a:lnTo>
                  <a:lnTo>
                    <a:pt x="899" y="4051"/>
                  </a:lnTo>
                  <a:lnTo>
                    <a:pt x="857" y="4051"/>
                  </a:lnTo>
                  <a:lnTo>
                    <a:pt x="817" y="4051"/>
                  </a:lnTo>
                  <a:lnTo>
                    <a:pt x="780" y="4047"/>
                  </a:lnTo>
                  <a:lnTo>
                    <a:pt x="742" y="4040"/>
                  </a:lnTo>
                  <a:lnTo>
                    <a:pt x="672" y="4025"/>
                  </a:lnTo>
                  <a:lnTo>
                    <a:pt x="608" y="4007"/>
                  </a:lnTo>
                  <a:lnTo>
                    <a:pt x="545" y="3990"/>
                  </a:lnTo>
                  <a:lnTo>
                    <a:pt x="484" y="3979"/>
                  </a:lnTo>
                  <a:lnTo>
                    <a:pt x="441" y="3972"/>
                  </a:lnTo>
                  <a:lnTo>
                    <a:pt x="391" y="3943"/>
                  </a:lnTo>
                  <a:lnTo>
                    <a:pt x="344" y="3908"/>
                  </a:lnTo>
                  <a:lnTo>
                    <a:pt x="301" y="3869"/>
                  </a:lnTo>
                  <a:lnTo>
                    <a:pt x="259" y="3824"/>
                  </a:lnTo>
                  <a:lnTo>
                    <a:pt x="212" y="3774"/>
                  </a:lnTo>
                  <a:lnTo>
                    <a:pt x="186" y="3749"/>
                  </a:lnTo>
                  <a:lnTo>
                    <a:pt x="153" y="3711"/>
                  </a:lnTo>
                  <a:lnTo>
                    <a:pt x="134" y="3634"/>
                  </a:lnTo>
                  <a:lnTo>
                    <a:pt x="121" y="3582"/>
                  </a:lnTo>
                  <a:lnTo>
                    <a:pt x="106" y="3534"/>
                  </a:lnTo>
                  <a:lnTo>
                    <a:pt x="90" y="3484"/>
                  </a:lnTo>
                  <a:lnTo>
                    <a:pt x="74" y="3439"/>
                  </a:lnTo>
                  <a:lnTo>
                    <a:pt x="58" y="3395"/>
                  </a:lnTo>
                  <a:lnTo>
                    <a:pt x="43" y="3352"/>
                  </a:lnTo>
                  <a:lnTo>
                    <a:pt x="29" y="3313"/>
                  </a:lnTo>
                  <a:lnTo>
                    <a:pt x="17" y="3270"/>
                  </a:lnTo>
                  <a:lnTo>
                    <a:pt x="11" y="3233"/>
                  </a:lnTo>
                  <a:lnTo>
                    <a:pt x="4" y="3193"/>
                  </a:lnTo>
                  <a:lnTo>
                    <a:pt x="0" y="3156"/>
                  </a:lnTo>
                  <a:lnTo>
                    <a:pt x="4" y="3118"/>
                  </a:lnTo>
                  <a:lnTo>
                    <a:pt x="8" y="3078"/>
                  </a:lnTo>
                  <a:lnTo>
                    <a:pt x="29" y="3019"/>
                  </a:lnTo>
                  <a:lnTo>
                    <a:pt x="74" y="3052"/>
                  </a:lnTo>
                  <a:lnTo>
                    <a:pt x="116" y="3088"/>
                  </a:lnTo>
                  <a:lnTo>
                    <a:pt x="175" y="3127"/>
                  </a:lnTo>
                  <a:lnTo>
                    <a:pt x="212" y="3149"/>
                  </a:lnTo>
                  <a:lnTo>
                    <a:pt x="257" y="3167"/>
                  </a:lnTo>
                  <a:lnTo>
                    <a:pt x="306" y="3186"/>
                  </a:lnTo>
                  <a:lnTo>
                    <a:pt x="365" y="3203"/>
                  </a:lnTo>
                  <a:lnTo>
                    <a:pt x="430" y="3216"/>
                  </a:lnTo>
                  <a:lnTo>
                    <a:pt x="503" y="3226"/>
                  </a:lnTo>
                  <a:lnTo>
                    <a:pt x="585" y="3233"/>
                  </a:lnTo>
                  <a:lnTo>
                    <a:pt x="728" y="3233"/>
                  </a:lnTo>
                  <a:lnTo>
                    <a:pt x="785" y="3238"/>
                  </a:lnTo>
                  <a:lnTo>
                    <a:pt x="834" y="3235"/>
                  </a:lnTo>
                  <a:lnTo>
                    <a:pt x="893" y="3233"/>
                  </a:lnTo>
                  <a:lnTo>
                    <a:pt x="953" y="3229"/>
                  </a:lnTo>
                  <a:lnTo>
                    <a:pt x="1014" y="3221"/>
                  </a:lnTo>
                  <a:lnTo>
                    <a:pt x="1068" y="3214"/>
                  </a:lnTo>
                  <a:lnTo>
                    <a:pt x="1103" y="3207"/>
                  </a:lnTo>
                  <a:lnTo>
                    <a:pt x="1146" y="3193"/>
                  </a:lnTo>
                  <a:lnTo>
                    <a:pt x="1185" y="3184"/>
                  </a:lnTo>
                  <a:lnTo>
                    <a:pt x="1228" y="3175"/>
                  </a:lnTo>
                  <a:lnTo>
                    <a:pt x="1272" y="3162"/>
                  </a:lnTo>
                  <a:lnTo>
                    <a:pt x="1321" y="3151"/>
                  </a:lnTo>
                  <a:lnTo>
                    <a:pt x="1371" y="3139"/>
                  </a:lnTo>
                  <a:lnTo>
                    <a:pt x="1423" y="3125"/>
                  </a:lnTo>
                  <a:lnTo>
                    <a:pt x="1464" y="3111"/>
                  </a:lnTo>
                  <a:lnTo>
                    <a:pt x="1511" y="3097"/>
                  </a:lnTo>
                  <a:lnTo>
                    <a:pt x="1587" y="3071"/>
                  </a:lnTo>
                  <a:lnTo>
                    <a:pt x="1626" y="3059"/>
                  </a:lnTo>
                  <a:lnTo>
                    <a:pt x="1669" y="3045"/>
                  </a:lnTo>
                  <a:lnTo>
                    <a:pt x="1713" y="3034"/>
                  </a:lnTo>
                  <a:lnTo>
                    <a:pt x="1756" y="3022"/>
                  </a:lnTo>
                  <a:lnTo>
                    <a:pt x="1797" y="3010"/>
                  </a:lnTo>
                  <a:lnTo>
                    <a:pt x="1840" y="3000"/>
                  </a:lnTo>
                  <a:lnTo>
                    <a:pt x="1877" y="2991"/>
                  </a:lnTo>
                  <a:lnTo>
                    <a:pt x="1915" y="2987"/>
                  </a:lnTo>
                  <a:lnTo>
                    <a:pt x="1976" y="2980"/>
                  </a:lnTo>
                  <a:lnTo>
                    <a:pt x="2030" y="2987"/>
                  </a:lnTo>
                  <a:lnTo>
                    <a:pt x="2067" y="2944"/>
                  </a:lnTo>
                  <a:lnTo>
                    <a:pt x="2108" y="2874"/>
                  </a:lnTo>
                  <a:lnTo>
                    <a:pt x="2123" y="2831"/>
                  </a:lnTo>
                  <a:lnTo>
                    <a:pt x="2140" y="2790"/>
                  </a:lnTo>
                  <a:lnTo>
                    <a:pt x="2154" y="2745"/>
                  </a:lnTo>
                  <a:lnTo>
                    <a:pt x="2168" y="2701"/>
                  </a:lnTo>
                  <a:lnTo>
                    <a:pt x="2182" y="2654"/>
                  </a:lnTo>
                  <a:lnTo>
                    <a:pt x="2201" y="2609"/>
                  </a:lnTo>
                  <a:lnTo>
                    <a:pt x="2220" y="2561"/>
                  </a:lnTo>
                  <a:lnTo>
                    <a:pt x="2244" y="2518"/>
                  </a:lnTo>
                  <a:lnTo>
                    <a:pt x="2270" y="2475"/>
                  </a:lnTo>
                  <a:lnTo>
                    <a:pt x="2302" y="2435"/>
                  </a:lnTo>
                  <a:lnTo>
                    <a:pt x="2342" y="2401"/>
                  </a:lnTo>
                  <a:lnTo>
                    <a:pt x="2413" y="2351"/>
                  </a:lnTo>
                  <a:lnTo>
                    <a:pt x="2447" y="2304"/>
                  </a:lnTo>
                  <a:lnTo>
                    <a:pt x="2476" y="2260"/>
                  </a:lnTo>
                  <a:lnTo>
                    <a:pt x="2504" y="2208"/>
                  </a:lnTo>
                  <a:lnTo>
                    <a:pt x="2525" y="2170"/>
                  </a:lnTo>
                  <a:lnTo>
                    <a:pt x="2543" y="2128"/>
                  </a:lnTo>
                  <a:lnTo>
                    <a:pt x="2569" y="2067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78" name="Freeform 55"/>
            <p:cNvSpPr>
              <a:spLocks/>
            </p:cNvSpPr>
            <p:nvPr/>
          </p:nvSpPr>
          <p:spPr bwMode="auto">
            <a:xfrm>
              <a:off x="3494" y="1988"/>
              <a:ext cx="203" cy="298"/>
            </a:xfrm>
            <a:custGeom>
              <a:avLst/>
              <a:gdLst>
                <a:gd name="T0" fmla="*/ 0 w 1621"/>
                <a:gd name="T1" fmla="*/ 0 h 2386"/>
                <a:gd name="T2" fmla="*/ 0 w 1621"/>
                <a:gd name="T3" fmla="*/ 0 h 2386"/>
                <a:gd name="T4" fmla="*/ 0 w 1621"/>
                <a:gd name="T5" fmla="*/ 0 h 2386"/>
                <a:gd name="T6" fmla="*/ 0 w 1621"/>
                <a:gd name="T7" fmla="*/ 0 h 2386"/>
                <a:gd name="T8" fmla="*/ 0 w 1621"/>
                <a:gd name="T9" fmla="*/ 0 h 2386"/>
                <a:gd name="T10" fmla="*/ 0 w 1621"/>
                <a:gd name="T11" fmla="*/ 0 h 2386"/>
                <a:gd name="T12" fmla="*/ 0 w 1621"/>
                <a:gd name="T13" fmla="*/ 0 h 2386"/>
                <a:gd name="T14" fmla="*/ 0 w 1621"/>
                <a:gd name="T15" fmla="*/ 0 h 2386"/>
                <a:gd name="T16" fmla="*/ 0 w 1621"/>
                <a:gd name="T17" fmla="*/ 0 h 2386"/>
                <a:gd name="T18" fmla="*/ 0 w 1621"/>
                <a:gd name="T19" fmla="*/ 0 h 2386"/>
                <a:gd name="T20" fmla="*/ 0 w 1621"/>
                <a:gd name="T21" fmla="*/ 0 h 2386"/>
                <a:gd name="T22" fmla="*/ 0 w 1621"/>
                <a:gd name="T23" fmla="*/ 0 h 2386"/>
                <a:gd name="T24" fmla="*/ 0 w 1621"/>
                <a:gd name="T25" fmla="*/ 0 h 2386"/>
                <a:gd name="T26" fmla="*/ 0 w 1621"/>
                <a:gd name="T27" fmla="*/ 0 h 2386"/>
                <a:gd name="T28" fmla="*/ 0 w 1621"/>
                <a:gd name="T29" fmla="*/ 0 h 2386"/>
                <a:gd name="T30" fmla="*/ 0 w 1621"/>
                <a:gd name="T31" fmla="*/ 0 h 2386"/>
                <a:gd name="T32" fmla="*/ 0 w 1621"/>
                <a:gd name="T33" fmla="*/ 0 h 2386"/>
                <a:gd name="T34" fmla="*/ 0 w 1621"/>
                <a:gd name="T35" fmla="*/ 0 h 2386"/>
                <a:gd name="T36" fmla="*/ 0 w 1621"/>
                <a:gd name="T37" fmla="*/ 0 h 2386"/>
                <a:gd name="T38" fmla="*/ 0 w 1621"/>
                <a:gd name="T39" fmla="*/ 0 h 2386"/>
                <a:gd name="T40" fmla="*/ 0 w 1621"/>
                <a:gd name="T41" fmla="*/ 0 h 2386"/>
                <a:gd name="T42" fmla="*/ 0 w 1621"/>
                <a:gd name="T43" fmla="*/ 0 h 2386"/>
                <a:gd name="T44" fmla="*/ 0 w 1621"/>
                <a:gd name="T45" fmla="*/ 0 h 2386"/>
                <a:gd name="T46" fmla="*/ 0 w 1621"/>
                <a:gd name="T47" fmla="*/ 0 h 2386"/>
                <a:gd name="T48" fmla="*/ 0 w 1621"/>
                <a:gd name="T49" fmla="*/ 0 h 2386"/>
                <a:gd name="T50" fmla="*/ 0 w 1621"/>
                <a:gd name="T51" fmla="*/ 0 h 2386"/>
                <a:gd name="T52" fmla="*/ 0 w 1621"/>
                <a:gd name="T53" fmla="*/ 0 h 2386"/>
                <a:gd name="T54" fmla="*/ 0 w 1621"/>
                <a:gd name="T55" fmla="*/ 0 h 2386"/>
                <a:gd name="T56" fmla="*/ 0 w 1621"/>
                <a:gd name="T57" fmla="*/ 0 h 2386"/>
                <a:gd name="T58" fmla="*/ 0 w 1621"/>
                <a:gd name="T59" fmla="*/ 0 h 2386"/>
                <a:gd name="T60" fmla="*/ 0 w 1621"/>
                <a:gd name="T61" fmla="*/ 0 h 2386"/>
                <a:gd name="T62" fmla="*/ 0 w 1621"/>
                <a:gd name="T63" fmla="*/ 0 h 2386"/>
                <a:gd name="T64" fmla="*/ 0 w 1621"/>
                <a:gd name="T65" fmla="*/ 0 h 2386"/>
                <a:gd name="T66" fmla="*/ 0 w 1621"/>
                <a:gd name="T67" fmla="*/ 0 h 2386"/>
                <a:gd name="T68" fmla="*/ 0 w 1621"/>
                <a:gd name="T69" fmla="*/ 0 h 2386"/>
                <a:gd name="T70" fmla="*/ 0 w 1621"/>
                <a:gd name="T71" fmla="*/ 0 h 2386"/>
                <a:gd name="T72" fmla="*/ 0 w 1621"/>
                <a:gd name="T73" fmla="*/ 0 h 2386"/>
                <a:gd name="T74" fmla="*/ 0 w 1621"/>
                <a:gd name="T75" fmla="*/ 0 h 2386"/>
                <a:gd name="T76" fmla="*/ 0 w 1621"/>
                <a:gd name="T77" fmla="*/ 0 h 2386"/>
                <a:gd name="T78" fmla="*/ 0 w 1621"/>
                <a:gd name="T79" fmla="*/ 0 h 2386"/>
                <a:gd name="T80" fmla="*/ 0 w 1621"/>
                <a:gd name="T81" fmla="*/ 0 h 23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1"/>
                <a:gd name="T124" fmla="*/ 0 h 2386"/>
                <a:gd name="T125" fmla="*/ 1621 w 1621"/>
                <a:gd name="T126" fmla="*/ 2386 h 23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1" h="2386">
                  <a:moveTo>
                    <a:pt x="0" y="2386"/>
                  </a:moveTo>
                  <a:lnTo>
                    <a:pt x="43" y="2376"/>
                  </a:lnTo>
                  <a:lnTo>
                    <a:pt x="82" y="2357"/>
                  </a:lnTo>
                  <a:lnTo>
                    <a:pt x="120" y="2329"/>
                  </a:lnTo>
                  <a:lnTo>
                    <a:pt x="162" y="2278"/>
                  </a:lnTo>
                  <a:lnTo>
                    <a:pt x="216" y="2222"/>
                  </a:lnTo>
                  <a:lnTo>
                    <a:pt x="270" y="2168"/>
                  </a:lnTo>
                  <a:lnTo>
                    <a:pt x="326" y="2114"/>
                  </a:lnTo>
                  <a:lnTo>
                    <a:pt x="380" y="2062"/>
                  </a:lnTo>
                  <a:lnTo>
                    <a:pt x="430" y="2008"/>
                  </a:lnTo>
                  <a:lnTo>
                    <a:pt x="471" y="1952"/>
                  </a:lnTo>
                  <a:lnTo>
                    <a:pt x="510" y="1876"/>
                  </a:lnTo>
                  <a:lnTo>
                    <a:pt x="549" y="1827"/>
                  </a:lnTo>
                  <a:lnTo>
                    <a:pt x="631" y="1729"/>
                  </a:lnTo>
                  <a:lnTo>
                    <a:pt x="711" y="1628"/>
                  </a:lnTo>
                  <a:lnTo>
                    <a:pt x="786" y="1527"/>
                  </a:lnTo>
                  <a:lnTo>
                    <a:pt x="858" y="1426"/>
                  </a:lnTo>
                  <a:lnTo>
                    <a:pt x="927" y="1323"/>
                  </a:lnTo>
                  <a:lnTo>
                    <a:pt x="995" y="1217"/>
                  </a:lnTo>
                  <a:lnTo>
                    <a:pt x="1056" y="1109"/>
                  </a:lnTo>
                  <a:lnTo>
                    <a:pt x="1117" y="1001"/>
                  </a:lnTo>
                  <a:lnTo>
                    <a:pt x="1173" y="894"/>
                  </a:lnTo>
                  <a:lnTo>
                    <a:pt x="1227" y="781"/>
                  </a:lnTo>
                  <a:lnTo>
                    <a:pt x="1277" y="668"/>
                  </a:lnTo>
                  <a:lnTo>
                    <a:pt x="1323" y="551"/>
                  </a:lnTo>
                  <a:lnTo>
                    <a:pt x="1368" y="434"/>
                  </a:lnTo>
                  <a:lnTo>
                    <a:pt x="1407" y="315"/>
                  </a:lnTo>
                  <a:lnTo>
                    <a:pt x="1461" y="129"/>
                  </a:lnTo>
                  <a:lnTo>
                    <a:pt x="1500" y="89"/>
                  </a:lnTo>
                  <a:lnTo>
                    <a:pt x="1518" y="49"/>
                  </a:lnTo>
                  <a:lnTo>
                    <a:pt x="1528" y="0"/>
                  </a:lnTo>
                  <a:lnTo>
                    <a:pt x="1490" y="25"/>
                  </a:lnTo>
                  <a:lnTo>
                    <a:pt x="1528" y="0"/>
                  </a:lnTo>
                  <a:lnTo>
                    <a:pt x="1548" y="51"/>
                  </a:lnTo>
                  <a:lnTo>
                    <a:pt x="1563" y="91"/>
                  </a:lnTo>
                  <a:lnTo>
                    <a:pt x="1576" y="131"/>
                  </a:lnTo>
                  <a:lnTo>
                    <a:pt x="1589" y="171"/>
                  </a:lnTo>
                  <a:lnTo>
                    <a:pt x="1598" y="211"/>
                  </a:lnTo>
                  <a:lnTo>
                    <a:pt x="1604" y="251"/>
                  </a:lnTo>
                  <a:lnTo>
                    <a:pt x="1614" y="291"/>
                  </a:lnTo>
                  <a:lnTo>
                    <a:pt x="1621" y="3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79" name="Freeform 56"/>
            <p:cNvSpPr>
              <a:spLocks/>
            </p:cNvSpPr>
            <p:nvPr/>
          </p:nvSpPr>
          <p:spPr bwMode="auto">
            <a:xfrm>
              <a:off x="3558" y="2147"/>
              <a:ext cx="163" cy="360"/>
            </a:xfrm>
            <a:custGeom>
              <a:avLst/>
              <a:gdLst>
                <a:gd name="T0" fmla="*/ 0 w 1299"/>
                <a:gd name="T1" fmla="*/ 0 h 2879"/>
                <a:gd name="T2" fmla="*/ 0 w 1299"/>
                <a:gd name="T3" fmla="*/ 0 h 2879"/>
                <a:gd name="T4" fmla="*/ 0 w 1299"/>
                <a:gd name="T5" fmla="*/ 0 h 2879"/>
                <a:gd name="T6" fmla="*/ 0 w 1299"/>
                <a:gd name="T7" fmla="*/ 0 h 2879"/>
                <a:gd name="T8" fmla="*/ 0 w 1299"/>
                <a:gd name="T9" fmla="*/ 0 h 2879"/>
                <a:gd name="T10" fmla="*/ 0 w 1299"/>
                <a:gd name="T11" fmla="*/ 0 h 2879"/>
                <a:gd name="T12" fmla="*/ 0 w 1299"/>
                <a:gd name="T13" fmla="*/ 0 h 2879"/>
                <a:gd name="T14" fmla="*/ 0 w 1299"/>
                <a:gd name="T15" fmla="*/ 0 h 2879"/>
                <a:gd name="T16" fmla="*/ 0 w 1299"/>
                <a:gd name="T17" fmla="*/ 0 h 2879"/>
                <a:gd name="T18" fmla="*/ 0 w 1299"/>
                <a:gd name="T19" fmla="*/ 0 h 2879"/>
                <a:gd name="T20" fmla="*/ 0 w 1299"/>
                <a:gd name="T21" fmla="*/ 0 h 2879"/>
                <a:gd name="T22" fmla="*/ 0 w 1299"/>
                <a:gd name="T23" fmla="*/ 0 h 2879"/>
                <a:gd name="T24" fmla="*/ 0 w 1299"/>
                <a:gd name="T25" fmla="*/ 0 h 2879"/>
                <a:gd name="T26" fmla="*/ 0 w 1299"/>
                <a:gd name="T27" fmla="*/ 0 h 2879"/>
                <a:gd name="T28" fmla="*/ 0 w 1299"/>
                <a:gd name="T29" fmla="*/ 0 h 2879"/>
                <a:gd name="T30" fmla="*/ 0 w 1299"/>
                <a:gd name="T31" fmla="*/ 0 h 2879"/>
                <a:gd name="T32" fmla="*/ 0 w 1299"/>
                <a:gd name="T33" fmla="*/ 0 h 2879"/>
                <a:gd name="T34" fmla="*/ 0 w 1299"/>
                <a:gd name="T35" fmla="*/ 0 h 2879"/>
                <a:gd name="T36" fmla="*/ 0 w 1299"/>
                <a:gd name="T37" fmla="*/ 0 h 2879"/>
                <a:gd name="T38" fmla="*/ 0 w 1299"/>
                <a:gd name="T39" fmla="*/ 0 h 2879"/>
                <a:gd name="T40" fmla="*/ 0 w 1299"/>
                <a:gd name="T41" fmla="*/ 0 h 2879"/>
                <a:gd name="T42" fmla="*/ 0 w 1299"/>
                <a:gd name="T43" fmla="*/ 0 h 2879"/>
                <a:gd name="T44" fmla="*/ 0 w 1299"/>
                <a:gd name="T45" fmla="*/ 0 h 2879"/>
                <a:gd name="T46" fmla="*/ 0 w 1299"/>
                <a:gd name="T47" fmla="*/ 0 h 2879"/>
                <a:gd name="T48" fmla="*/ 0 w 1299"/>
                <a:gd name="T49" fmla="*/ 0 h 2879"/>
                <a:gd name="T50" fmla="*/ 0 w 1299"/>
                <a:gd name="T51" fmla="*/ 0 h 2879"/>
                <a:gd name="T52" fmla="*/ 0 w 1299"/>
                <a:gd name="T53" fmla="*/ 0 h 2879"/>
                <a:gd name="T54" fmla="*/ 0 w 1299"/>
                <a:gd name="T55" fmla="*/ 0 h 2879"/>
                <a:gd name="T56" fmla="*/ 0 w 1299"/>
                <a:gd name="T57" fmla="*/ 0 h 2879"/>
                <a:gd name="T58" fmla="*/ 0 w 1299"/>
                <a:gd name="T59" fmla="*/ 0 h 2879"/>
                <a:gd name="T60" fmla="*/ 0 w 1299"/>
                <a:gd name="T61" fmla="*/ 0 h 2879"/>
                <a:gd name="T62" fmla="*/ 0 w 1299"/>
                <a:gd name="T63" fmla="*/ 0 h 2879"/>
                <a:gd name="T64" fmla="*/ 0 w 1299"/>
                <a:gd name="T65" fmla="*/ 0 h 2879"/>
                <a:gd name="T66" fmla="*/ 0 w 1299"/>
                <a:gd name="T67" fmla="*/ 0 h 2879"/>
                <a:gd name="T68" fmla="*/ 0 w 1299"/>
                <a:gd name="T69" fmla="*/ 0 h 2879"/>
                <a:gd name="T70" fmla="*/ 0 w 1299"/>
                <a:gd name="T71" fmla="*/ 0 h 2879"/>
                <a:gd name="T72" fmla="*/ 0 w 1299"/>
                <a:gd name="T73" fmla="*/ 0 h 2879"/>
                <a:gd name="T74" fmla="*/ 0 w 1299"/>
                <a:gd name="T75" fmla="*/ 0 h 2879"/>
                <a:gd name="T76" fmla="*/ 0 w 1299"/>
                <a:gd name="T77" fmla="*/ 0 h 2879"/>
                <a:gd name="T78" fmla="*/ 0 w 1299"/>
                <a:gd name="T79" fmla="*/ 0 h 2879"/>
                <a:gd name="T80" fmla="*/ 0 w 1299"/>
                <a:gd name="T81" fmla="*/ 0 h 2879"/>
                <a:gd name="T82" fmla="*/ 0 w 1299"/>
                <a:gd name="T83" fmla="*/ 0 h 2879"/>
                <a:gd name="T84" fmla="*/ 0 w 1299"/>
                <a:gd name="T85" fmla="*/ 0 h 2879"/>
                <a:gd name="T86" fmla="*/ 0 w 1299"/>
                <a:gd name="T87" fmla="*/ 0 h 2879"/>
                <a:gd name="T88" fmla="*/ 0 w 1299"/>
                <a:gd name="T89" fmla="*/ 0 h 2879"/>
                <a:gd name="T90" fmla="*/ 0 w 1299"/>
                <a:gd name="T91" fmla="*/ 0 h 2879"/>
                <a:gd name="T92" fmla="*/ 0 w 1299"/>
                <a:gd name="T93" fmla="*/ 0 h 2879"/>
                <a:gd name="T94" fmla="*/ 0 w 1299"/>
                <a:gd name="T95" fmla="*/ 0 h 2879"/>
                <a:gd name="T96" fmla="*/ 0 w 1299"/>
                <a:gd name="T97" fmla="*/ 0 h 2879"/>
                <a:gd name="T98" fmla="*/ 0 w 1299"/>
                <a:gd name="T99" fmla="*/ 0 h 2879"/>
                <a:gd name="T100" fmla="*/ 0 w 1299"/>
                <a:gd name="T101" fmla="*/ 0 h 2879"/>
                <a:gd name="T102" fmla="*/ 0 w 1299"/>
                <a:gd name="T103" fmla="*/ 0 h 2879"/>
                <a:gd name="T104" fmla="*/ 0 w 1299"/>
                <a:gd name="T105" fmla="*/ 0 h 2879"/>
                <a:gd name="T106" fmla="*/ 0 w 1299"/>
                <a:gd name="T107" fmla="*/ 0 h 28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99"/>
                <a:gd name="T163" fmla="*/ 0 h 2879"/>
                <a:gd name="T164" fmla="*/ 1299 w 1299"/>
                <a:gd name="T165" fmla="*/ 2879 h 28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99" h="2879">
                  <a:moveTo>
                    <a:pt x="1299" y="444"/>
                  </a:moveTo>
                  <a:lnTo>
                    <a:pt x="1290" y="540"/>
                  </a:lnTo>
                  <a:lnTo>
                    <a:pt x="1282" y="603"/>
                  </a:lnTo>
                  <a:lnTo>
                    <a:pt x="1278" y="666"/>
                  </a:lnTo>
                  <a:lnTo>
                    <a:pt x="1273" y="731"/>
                  </a:lnTo>
                  <a:lnTo>
                    <a:pt x="1267" y="794"/>
                  </a:lnTo>
                  <a:lnTo>
                    <a:pt x="1259" y="857"/>
                  </a:lnTo>
                  <a:lnTo>
                    <a:pt x="1250" y="921"/>
                  </a:lnTo>
                  <a:lnTo>
                    <a:pt x="1239" y="982"/>
                  </a:lnTo>
                  <a:lnTo>
                    <a:pt x="1224" y="1042"/>
                  </a:lnTo>
                  <a:lnTo>
                    <a:pt x="1208" y="1101"/>
                  </a:lnTo>
                  <a:lnTo>
                    <a:pt x="1187" y="1159"/>
                  </a:lnTo>
                  <a:lnTo>
                    <a:pt x="1163" y="1216"/>
                  </a:lnTo>
                  <a:lnTo>
                    <a:pt x="1137" y="1270"/>
                  </a:lnTo>
                  <a:lnTo>
                    <a:pt x="1105" y="1321"/>
                  </a:lnTo>
                  <a:lnTo>
                    <a:pt x="1048" y="1397"/>
                  </a:lnTo>
                  <a:lnTo>
                    <a:pt x="1023" y="1438"/>
                  </a:lnTo>
                  <a:lnTo>
                    <a:pt x="997" y="1483"/>
                  </a:lnTo>
                  <a:lnTo>
                    <a:pt x="973" y="1521"/>
                  </a:lnTo>
                  <a:lnTo>
                    <a:pt x="945" y="1561"/>
                  </a:lnTo>
                  <a:lnTo>
                    <a:pt x="919" y="1587"/>
                  </a:lnTo>
                  <a:lnTo>
                    <a:pt x="898" y="1626"/>
                  </a:lnTo>
                  <a:lnTo>
                    <a:pt x="863" y="1689"/>
                  </a:lnTo>
                  <a:lnTo>
                    <a:pt x="821" y="1760"/>
                  </a:lnTo>
                  <a:lnTo>
                    <a:pt x="798" y="1800"/>
                  </a:lnTo>
                  <a:lnTo>
                    <a:pt x="776" y="1838"/>
                  </a:lnTo>
                  <a:lnTo>
                    <a:pt x="733" y="1908"/>
                  </a:lnTo>
                  <a:lnTo>
                    <a:pt x="696" y="1968"/>
                  </a:lnTo>
                  <a:lnTo>
                    <a:pt x="668" y="2013"/>
                  </a:lnTo>
                  <a:lnTo>
                    <a:pt x="480" y="2297"/>
                  </a:lnTo>
                  <a:lnTo>
                    <a:pt x="445" y="2355"/>
                  </a:lnTo>
                  <a:lnTo>
                    <a:pt x="398" y="2426"/>
                  </a:lnTo>
                  <a:lnTo>
                    <a:pt x="370" y="2469"/>
                  </a:lnTo>
                  <a:lnTo>
                    <a:pt x="337" y="2515"/>
                  </a:lnTo>
                  <a:lnTo>
                    <a:pt x="305" y="2562"/>
                  </a:lnTo>
                  <a:lnTo>
                    <a:pt x="268" y="2612"/>
                  </a:lnTo>
                  <a:lnTo>
                    <a:pt x="229" y="2661"/>
                  </a:lnTo>
                  <a:lnTo>
                    <a:pt x="190" y="2710"/>
                  </a:lnTo>
                  <a:lnTo>
                    <a:pt x="150" y="2755"/>
                  </a:lnTo>
                  <a:lnTo>
                    <a:pt x="112" y="2797"/>
                  </a:lnTo>
                  <a:lnTo>
                    <a:pt x="73" y="2835"/>
                  </a:lnTo>
                  <a:lnTo>
                    <a:pt x="17" y="2879"/>
                  </a:lnTo>
                  <a:lnTo>
                    <a:pt x="2" y="2828"/>
                  </a:lnTo>
                  <a:lnTo>
                    <a:pt x="0" y="2779"/>
                  </a:lnTo>
                  <a:lnTo>
                    <a:pt x="4" y="2722"/>
                  </a:lnTo>
                  <a:lnTo>
                    <a:pt x="13" y="2666"/>
                  </a:lnTo>
                  <a:lnTo>
                    <a:pt x="24" y="2604"/>
                  </a:lnTo>
                  <a:lnTo>
                    <a:pt x="35" y="2543"/>
                  </a:lnTo>
                  <a:lnTo>
                    <a:pt x="42" y="2485"/>
                  </a:lnTo>
                  <a:lnTo>
                    <a:pt x="47" y="2441"/>
                  </a:lnTo>
                  <a:lnTo>
                    <a:pt x="49" y="2391"/>
                  </a:lnTo>
                  <a:lnTo>
                    <a:pt x="52" y="2327"/>
                  </a:lnTo>
                  <a:lnTo>
                    <a:pt x="54" y="2267"/>
                  </a:lnTo>
                  <a:lnTo>
                    <a:pt x="56" y="2208"/>
                  </a:lnTo>
                  <a:lnTo>
                    <a:pt x="58" y="2159"/>
                  </a:lnTo>
                  <a:lnTo>
                    <a:pt x="58" y="2117"/>
                  </a:lnTo>
                  <a:lnTo>
                    <a:pt x="58" y="2076"/>
                  </a:lnTo>
                  <a:lnTo>
                    <a:pt x="119" y="2009"/>
                  </a:lnTo>
                  <a:lnTo>
                    <a:pt x="157" y="1968"/>
                  </a:lnTo>
                  <a:lnTo>
                    <a:pt x="190" y="1929"/>
                  </a:lnTo>
                  <a:lnTo>
                    <a:pt x="218" y="1887"/>
                  </a:lnTo>
                  <a:lnTo>
                    <a:pt x="246" y="1845"/>
                  </a:lnTo>
                  <a:lnTo>
                    <a:pt x="274" y="1805"/>
                  </a:lnTo>
                  <a:lnTo>
                    <a:pt x="298" y="1762"/>
                  </a:lnTo>
                  <a:lnTo>
                    <a:pt x="324" y="1723"/>
                  </a:lnTo>
                  <a:lnTo>
                    <a:pt x="346" y="1683"/>
                  </a:lnTo>
                  <a:lnTo>
                    <a:pt x="372" y="1643"/>
                  </a:lnTo>
                  <a:lnTo>
                    <a:pt x="398" y="1605"/>
                  </a:lnTo>
                  <a:lnTo>
                    <a:pt x="454" y="1537"/>
                  </a:lnTo>
                  <a:lnTo>
                    <a:pt x="539" y="1460"/>
                  </a:lnTo>
                  <a:lnTo>
                    <a:pt x="586" y="1392"/>
                  </a:lnTo>
                  <a:lnTo>
                    <a:pt x="616" y="1343"/>
                  </a:lnTo>
                  <a:lnTo>
                    <a:pt x="645" y="1293"/>
                  </a:lnTo>
                  <a:lnTo>
                    <a:pt x="673" y="1244"/>
                  </a:lnTo>
                  <a:lnTo>
                    <a:pt x="699" y="1194"/>
                  </a:lnTo>
                  <a:lnTo>
                    <a:pt x="724" y="1146"/>
                  </a:lnTo>
                  <a:lnTo>
                    <a:pt x="750" y="1094"/>
                  </a:lnTo>
                  <a:lnTo>
                    <a:pt x="774" y="1045"/>
                  </a:lnTo>
                  <a:lnTo>
                    <a:pt x="798" y="993"/>
                  </a:lnTo>
                  <a:lnTo>
                    <a:pt x="821" y="941"/>
                  </a:lnTo>
                  <a:lnTo>
                    <a:pt x="841" y="893"/>
                  </a:lnTo>
                  <a:lnTo>
                    <a:pt x="865" y="841"/>
                  </a:lnTo>
                  <a:lnTo>
                    <a:pt x="889" y="791"/>
                  </a:lnTo>
                  <a:lnTo>
                    <a:pt x="915" y="740"/>
                  </a:lnTo>
                  <a:lnTo>
                    <a:pt x="952" y="664"/>
                  </a:lnTo>
                  <a:lnTo>
                    <a:pt x="952" y="618"/>
                  </a:lnTo>
                  <a:lnTo>
                    <a:pt x="964" y="564"/>
                  </a:lnTo>
                  <a:lnTo>
                    <a:pt x="982" y="515"/>
                  </a:lnTo>
                  <a:lnTo>
                    <a:pt x="1006" y="472"/>
                  </a:lnTo>
                  <a:lnTo>
                    <a:pt x="1032" y="428"/>
                  </a:lnTo>
                  <a:lnTo>
                    <a:pt x="1055" y="383"/>
                  </a:lnTo>
                  <a:lnTo>
                    <a:pt x="1072" y="331"/>
                  </a:lnTo>
                  <a:lnTo>
                    <a:pt x="1079" y="254"/>
                  </a:lnTo>
                  <a:lnTo>
                    <a:pt x="1105" y="207"/>
                  </a:lnTo>
                  <a:lnTo>
                    <a:pt x="1128" y="162"/>
                  </a:lnTo>
                  <a:lnTo>
                    <a:pt x="1154" y="115"/>
                  </a:lnTo>
                  <a:lnTo>
                    <a:pt x="1178" y="64"/>
                  </a:lnTo>
                  <a:lnTo>
                    <a:pt x="1206" y="0"/>
                  </a:lnTo>
                  <a:lnTo>
                    <a:pt x="1163" y="19"/>
                  </a:lnTo>
                  <a:lnTo>
                    <a:pt x="1206" y="0"/>
                  </a:lnTo>
                  <a:lnTo>
                    <a:pt x="1219" y="43"/>
                  </a:lnTo>
                  <a:lnTo>
                    <a:pt x="1236" y="99"/>
                  </a:lnTo>
                  <a:lnTo>
                    <a:pt x="1254" y="182"/>
                  </a:lnTo>
                  <a:lnTo>
                    <a:pt x="1267" y="238"/>
                  </a:lnTo>
                  <a:lnTo>
                    <a:pt x="1276" y="294"/>
                  </a:lnTo>
                  <a:lnTo>
                    <a:pt x="1285" y="348"/>
                  </a:lnTo>
                  <a:lnTo>
                    <a:pt x="1293" y="404"/>
                  </a:lnTo>
                  <a:lnTo>
                    <a:pt x="1299" y="444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80" name="Freeform 57"/>
            <p:cNvSpPr>
              <a:spLocks/>
            </p:cNvSpPr>
            <p:nvPr/>
          </p:nvSpPr>
          <p:spPr bwMode="auto">
            <a:xfrm>
              <a:off x="3053" y="2138"/>
              <a:ext cx="229" cy="102"/>
            </a:xfrm>
            <a:custGeom>
              <a:avLst/>
              <a:gdLst>
                <a:gd name="T0" fmla="*/ 0 w 1827"/>
                <a:gd name="T1" fmla="*/ 0 h 811"/>
                <a:gd name="T2" fmla="*/ 0 w 1827"/>
                <a:gd name="T3" fmla="*/ 0 h 811"/>
                <a:gd name="T4" fmla="*/ 0 w 1827"/>
                <a:gd name="T5" fmla="*/ 0 h 811"/>
                <a:gd name="T6" fmla="*/ 0 w 1827"/>
                <a:gd name="T7" fmla="*/ 0 h 811"/>
                <a:gd name="T8" fmla="*/ 0 w 1827"/>
                <a:gd name="T9" fmla="*/ 0 h 811"/>
                <a:gd name="T10" fmla="*/ 0 w 1827"/>
                <a:gd name="T11" fmla="*/ 0 h 811"/>
                <a:gd name="T12" fmla="*/ 0 w 1827"/>
                <a:gd name="T13" fmla="*/ 0 h 811"/>
                <a:gd name="T14" fmla="*/ 0 w 1827"/>
                <a:gd name="T15" fmla="*/ 0 h 811"/>
                <a:gd name="T16" fmla="*/ 0 w 1827"/>
                <a:gd name="T17" fmla="*/ 0 h 811"/>
                <a:gd name="T18" fmla="*/ 0 w 1827"/>
                <a:gd name="T19" fmla="*/ 0 h 811"/>
                <a:gd name="T20" fmla="*/ 0 w 1827"/>
                <a:gd name="T21" fmla="*/ 0 h 811"/>
                <a:gd name="T22" fmla="*/ 0 w 1827"/>
                <a:gd name="T23" fmla="*/ 0 h 811"/>
                <a:gd name="T24" fmla="*/ 0 w 1827"/>
                <a:gd name="T25" fmla="*/ 0 h 811"/>
                <a:gd name="T26" fmla="*/ 0 w 1827"/>
                <a:gd name="T27" fmla="*/ 0 h 811"/>
                <a:gd name="T28" fmla="*/ 0 w 1827"/>
                <a:gd name="T29" fmla="*/ 0 h 811"/>
                <a:gd name="T30" fmla="*/ 0 w 1827"/>
                <a:gd name="T31" fmla="*/ 0 h 811"/>
                <a:gd name="T32" fmla="*/ 0 w 1827"/>
                <a:gd name="T33" fmla="*/ 0 h 811"/>
                <a:gd name="T34" fmla="*/ 0 w 1827"/>
                <a:gd name="T35" fmla="*/ 0 h 811"/>
                <a:gd name="T36" fmla="*/ 0 w 1827"/>
                <a:gd name="T37" fmla="*/ 0 h 811"/>
                <a:gd name="T38" fmla="*/ 0 w 1827"/>
                <a:gd name="T39" fmla="*/ 0 h 811"/>
                <a:gd name="T40" fmla="*/ 0 w 1827"/>
                <a:gd name="T41" fmla="*/ 0 h 811"/>
                <a:gd name="T42" fmla="*/ 0 w 1827"/>
                <a:gd name="T43" fmla="*/ 0 h 811"/>
                <a:gd name="T44" fmla="*/ 0 w 1827"/>
                <a:gd name="T45" fmla="*/ 0 h 811"/>
                <a:gd name="T46" fmla="*/ 0 w 1827"/>
                <a:gd name="T47" fmla="*/ 0 h 811"/>
                <a:gd name="T48" fmla="*/ 0 w 1827"/>
                <a:gd name="T49" fmla="*/ 0 h 811"/>
                <a:gd name="T50" fmla="*/ 0 w 1827"/>
                <a:gd name="T51" fmla="*/ 0 h 811"/>
                <a:gd name="T52" fmla="*/ 0 w 1827"/>
                <a:gd name="T53" fmla="*/ 0 h 811"/>
                <a:gd name="T54" fmla="*/ 0 w 1827"/>
                <a:gd name="T55" fmla="*/ 0 h 811"/>
                <a:gd name="T56" fmla="*/ 0 w 1827"/>
                <a:gd name="T57" fmla="*/ 0 h 811"/>
                <a:gd name="T58" fmla="*/ 0 w 1827"/>
                <a:gd name="T59" fmla="*/ 0 h 811"/>
                <a:gd name="T60" fmla="*/ 0 w 1827"/>
                <a:gd name="T61" fmla="*/ 0 h 811"/>
                <a:gd name="T62" fmla="*/ 0 w 1827"/>
                <a:gd name="T63" fmla="*/ 0 h 8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7"/>
                <a:gd name="T97" fmla="*/ 0 h 811"/>
                <a:gd name="T98" fmla="*/ 1827 w 1827"/>
                <a:gd name="T99" fmla="*/ 811 h 8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7" h="811">
                  <a:moveTo>
                    <a:pt x="1430" y="511"/>
                  </a:moveTo>
                  <a:lnTo>
                    <a:pt x="1470" y="528"/>
                  </a:lnTo>
                  <a:lnTo>
                    <a:pt x="1509" y="541"/>
                  </a:lnTo>
                  <a:lnTo>
                    <a:pt x="1557" y="558"/>
                  </a:lnTo>
                  <a:lnTo>
                    <a:pt x="1611" y="567"/>
                  </a:lnTo>
                  <a:lnTo>
                    <a:pt x="1641" y="569"/>
                  </a:lnTo>
                  <a:lnTo>
                    <a:pt x="1684" y="569"/>
                  </a:lnTo>
                  <a:lnTo>
                    <a:pt x="1735" y="565"/>
                  </a:lnTo>
                  <a:lnTo>
                    <a:pt x="1782" y="556"/>
                  </a:lnTo>
                  <a:lnTo>
                    <a:pt x="1827" y="543"/>
                  </a:lnTo>
                  <a:lnTo>
                    <a:pt x="1812" y="731"/>
                  </a:lnTo>
                  <a:lnTo>
                    <a:pt x="1768" y="748"/>
                  </a:lnTo>
                  <a:lnTo>
                    <a:pt x="1717" y="764"/>
                  </a:lnTo>
                  <a:lnTo>
                    <a:pt x="1662" y="781"/>
                  </a:lnTo>
                  <a:lnTo>
                    <a:pt x="1611" y="795"/>
                  </a:lnTo>
                  <a:lnTo>
                    <a:pt x="1574" y="802"/>
                  </a:lnTo>
                  <a:lnTo>
                    <a:pt x="1529" y="807"/>
                  </a:lnTo>
                  <a:lnTo>
                    <a:pt x="1486" y="811"/>
                  </a:lnTo>
                  <a:lnTo>
                    <a:pt x="1430" y="811"/>
                  </a:lnTo>
                  <a:lnTo>
                    <a:pt x="1373" y="809"/>
                  </a:lnTo>
                  <a:lnTo>
                    <a:pt x="1315" y="807"/>
                  </a:lnTo>
                  <a:lnTo>
                    <a:pt x="1259" y="800"/>
                  </a:lnTo>
                  <a:lnTo>
                    <a:pt x="1202" y="790"/>
                  </a:lnTo>
                  <a:lnTo>
                    <a:pt x="1148" y="778"/>
                  </a:lnTo>
                  <a:lnTo>
                    <a:pt x="1083" y="762"/>
                  </a:lnTo>
                  <a:lnTo>
                    <a:pt x="982" y="733"/>
                  </a:lnTo>
                  <a:lnTo>
                    <a:pt x="919" y="708"/>
                  </a:lnTo>
                  <a:lnTo>
                    <a:pt x="858" y="685"/>
                  </a:lnTo>
                  <a:lnTo>
                    <a:pt x="800" y="657"/>
                  </a:lnTo>
                  <a:lnTo>
                    <a:pt x="743" y="631"/>
                  </a:lnTo>
                  <a:lnTo>
                    <a:pt x="692" y="603"/>
                  </a:lnTo>
                  <a:lnTo>
                    <a:pt x="644" y="575"/>
                  </a:lnTo>
                  <a:lnTo>
                    <a:pt x="599" y="549"/>
                  </a:lnTo>
                  <a:lnTo>
                    <a:pt x="560" y="525"/>
                  </a:lnTo>
                  <a:lnTo>
                    <a:pt x="497" y="483"/>
                  </a:lnTo>
                  <a:lnTo>
                    <a:pt x="456" y="457"/>
                  </a:lnTo>
                  <a:lnTo>
                    <a:pt x="400" y="403"/>
                  </a:lnTo>
                  <a:lnTo>
                    <a:pt x="335" y="335"/>
                  </a:lnTo>
                  <a:lnTo>
                    <a:pt x="294" y="296"/>
                  </a:lnTo>
                  <a:lnTo>
                    <a:pt x="253" y="255"/>
                  </a:lnTo>
                  <a:lnTo>
                    <a:pt x="210" y="210"/>
                  </a:lnTo>
                  <a:lnTo>
                    <a:pt x="166" y="169"/>
                  </a:lnTo>
                  <a:lnTo>
                    <a:pt x="126" y="128"/>
                  </a:lnTo>
                  <a:lnTo>
                    <a:pt x="89" y="91"/>
                  </a:lnTo>
                  <a:lnTo>
                    <a:pt x="30" y="32"/>
                  </a:lnTo>
                  <a:lnTo>
                    <a:pt x="0" y="0"/>
                  </a:lnTo>
                  <a:lnTo>
                    <a:pt x="238" y="154"/>
                  </a:lnTo>
                  <a:lnTo>
                    <a:pt x="558" y="312"/>
                  </a:lnTo>
                  <a:lnTo>
                    <a:pt x="616" y="342"/>
                  </a:lnTo>
                  <a:lnTo>
                    <a:pt x="677" y="368"/>
                  </a:lnTo>
                  <a:lnTo>
                    <a:pt x="715" y="385"/>
                  </a:lnTo>
                  <a:lnTo>
                    <a:pt x="755" y="400"/>
                  </a:lnTo>
                  <a:lnTo>
                    <a:pt x="800" y="417"/>
                  </a:lnTo>
                  <a:lnTo>
                    <a:pt x="846" y="434"/>
                  </a:lnTo>
                  <a:lnTo>
                    <a:pt x="897" y="450"/>
                  </a:lnTo>
                  <a:lnTo>
                    <a:pt x="949" y="467"/>
                  </a:lnTo>
                  <a:lnTo>
                    <a:pt x="1003" y="483"/>
                  </a:lnTo>
                  <a:lnTo>
                    <a:pt x="1059" y="497"/>
                  </a:lnTo>
                  <a:lnTo>
                    <a:pt x="1146" y="513"/>
                  </a:lnTo>
                  <a:lnTo>
                    <a:pt x="1189" y="521"/>
                  </a:lnTo>
                  <a:lnTo>
                    <a:pt x="1243" y="521"/>
                  </a:lnTo>
                  <a:lnTo>
                    <a:pt x="1280" y="519"/>
                  </a:lnTo>
                  <a:lnTo>
                    <a:pt x="1317" y="515"/>
                  </a:lnTo>
                  <a:lnTo>
                    <a:pt x="1371" y="513"/>
                  </a:lnTo>
                  <a:lnTo>
                    <a:pt x="1430" y="5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1" name="Freeform 58"/>
            <p:cNvSpPr>
              <a:spLocks/>
            </p:cNvSpPr>
            <p:nvPr/>
          </p:nvSpPr>
          <p:spPr bwMode="auto">
            <a:xfrm>
              <a:off x="3530" y="2302"/>
              <a:ext cx="195" cy="341"/>
            </a:xfrm>
            <a:custGeom>
              <a:avLst/>
              <a:gdLst>
                <a:gd name="T0" fmla="*/ 0 w 1557"/>
                <a:gd name="T1" fmla="*/ 0 h 2726"/>
                <a:gd name="T2" fmla="*/ 0 w 1557"/>
                <a:gd name="T3" fmla="*/ 0 h 2726"/>
                <a:gd name="T4" fmla="*/ 0 w 1557"/>
                <a:gd name="T5" fmla="*/ 0 h 2726"/>
                <a:gd name="T6" fmla="*/ 0 w 1557"/>
                <a:gd name="T7" fmla="*/ 0 h 2726"/>
                <a:gd name="T8" fmla="*/ 0 w 1557"/>
                <a:gd name="T9" fmla="*/ 0 h 2726"/>
                <a:gd name="T10" fmla="*/ 0 w 1557"/>
                <a:gd name="T11" fmla="*/ 0 h 2726"/>
                <a:gd name="T12" fmla="*/ 0 w 1557"/>
                <a:gd name="T13" fmla="*/ 0 h 2726"/>
                <a:gd name="T14" fmla="*/ 0 w 1557"/>
                <a:gd name="T15" fmla="*/ 0 h 2726"/>
                <a:gd name="T16" fmla="*/ 0 w 1557"/>
                <a:gd name="T17" fmla="*/ 0 h 2726"/>
                <a:gd name="T18" fmla="*/ 0 w 1557"/>
                <a:gd name="T19" fmla="*/ 0 h 2726"/>
                <a:gd name="T20" fmla="*/ 0 w 1557"/>
                <a:gd name="T21" fmla="*/ 0 h 2726"/>
                <a:gd name="T22" fmla="*/ 0 w 1557"/>
                <a:gd name="T23" fmla="*/ 0 h 2726"/>
                <a:gd name="T24" fmla="*/ 0 w 1557"/>
                <a:gd name="T25" fmla="*/ 0 h 2726"/>
                <a:gd name="T26" fmla="*/ 0 w 1557"/>
                <a:gd name="T27" fmla="*/ 0 h 2726"/>
                <a:gd name="T28" fmla="*/ 0 w 1557"/>
                <a:gd name="T29" fmla="*/ 0 h 2726"/>
                <a:gd name="T30" fmla="*/ 0 w 1557"/>
                <a:gd name="T31" fmla="*/ 0 h 2726"/>
                <a:gd name="T32" fmla="*/ 0 w 1557"/>
                <a:gd name="T33" fmla="*/ 0 h 2726"/>
                <a:gd name="T34" fmla="*/ 0 w 1557"/>
                <a:gd name="T35" fmla="*/ 0 h 2726"/>
                <a:gd name="T36" fmla="*/ 0 w 1557"/>
                <a:gd name="T37" fmla="*/ 0 h 2726"/>
                <a:gd name="T38" fmla="*/ 0 w 1557"/>
                <a:gd name="T39" fmla="*/ 0 h 2726"/>
                <a:gd name="T40" fmla="*/ 0 w 1557"/>
                <a:gd name="T41" fmla="*/ 0 h 2726"/>
                <a:gd name="T42" fmla="*/ 0 w 1557"/>
                <a:gd name="T43" fmla="*/ 0 h 2726"/>
                <a:gd name="T44" fmla="*/ 0 w 1557"/>
                <a:gd name="T45" fmla="*/ 0 h 2726"/>
                <a:gd name="T46" fmla="*/ 0 w 1557"/>
                <a:gd name="T47" fmla="*/ 0 h 2726"/>
                <a:gd name="T48" fmla="*/ 0 w 1557"/>
                <a:gd name="T49" fmla="*/ 0 h 2726"/>
                <a:gd name="T50" fmla="*/ 0 w 1557"/>
                <a:gd name="T51" fmla="*/ 0 h 2726"/>
                <a:gd name="T52" fmla="*/ 0 w 1557"/>
                <a:gd name="T53" fmla="*/ 0 h 2726"/>
                <a:gd name="T54" fmla="*/ 0 w 1557"/>
                <a:gd name="T55" fmla="*/ 0 h 2726"/>
                <a:gd name="T56" fmla="*/ 0 w 1557"/>
                <a:gd name="T57" fmla="*/ 0 h 2726"/>
                <a:gd name="T58" fmla="*/ 0 w 1557"/>
                <a:gd name="T59" fmla="*/ 0 h 2726"/>
                <a:gd name="T60" fmla="*/ 0 w 1557"/>
                <a:gd name="T61" fmla="*/ 0 h 2726"/>
                <a:gd name="T62" fmla="*/ 0 w 1557"/>
                <a:gd name="T63" fmla="*/ 0 h 2726"/>
                <a:gd name="T64" fmla="*/ 0 w 1557"/>
                <a:gd name="T65" fmla="*/ 0 h 2726"/>
                <a:gd name="T66" fmla="*/ 0 w 1557"/>
                <a:gd name="T67" fmla="*/ 0 h 2726"/>
                <a:gd name="T68" fmla="*/ 0 w 1557"/>
                <a:gd name="T69" fmla="*/ 0 h 2726"/>
                <a:gd name="T70" fmla="*/ 0 w 1557"/>
                <a:gd name="T71" fmla="*/ 0 h 2726"/>
                <a:gd name="T72" fmla="*/ 0 w 1557"/>
                <a:gd name="T73" fmla="*/ 0 h 2726"/>
                <a:gd name="T74" fmla="*/ 0 w 1557"/>
                <a:gd name="T75" fmla="*/ 0 h 2726"/>
                <a:gd name="T76" fmla="*/ 0 w 1557"/>
                <a:gd name="T77" fmla="*/ 0 h 2726"/>
                <a:gd name="T78" fmla="*/ 0 w 1557"/>
                <a:gd name="T79" fmla="*/ 0 h 2726"/>
                <a:gd name="T80" fmla="*/ 0 w 1557"/>
                <a:gd name="T81" fmla="*/ 0 h 2726"/>
                <a:gd name="T82" fmla="*/ 0 w 1557"/>
                <a:gd name="T83" fmla="*/ 0 h 2726"/>
                <a:gd name="T84" fmla="*/ 0 w 1557"/>
                <a:gd name="T85" fmla="*/ 0 h 2726"/>
                <a:gd name="T86" fmla="*/ 0 w 1557"/>
                <a:gd name="T87" fmla="*/ 0 h 2726"/>
                <a:gd name="T88" fmla="*/ 0 w 1557"/>
                <a:gd name="T89" fmla="*/ 0 h 2726"/>
                <a:gd name="T90" fmla="*/ 0 w 1557"/>
                <a:gd name="T91" fmla="*/ 0 h 2726"/>
                <a:gd name="T92" fmla="*/ 0 w 1557"/>
                <a:gd name="T93" fmla="*/ 0 h 2726"/>
                <a:gd name="T94" fmla="*/ 0 w 1557"/>
                <a:gd name="T95" fmla="*/ 0 h 2726"/>
                <a:gd name="T96" fmla="*/ 0 w 1557"/>
                <a:gd name="T97" fmla="*/ 0 h 2726"/>
                <a:gd name="T98" fmla="*/ 0 w 1557"/>
                <a:gd name="T99" fmla="*/ 0 h 2726"/>
                <a:gd name="T100" fmla="*/ 0 w 1557"/>
                <a:gd name="T101" fmla="*/ 0 h 2726"/>
                <a:gd name="T102" fmla="*/ 0 w 1557"/>
                <a:gd name="T103" fmla="*/ 0 h 2726"/>
                <a:gd name="T104" fmla="*/ 0 w 1557"/>
                <a:gd name="T105" fmla="*/ 0 h 2726"/>
                <a:gd name="T106" fmla="*/ 0 w 1557"/>
                <a:gd name="T107" fmla="*/ 0 h 2726"/>
                <a:gd name="T108" fmla="*/ 0 w 1557"/>
                <a:gd name="T109" fmla="*/ 0 h 2726"/>
                <a:gd name="T110" fmla="*/ 0 w 1557"/>
                <a:gd name="T111" fmla="*/ 0 h 27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7"/>
                <a:gd name="T169" fmla="*/ 0 h 2726"/>
                <a:gd name="T170" fmla="*/ 1557 w 1557"/>
                <a:gd name="T171" fmla="*/ 2726 h 27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7" h="2726">
                  <a:moveTo>
                    <a:pt x="1557" y="313"/>
                  </a:moveTo>
                  <a:lnTo>
                    <a:pt x="1557" y="356"/>
                  </a:lnTo>
                  <a:lnTo>
                    <a:pt x="1557" y="397"/>
                  </a:lnTo>
                  <a:lnTo>
                    <a:pt x="1541" y="476"/>
                  </a:lnTo>
                  <a:lnTo>
                    <a:pt x="1531" y="521"/>
                  </a:lnTo>
                  <a:lnTo>
                    <a:pt x="1522" y="563"/>
                  </a:lnTo>
                  <a:lnTo>
                    <a:pt x="1513" y="607"/>
                  </a:lnTo>
                  <a:lnTo>
                    <a:pt x="1503" y="650"/>
                  </a:lnTo>
                  <a:lnTo>
                    <a:pt x="1492" y="692"/>
                  </a:lnTo>
                  <a:lnTo>
                    <a:pt x="1482" y="732"/>
                  </a:lnTo>
                  <a:lnTo>
                    <a:pt x="1473" y="774"/>
                  </a:lnTo>
                  <a:lnTo>
                    <a:pt x="1464" y="814"/>
                  </a:lnTo>
                  <a:lnTo>
                    <a:pt x="1451" y="856"/>
                  </a:lnTo>
                  <a:lnTo>
                    <a:pt x="1442" y="897"/>
                  </a:lnTo>
                  <a:lnTo>
                    <a:pt x="1433" y="936"/>
                  </a:lnTo>
                  <a:lnTo>
                    <a:pt x="1423" y="976"/>
                  </a:lnTo>
                  <a:lnTo>
                    <a:pt x="1414" y="1018"/>
                  </a:lnTo>
                  <a:lnTo>
                    <a:pt x="1399" y="1077"/>
                  </a:lnTo>
                  <a:lnTo>
                    <a:pt x="1371" y="1161"/>
                  </a:lnTo>
                  <a:lnTo>
                    <a:pt x="1351" y="1215"/>
                  </a:lnTo>
                  <a:lnTo>
                    <a:pt x="1330" y="1264"/>
                  </a:lnTo>
                  <a:lnTo>
                    <a:pt x="1304" y="1314"/>
                  </a:lnTo>
                  <a:lnTo>
                    <a:pt x="1278" y="1360"/>
                  </a:lnTo>
                  <a:lnTo>
                    <a:pt x="1250" y="1405"/>
                  </a:lnTo>
                  <a:lnTo>
                    <a:pt x="1219" y="1448"/>
                  </a:lnTo>
                  <a:lnTo>
                    <a:pt x="1189" y="1492"/>
                  </a:lnTo>
                  <a:lnTo>
                    <a:pt x="1159" y="1535"/>
                  </a:lnTo>
                  <a:lnTo>
                    <a:pt x="1128" y="1574"/>
                  </a:lnTo>
                  <a:lnTo>
                    <a:pt x="1095" y="1617"/>
                  </a:lnTo>
                  <a:lnTo>
                    <a:pt x="1062" y="1658"/>
                  </a:lnTo>
                  <a:lnTo>
                    <a:pt x="1032" y="1701"/>
                  </a:lnTo>
                  <a:lnTo>
                    <a:pt x="999" y="1743"/>
                  </a:lnTo>
                  <a:lnTo>
                    <a:pt x="954" y="1807"/>
                  </a:lnTo>
                  <a:lnTo>
                    <a:pt x="917" y="1855"/>
                  </a:lnTo>
                  <a:lnTo>
                    <a:pt x="874" y="1907"/>
                  </a:lnTo>
                  <a:lnTo>
                    <a:pt x="839" y="1954"/>
                  </a:lnTo>
                  <a:lnTo>
                    <a:pt x="809" y="1999"/>
                  </a:lnTo>
                  <a:lnTo>
                    <a:pt x="778" y="2041"/>
                  </a:lnTo>
                  <a:lnTo>
                    <a:pt x="710" y="2097"/>
                  </a:lnTo>
                  <a:lnTo>
                    <a:pt x="645" y="2151"/>
                  </a:lnTo>
                  <a:lnTo>
                    <a:pt x="584" y="2210"/>
                  </a:lnTo>
                  <a:lnTo>
                    <a:pt x="523" y="2278"/>
                  </a:lnTo>
                  <a:lnTo>
                    <a:pt x="457" y="2348"/>
                  </a:lnTo>
                  <a:lnTo>
                    <a:pt x="424" y="2386"/>
                  </a:lnTo>
                  <a:lnTo>
                    <a:pt x="387" y="2423"/>
                  </a:lnTo>
                  <a:lnTo>
                    <a:pt x="349" y="2463"/>
                  </a:lnTo>
                  <a:lnTo>
                    <a:pt x="309" y="2503"/>
                  </a:lnTo>
                  <a:lnTo>
                    <a:pt x="264" y="2543"/>
                  </a:lnTo>
                  <a:lnTo>
                    <a:pt x="192" y="2601"/>
                  </a:lnTo>
                  <a:lnTo>
                    <a:pt x="154" y="2646"/>
                  </a:lnTo>
                  <a:lnTo>
                    <a:pt x="115" y="2677"/>
                  </a:lnTo>
                  <a:lnTo>
                    <a:pt x="63" y="2709"/>
                  </a:lnTo>
                  <a:lnTo>
                    <a:pt x="35" y="2726"/>
                  </a:lnTo>
                  <a:lnTo>
                    <a:pt x="26" y="2686"/>
                  </a:lnTo>
                  <a:lnTo>
                    <a:pt x="18" y="2639"/>
                  </a:lnTo>
                  <a:lnTo>
                    <a:pt x="9" y="2592"/>
                  </a:lnTo>
                  <a:lnTo>
                    <a:pt x="4" y="2555"/>
                  </a:lnTo>
                  <a:lnTo>
                    <a:pt x="0" y="2506"/>
                  </a:lnTo>
                  <a:lnTo>
                    <a:pt x="4" y="2447"/>
                  </a:lnTo>
                  <a:lnTo>
                    <a:pt x="11" y="2389"/>
                  </a:lnTo>
                  <a:lnTo>
                    <a:pt x="24" y="2332"/>
                  </a:lnTo>
                  <a:lnTo>
                    <a:pt x="37" y="2278"/>
                  </a:lnTo>
                  <a:lnTo>
                    <a:pt x="56" y="2222"/>
                  </a:lnTo>
                  <a:lnTo>
                    <a:pt x="74" y="2170"/>
                  </a:lnTo>
                  <a:lnTo>
                    <a:pt x="96" y="2116"/>
                  </a:lnTo>
                  <a:lnTo>
                    <a:pt x="115" y="2064"/>
                  </a:lnTo>
                  <a:lnTo>
                    <a:pt x="136" y="2010"/>
                  </a:lnTo>
                  <a:lnTo>
                    <a:pt x="156" y="1959"/>
                  </a:lnTo>
                  <a:lnTo>
                    <a:pt x="175" y="1905"/>
                  </a:lnTo>
                  <a:lnTo>
                    <a:pt x="192" y="1848"/>
                  </a:lnTo>
                  <a:lnTo>
                    <a:pt x="206" y="1794"/>
                  </a:lnTo>
                  <a:lnTo>
                    <a:pt x="216" y="1736"/>
                  </a:lnTo>
                  <a:lnTo>
                    <a:pt x="225" y="1647"/>
                  </a:lnTo>
                  <a:lnTo>
                    <a:pt x="307" y="1578"/>
                  </a:lnTo>
                  <a:lnTo>
                    <a:pt x="357" y="1532"/>
                  </a:lnTo>
                  <a:lnTo>
                    <a:pt x="403" y="1483"/>
                  </a:lnTo>
                  <a:lnTo>
                    <a:pt x="445" y="1433"/>
                  </a:lnTo>
                  <a:lnTo>
                    <a:pt x="487" y="1381"/>
                  </a:lnTo>
                  <a:lnTo>
                    <a:pt x="525" y="1330"/>
                  </a:lnTo>
                  <a:lnTo>
                    <a:pt x="560" y="1276"/>
                  </a:lnTo>
                  <a:lnTo>
                    <a:pt x="595" y="1222"/>
                  </a:lnTo>
                  <a:lnTo>
                    <a:pt x="631" y="1169"/>
                  </a:lnTo>
                  <a:lnTo>
                    <a:pt x="664" y="1115"/>
                  </a:lnTo>
                  <a:lnTo>
                    <a:pt x="696" y="1061"/>
                  </a:lnTo>
                  <a:lnTo>
                    <a:pt x="729" y="1007"/>
                  </a:lnTo>
                  <a:lnTo>
                    <a:pt x="764" y="953"/>
                  </a:lnTo>
                  <a:lnTo>
                    <a:pt x="802" y="901"/>
                  </a:lnTo>
                  <a:lnTo>
                    <a:pt x="861" y="821"/>
                  </a:lnTo>
                  <a:lnTo>
                    <a:pt x="880" y="784"/>
                  </a:lnTo>
                  <a:lnTo>
                    <a:pt x="908" y="734"/>
                  </a:lnTo>
                  <a:lnTo>
                    <a:pt x="936" y="687"/>
                  </a:lnTo>
                  <a:lnTo>
                    <a:pt x="964" y="640"/>
                  </a:lnTo>
                  <a:lnTo>
                    <a:pt x="990" y="596"/>
                  </a:lnTo>
                  <a:lnTo>
                    <a:pt x="1018" y="549"/>
                  </a:lnTo>
                  <a:lnTo>
                    <a:pt x="1046" y="499"/>
                  </a:lnTo>
                  <a:lnTo>
                    <a:pt x="1081" y="436"/>
                  </a:lnTo>
                  <a:lnTo>
                    <a:pt x="1116" y="385"/>
                  </a:lnTo>
                  <a:lnTo>
                    <a:pt x="1140" y="345"/>
                  </a:lnTo>
                  <a:lnTo>
                    <a:pt x="1161" y="307"/>
                  </a:lnTo>
                  <a:lnTo>
                    <a:pt x="1191" y="256"/>
                  </a:lnTo>
                  <a:lnTo>
                    <a:pt x="1224" y="207"/>
                  </a:lnTo>
                  <a:lnTo>
                    <a:pt x="1273" y="155"/>
                  </a:lnTo>
                  <a:lnTo>
                    <a:pt x="1299" y="99"/>
                  </a:lnTo>
                  <a:lnTo>
                    <a:pt x="1327" y="58"/>
                  </a:lnTo>
                  <a:lnTo>
                    <a:pt x="1375" y="17"/>
                  </a:lnTo>
                  <a:lnTo>
                    <a:pt x="1421" y="0"/>
                  </a:lnTo>
                  <a:lnTo>
                    <a:pt x="1466" y="19"/>
                  </a:lnTo>
                  <a:lnTo>
                    <a:pt x="1494" y="60"/>
                  </a:lnTo>
                  <a:lnTo>
                    <a:pt x="1503" y="101"/>
                  </a:lnTo>
                  <a:lnTo>
                    <a:pt x="1515" y="148"/>
                  </a:lnTo>
                  <a:lnTo>
                    <a:pt x="1529" y="194"/>
                  </a:lnTo>
                  <a:lnTo>
                    <a:pt x="1541" y="242"/>
                  </a:lnTo>
                  <a:lnTo>
                    <a:pt x="1550" y="289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82" name="Freeform 59"/>
            <p:cNvSpPr>
              <a:spLocks/>
            </p:cNvSpPr>
            <p:nvPr/>
          </p:nvSpPr>
          <p:spPr bwMode="auto">
            <a:xfrm>
              <a:off x="2971" y="2275"/>
              <a:ext cx="66" cy="138"/>
            </a:xfrm>
            <a:custGeom>
              <a:avLst/>
              <a:gdLst>
                <a:gd name="T0" fmla="*/ 0 w 528"/>
                <a:gd name="T1" fmla="*/ 0 h 1105"/>
                <a:gd name="T2" fmla="*/ 0 w 528"/>
                <a:gd name="T3" fmla="*/ 0 h 1105"/>
                <a:gd name="T4" fmla="*/ 0 w 528"/>
                <a:gd name="T5" fmla="*/ 0 h 1105"/>
                <a:gd name="T6" fmla="*/ 0 w 528"/>
                <a:gd name="T7" fmla="*/ 0 h 1105"/>
                <a:gd name="T8" fmla="*/ 0 w 528"/>
                <a:gd name="T9" fmla="*/ 0 h 1105"/>
                <a:gd name="T10" fmla="*/ 0 w 528"/>
                <a:gd name="T11" fmla="*/ 0 h 1105"/>
                <a:gd name="T12" fmla="*/ 0 w 528"/>
                <a:gd name="T13" fmla="*/ 0 h 1105"/>
                <a:gd name="T14" fmla="*/ 0 w 528"/>
                <a:gd name="T15" fmla="*/ 0 h 1105"/>
                <a:gd name="T16" fmla="*/ 0 w 528"/>
                <a:gd name="T17" fmla="*/ 0 h 1105"/>
                <a:gd name="T18" fmla="*/ 0 w 528"/>
                <a:gd name="T19" fmla="*/ 0 h 1105"/>
                <a:gd name="T20" fmla="*/ 0 w 528"/>
                <a:gd name="T21" fmla="*/ 0 h 1105"/>
                <a:gd name="T22" fmla="*/ 0 w 528"/>
                <a:gd name="T23" fmla="*/ 0 h 1105"/>
                <a:gd name="T24" fmla="*/ 0 w 528"/>
                <a:gd name="T25" fmla="*/ 0 h 1105"/>
                <a:gd name="T26" fmla="*/ 0 w 528"/>
                <a:gd name="T27" fmla="*/ 0 h 1105"/>
                <a:gd name="T28" fmla="*/ 0 w 528"/>
                <a:gd name="T29" fmla="*/ 0 h 1105"/>
                <a:gd name="T30" fmla="*/ 0 w 528"/>
                <a:gd name="T31" fmla="*/ 0 h 1105"/>
                <a:gd name="T32" fmla="*/ 0 w 528"/>
                <a:gd name="T33" fmla="*/ 0 h 1105"/>
                <a:gd name="T34" fmla="*/ 0 w 528"/>
                <a:gd name="T35" fmla="*/ 0 h 1105"/>
                <a:gd name="T36" fmla="*/ 0 w 528"/>
                <a:gd name="T37" fmla="*/ 0 h 1105"/>
                <a:gd name="T38" fmla="*/ 0 w 528"/>
                <a:gd name="T39" fmla="*/ 0 h 1105"/>
                <a:gd name="T40" fmla="*/ 0 w 528"/>
                <a:gd name="T41" fmla="*/ 0 h 1105"/>
                <a:gd name="T42" fmla="*/ 0 w 528"/>
                <a:gd name="T43" fmla="*/ 0 h 1105"/>
                <a:gd name="T44" fmla="*/ 0 w 528"/>
                <a:gd name="T45" fmla="*/ 0 h 1105"/>
                <a:gd name="T46" fmla="*/ 0 w 528"/>
                <a:gd name="T47" fmla="*/ 0 h 1105"/>
                <a:gd name="T48" fmla="*/ 0 w 528"/>
                <a:gd name="T49" fmla="*/ 0 h 1105"/>
                <a:gd name="T50" fmla="*/ 0 w 528"/>
                <a:gd name="T51" fmla="*/ 0 h 1105"/>
                <a:gd name="T52" fmla="*/ 0 w 528"/>
                <a:gd name="T53" fmla="*/ 0 h 1105"/>
                <a:gd name="T54" fmla="*/ 0 w 528"/>
                <a:gd name="T55" fmla="*/ 0 h 1105"/>
                <a:gd name="T56" fmla="*/ 0 w 528"/>
                <a:gd name="T57" fmla="*/ 0 h 1105"/>
                <a:gd name="T58" fmla="*/ 0 w 528"/>
                <a:gd name="T59" fmla="*/ 0 h 1105"/>
                <a:gd name="T60" fmla="*/ 0 w 528"/>
                <a:gd name="T61" fmla="*/ 0 h 1105"/>
                <a:gd name="T62" fmla="*/ 0 w 528"/>
                <a:gd name="T63" fmla="*/ 0 h 1105"/>
                <a:gd name="T64" fmla="*/ 0 w 528"/>
                <a:gd name="T65" fmla="*/ 0 h 1105"/>
                <a:gd name="T66" fmla="*/ 0 w 528"/>
                <a:gd name="T67" fmla="*/ 0 h 1105"/>
                <a:gd name="T68" fmla="*/ 0 w 528"/>
                <a:gd name="T69" fmla="*/ 0 h 1105"/>
                <a:gd name="T70" fmla="*/ 0 w 528"/>
                <a:gd name="T71" fmla="*/ 0 h 1105"/>
                <a:gd name="T72" fmla="*/ 0 w 528"/>
                <a:gd name="T73" fmla="*/ 0 h 1105"/>
                <a:gd name="T74" fmla="*/ 0 w 528"/>
                <a:gd name="T75" fmla="*/ 0 h 1105"/>
                <a:gd name="T76" fmla="*/ 0 w 528"/>
                <a:gd name="T77" fmla="*/ 0 h 1105"/>
                <a:gd name="T78" fmla="*/ 0 w 528"/>
                <a:gd name="T79" fmla="*/ 0 h 1105"/>
                <a:gd name="T80" fmla="*/ 0 w 528"/>
                <a:gd name="T81" fmla="*/ 0 h 1105"/>
                <a:gd name="T82" fmla="*/ 0 w 528"/>
                <a:gd name="T83" fmla="*/ 0 h 11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8"/>
                <a:gd name="T127" fmla="*/ 0 h 1105"/>
                <a:gd name="T128" fmla="*/ 528 w 528"/>
                <a:gd name="T129" fmla="*/ 1105 h 11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8" h="1105">
                  <a:moveTo>
                    <a:pt x="242" y="421"/>
                  </a:moveTo>
                  <a:lnTo>
                    <a:pt x="272" y="460"/>
                  </a:lnTo>
                  <a:lnTo>
                    <a:pt x="312" y="505"/>
                  </a:lnTo>
                  <a:lnTo>
                    <a:pt x="361" y="557"/>
                  </a:lnTo>
                  <a:lnTo>
                    <a:pt x="411" y="611"/>
                  </a:lnTo>
                  <a:lnTo>
                    <a:pt x="458" y="661"/>
                  </a:lnTo>
                  <a:lnTo>
                    <a:pt x="495" y="702"/>
                  </a:lnTo>
                  <a:lnTo>
                    <a:pt x="528" y="732"/>
                  </a:lnTo>
                  <a:lnTo>
                    <a:pt x="521" y="934"/>
                  </a:lnTo>
                  <a:lnTo>
                    <a:pt x="490" y="1105"/>
                  </a:lnTo>
                  <a:lnTo>
                    <a:pt x="452" y="1096"/>
                  </a:lnTo>
                  <a:lnTo>
                    <a:pt x="413" y="1087"/>
                  </a:lnTo>
                  <a:lnTo>
                    <a:pt x="376" y="1077"/>
                  </a:lnTo>
                  <a:lnTo>
                    <a:pt x="307" y="1018"/>
                  </a:lnTo>
                  <a:lnTo>
                    <a:pt x="277" y="979"/>
                  </a:lnTo>
                  <a:lnTo>
                    <a:pt x="248" y="936"/>
                  </a:lnTo>
                  <a:lnTo>
                    <a:pt x="225" y="894"/>
                  </a:lnTo>
                  <a:lnTo>
                    <a:pt x="201" y="849"/>
                  </a:lnTo>
                  <a:lnTo>
                    <a:pt x="181" y="805"/>
                  </a:lnTo>
                  <a:lnTo>
                    <a:pt x="162" y="760"/>
                  </a:lnTo>
                  <a:lnTo>
                    <a:pt x="145" y="713"/>
                  </a:lnTo>
                  <a:lnTo>
                    <a:pt x="129" y="664"/>
                  </a:lnTo>
                  <a:lnTo>
                    <a:pt x="112" y="617"/>
                  </a:lnTo>
                  <a:lnTo>
                    <a:pt x="95" y="568"/>
                  </a:lnTo>
                  <a:lnTo>
                    <a:pt x="80" y="518"/>
                  </a:lnTo>
                  <a:lnTo>
                    <a:pt x="63" y="469"/>
                  </a:lnTo>
                  <a:lnTo>
                    <a:pt x="45" y="418"/>
                  </a:lnTo>
                  <a:lnTo>
                    <a:pt x="17" y="343"/>
                  </a:lnTo>
                  <a:lnTo>
                    <a:pt x="17" y="302"/>
                  </a:lnTo>
                  <a:lnTo>
                    <a:pt x="11" y="254"/>
                  </a:lnTo>
                  <a:lnTo>
                    <a:pt x="7" y="198"/>
                  </a:lnTo>
                  <a:lnTo>
                    <a:pt x="2" y="136"/>
                  </a:lnTo>
                  <a:lnTo>
                    <a:pt x="0" y="80"/>
                  </a:lnTo>
                  <a:lnTo>
                    <a:pt x="2" y="33"/>
                  </a:lnTo>
                  <a:lnTo>
                    <a:pt x="17" y="0"/>
                  </a:lnTo>
                  <a:lnTo>
                    <a:pt x="37" y="47"/>
                  </a:lnTo>
                  <a:lnTo>
                    <a:pt x="67" y="103"/>
                  </a:lnTo>
                  <a:lnTo>
                    <a:pt x="103" y="174"/>
                  </a:lnTo>
                  <a:lnTo>
                    <a:pt x="143" y="246"/>
                  </a:lnTo>
                  <a:lnTo>
                    <a:pt x="181" y="317"/>
                  </a:lnTo>
                  <a:lnTo>
                    <a:pt x="214" y="375"/>
                  </a:lnTo>
                  <a:lnTo>
                    <a:pt x="242" y="4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3" name="Freeform 60"/>
            <p:cNvSpPr>
              <a:spLocks/>
            </p:cNvSpPr>
            <p:nvPr/>
          </p:nvSpPr>
          <p:spPr bwMode="auto">
            <a:xfrm>
              <a:off x="2930" y="2284"/>
              <a:ext cx="108" cy="144"/>
            </a:xfrm>
            <a:custGeom>
              <a:avLst/>
              <a:gdLst>
                <a:gd name="T0" fmla="*/ 0 w 861"/>
                <a:gd name="T1" fmla="*/ 0 h 1148"/>
                <a:gd name="T2" fmla="*/ 0 w 861"/>
                <a:gd name="T3" fmla="*/ 0 h 1148"/>
                <a:gd name="T4" fmla="*/ 0 w 861"/>
                <a:gd name="T5" fmla="*/ 0 h 1148"/>
                <a:gd name="T6" fmla="*/ 0 w 861"/>
                <a:gd name="T7" fmla="*/ 0 h 1148"/>
                <a:gd name="T8" fmla="*/ 0 w 861"/>
                <a:gd name="T9" fmla="*/ 0 h 1148"/>
                <a:gd name="T10" fmla="*/ 0 w 861"/>
                <a:gd name="T11" fmla="*/ 0 h 1148"/>
                <a:gd name="T12" fmla="*/ 0 w 861"/>
                <a:gd name="T13" fmla="*/ 0 h 1148"/>
                <a:gd name="T14" fmla="*/ 0 w 861"/>
                <a:gd name="T15" fmla="*/ 0 h 1148"/>
                <a:gd name="T16" fmla="*/ 0 w 861"/>
                <a:gd name="T17" fmla="*/ 0 h 1148"/>
                <a:gd name="T18" fmla="*/ 0 w 861"/>
                <a:gd name="T19" fmla="*/ 0 h 1148"/>
                <a:gd name="T20" fmla="*/ 0 w 861"/>
                <a:gd name="T21" fmla="*/ 0 h 1148"/>
                <a:gd name="T22" fmla="*/ 0 w 861"/>
                <a:gd name="T23" fmla="*/ 0 h 1148"/>
                <a:gd name="T24" fmla="*/ 0 w 861"/>
                <a:gd name="T25" fmla="*/ 0 h 1148"/>
                <a:gd name="T26" fmla="*/ 0 w 861"/>
                <a:gd name="T27" fmla="*/ 0 h 1148"/>
                <a:gd name="T28" fmla="*/ 0 w 861"/>
                <a:gd name="T29" fmla="*/ 0 h 1148"/>
                <a:gd name="T30" fmla="*/ 0 w 861"/>
                <a:gd name="T31" fmla="*/ 0 h 1148"/>
                <a:gd name="T32" fmla="*/ 0 w 861"/>
                <a:gd name="T33" fmla="*/ 0 h 1148"/>
                <a:gd name="T34" fmla="*/ 0 w 861"/>
                <a:gd name="T35" fmla="*/ 0 h 1148"/>
                <a:gd name="T36" fmla="*/ 0 w 861"/>
                <a:gd name="T37" fmla="*/ 0 h 1148"/>
                <a:gd name="T38" fmla="*/ 0 w 861"/>
                <a:gd name="T39" fmla="*/ 0 h 1148"/>
                <a:gd name="T40" fmla="*/ 0 w 861"/>
                <a:gd name="T41" fmla="*/ 0 h 1148"/>
                <a:gd name="T42" fmla="*/ 0 w 861"/>
                <a:gd name="T43" fmla="*/ 0 h 1148"/>
                <a:gd name="T44" fmla="*/ 0 w 861"/>
                <a:gd name="T45" fmla="*/ 0 h 1148"/>
                <a:gd name="T46" fmla="*/ 0 w 861"/>
                <a:gd name="T47" fmla="*/ 0 h 1148"/>
                <a:gd name="T48" fmla="*/ 0 w 861"/>
                <a:gd name="T49" fmla="*/ 0 h 1148"/>
                <a:gd name="T50" fmla="*/ 0 w 861"/>
                <a:gd name="T51" fmla="*/ 0 h 1148"/>
                <a:gd name="T52" fmla="*/ 0 w 861"/>
                <a:gd name="T53" fmla="*/ 0 h 1148"/>
                <a:gd name="T54" fmla="*/ 0 w 861"/>
                <a:gd name="T55" fmla="*/ 0 h 1148"/>
                <a:gd name="T56" fmla="*/ 0 w 861"/>
                <a:gd name="T57" fmla="*/ 0 h 1148"/>
                <a:gd name="T58" fmla="*/ 0 w 861"/>
                <a:gd name="T59" fmla="*/ 0 h 1148"/>
                <a:gd name="T60" fmla="*/ 0 w 861"/>
                <a:gd name="T61" fmla="*/ 0 h 1148"/>
                <a:gd name="T62" fmla="*/ 0 w 861"/>
                <a:gd name="T63" fmla="*/ 0 h 1148"/>
                <a:gd name="T64" fmla="*/ 0 w 861"/>
                <a:gd name="T65" fmla="*/ 0 h 1148"/>
                <a:gd name="T66" fmla="*/ 0 w 861"/>
                <a:gd name="T67" fmla="*/ 0 h 1148"/>
                <a:gd name="T68" fmla="*/ 0 w 861"/>
                <a:gd name="T69" fmla="*/ 0 h 1148"/>
                <a:gd name="T70" fmla="*/ 0 w 861"/>
                <a:gd name="T71" fmla="*/ 0 h 1148"/>
                <a:gd name="T72" fmla="*/ 0 w 861"/>
                <a:gd name="T73" fmla="*/ 0 h 1148"/>
                <a:gd name="T74" fmla="*/ 0 w 861"/>
                <a:gd name="T75" fmla="*/ 0 h 1148"/>
                <a:gd name="T76" fmla="*/ 0 w 861"/>
                <a:gd name="T77" fmla="*/ 0 h 1148"/>
                <a:gd name="T78" fmla="*/ 0 w 861"/>
                <a:gd name="T79" fmla="*/ 0 h 1148"/>
                <a:gd name="T80" fmla="*/ 0 w 861"/>
                <a:gd name="T81" fmla="*/ 0 h 1148"/>
                <a:gd name="T82" fmla="*/ 0 w 861"/>
                <a:gd name="T83" fmla="*/ 0 h 1148"/>
                <a:gd name="T84" fmla="*/ 0 w 861"/>
                <a:gd name="T85" fmla="*/ 0 h 1148"/>
                <a:gd name="T86" fmla="*/ 0 w 861"/>
                <a:gd name="T87" fmla="*/ 0 h 1148"/>
                <a:gd name="T88" fmla="*/ 0 w 861"/>
                <a:gd name="T89" fmla="*/ 0 h 1148"/>
                <a:gd name="T90" fmla="*/ 0 w 861"/>
                <a:gd name="T91" fmla="*/ 0 h 1148"/>
                <a:gd name="T92" fmla="*/ 0 w 861"/>
                <a:gd name="T93" fmla="*/ 0 h 1148"/>
                <a:gd name="T94" fmla="*/ 0 w 861"/>
                <a:gd name="T95" fmla="*/ 0 h 1148"/>
                <a:gd name="T96" fmla="*/ 0 w 861"/>
                <a:gd name="T97" fmla="*/ 0 h 1148"/>
                <a:gd name="T98" fmla="*/ 0 w 861"/>
                <a:gd name="T99" fmla="*/ 0 h 1148"/>
                <a:gd name="T100" fmla="*/ 0 w 861"/>
                <a:gd name="T101" fmla="*/ 0 h 1148"/>
                <a:gd name="T102" fmla="*/ 0 w 861"/>
                <a:gd name="T103" fmla="*/ 0 h 1148"/>
                <a:gd name="T104" fmla="*/ 0 w 861"/>
                <a:gd name="T105" fmla="*/ 0 h 1148"/>
                <a:gd name="T106" fmla="*/ 0 w 861"/>
                <a:gd name="T107" fmla="*/ 0 h 1148"/>
                <a:gd name="T108" fmla="*/ 0 w 861"/>
                <a:gd name="T109" fmla="*/ 0 h 1148"/>
                <a:gd name="T110" fmla="*/ 0 w 861"/>
                <a:gd name="T111" fmla="*/ 0 h 1148"/>
                <a:gd name="T112" fmla="*/ 0 w 861"/>
                <a:gd name="T113" fmla="*/ 0 h 1148"/>
                <a:gd name="T114" fmla="*/ 0 w 861"/>
                <a:gd name="T115" fmla="*/ 0 h 1148"/>
                <a:gd name="T116" fmla="*/ 0 w 861"/>
                <a:gd name="T117" fmla="*/ 0 h 1148"/>
                <a:gd name="T118" fmla="*/ 0 w 861"/>
                <a:gd name="T119" fmla="*/ 0 h 1148"/>
                <a:gd name="T120" fmla="*/ 0 w 861"/>
                <a:gd name="T121" fmla="*/ 0 h 1148"/>
                <a:gd name="T122" fmla="*/ 0 w 861"/>
                <a:gd name="T123" fmla="*/ 0 h 1148"/>
                <a:gd name="T124" fmla="*/ 0 w 861"/>
                <a:gd name="T125" fmla="*/ 0 h 11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61"/>
                <a:gd name="T190" fmla="*/ 0 h 1148"/>
                <a:gd name="T191" fmla="*/ 861 w 861"/>
                <a:gd name="T192" fmla="*/ 1148 h 11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61" h="1148">
                  <a:moveTo>
                    <a:pt x="537" y="783"/>
                  </a:moveTo>
                  <a:lnTo>
                    <a:pt x="558" y="823"/>
                  </a:lnTo>
                  <a:lnTo>
                    <a:pt x="582" y="863"/>
                  </a:lnTo>
                  <a:lnTo>
                    <a:pt x="612" y="903"/>
                  </a:lnTo>
                  <a:lnTo>
                    <a:pt x="645" y="943"/>
                  </a:lnTo>
                  <a:lnTo>
                    <a:pt x="685" y="978"/>
                  </a:lnTo>
                  <a:lnTo>
                    <a:pt x="729" y="1006"/>
                  </a:lnTo>
                  <a:lnTo>
                    <a:pt x="776" y="1023"/>
                  </a:lnTo>
                  <a:lnTo>
                    <a:pt x="817" y="1029"/>
                  </a:lnTo>
                  <a:lnTo>
                    <a:pt x="842" y="1068"/>
                  </a:lnTo>
                  <a:lnTo>
                    <a:pt x="859" y="1105"/>
                  </a:lnTo>
                  <a:lnTo>
                    <a:pt x="861" y="1144"/>
                  </a:lnTo>
                  <a:lnTo>
                    <a:pt x="785" y="1148"/>
                  </a:lnTo>
                  <a:lnTo>
                    <a:pt x="739" y="1140"/>
                  </a:lnTo>
                  <a:lnTo>
                    <a:pt x="690" y="1135"/>
                  </a:lnTo>
                  <a:lnTo>
                    <a:pt x="643" y="1131"/>
                  </a:lnTo>
                  <a:lnTo>
                    <a:pt x="593" y="1128"/>
                  </a:lnTo>
                  <a:lnTo>
                    <a:pt x="545" y="1124"/>
                  </a:lnTo>
                  <a:lnTo>
                    <a:pt x="497" y="1122"/>
                  </a:lnTo>
                  <a:lnTo>
                    <a:pt x="448" y="1119"/>
                  </a:lnTo>
                  <a:lnTo>
                    <a:pt x="402" y="1116"/>
                  </a:lnTo>
                  <a:lnTo>
                    <a:pt x="354" y="1114"/>
                  </a:lnTo>
                  <a:lnTo>
                    <a:pt x="305" y="1112"/>
                  </a:lnTo>
                  <a:lnTo>
                    <a:pt x="258" y="1109"/>
                  </a:lnTo>
                  <a:lnTo>
                    <a:pt x="212" y="1105"/>
                  </a:lnTo>
                  <a:lnTo>
                    <a:pt x="167" y="1103"/>
                  </a:lnTo>
                  <a:lnTo>
                    <a:pt x="99" y="1094"/>
                  </a:lnTo>
                  <a:lnTo>
                    <a:pt x="91" y="1053"/>
                  </a:lnTo>
                  <a:lnTo>
                    <a:pt x="68" y="1009"/>
                  </a:lnTo>
                  <a:lnTo>
                    <a:pt x="33" y="966"/>
                  </a:lnTo>
                  <a:lnTo>
                    <a:pt x="0" y="934"/>
                  </a:lnTo>
                  <a:lnTo>
                    <a:pt x="26" y="889"/>
                  </a:lnTo>
                  <a:lnTo>
                    <a:pt x="56" y="849"/>
                  </a:lnTo>
                  <a:lnTo>
                    <a:pt x="99" y="807"/>
                  </a:lnTo>
                  <a:lnTo>
                    <a:pt x="125" y="757"/>
                  </a:lnTo>
                  <a:lnTo>
                    <a:pt x="155" y="713"/>
                  </a:lnTo>
                  <a:lnTo>
                    <a:pt x="188" y="666"/>
                  </a:lnTo>
                  <a:lnTo>
                    <a:pt x="221" y="612"/>
                  </a:lnTo>
                  <a:lnTo>
                    <a:pt x="242" y="575"/>
                  </a:lnTo>
                  <a:lnTo>
                    <a:pt x="255" y="542"/>
                  </a:lnTo>
                  <a:lnTo>
                    <a:pt x="268" y="495"/>
                  </a:lnTo>
                  <a:lnTo>
                    <a:pt x="270" y="448"/>
                  </a:lnTo>
                  <a:lnTo>
                    <a:pt x="272" y="402"/>
                  </a:lnTo>
                  <a:lnTo>
                    <a:pt x="277" y="354"/>
                  </a:lnTo>
                  <a:lnTo>
                    <a:pt x="288" y="302"/>
                  </a:lnTo>
                  <a:lnTo>
                    <a:pt x="296" y="255"/>
                  </a:lnTo>
                  <a:lnTo>
                    <a:pt x="300" y="207"/>
                  </a:lnTo>
                  <a:lnTo>
                    <a:pt x="307" y="151"/>
                  </a:lnTo>
                  <a:lnTo>
                    <a:pt x="314" y="91"/>
                  </a:lnTo>
                  <a:lnTo>
                    <a:pt x="322" y="40"/>
                  </a:lnTo>
                  <a:lnTo>
                    <a:pt x="329" y="0"/>
                  </a:lnTo>
                  <a:lnTo>
                    <a:pt x="352" y="274"/>
                  </a:lnTo>
                  <a:lnTo>
                    <a:pt x="368" y="326"/>
                  </a:lnTo>
                  <a:lnTo>
                    <a:pt x="389" y="389"/>
                  </a:lnTo>
                  <a:lnTo>
                    <a:pt x="402" y="430"/>
                  </a:lnTo>
                  <a:lnTo>
                    <a:pt x="415" y="469"/>
                  </a:lnTo>
                  <a:lnTo>
                    <a:pt x="432" y="512"/>
                  </a:lnTo>
                  <a:lnTo>
                    <a:pt x="446" y="556"/>
                  </a:lnTo>
                  <a:lnTo>
                    <a:pt x="462" y="598"/>
                  </a:lnTo>
                  <a:lnTo>
                    <a:pt x="476" y="640"/>
                  </a:lnTo>
                  <a:lnTo>
                    <a:pt x="493" y="681"/>
                  </a:lnTo>
                  <a:lnTo>
                    <a:pt x="519" y="748"/>
                  </a:lnTo>
                  <a:lnTo>
                    <a:pt x="537" y="7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4" name="Freeform 61"/>
            <p:cNvSpPr>
              <a:spLocks/>
            </p:cNvSpPr>
            <p:nvPr/>
          </p:nvSpPr>
          <p:spPr bwMode="auto">
            <a:xfrm>
              <a:off x="3093" y="2343"/>
              <a:ext cx="84" cy="63"/>
            </a:xfrm>
            <a:custGeom>
              <a:avLst/>
              <a:gdLst>
                <a:gd name="T0" fmla="*/ 0 w 666"/>
                <a:gd name="T1" fmla="*/ 0 h 504"/>
                <a:gd name="T2" fmla="*/ 0 w 666"/>
                <a:gd name="T3" fmla="*/ 0 h 504"/>
                <a:gd name="T4" fmla="*/ 0 w 666"/>
                <a:gd name="T5" fmla="*/ 0 h 504"/>
                <a:gd name="T6" fmla="*/ 0 w 666"/>
                <a:gd name="T7" fmla="*/ 0 h 504"/>
                <a:gd name="T8" fmla="*/ 0 w 666"/>
                <a:gd name="T9" fmla="*/ 0 h 504"/>
                <a:gd name="T10" fmla="*/ 0 w 666"/>
                <a:gd name="T11" fmla="*/ 0 h 504"/>
                <a:gd name="T12" fmla="*/ 0 w 666"/>
                <a:gd name="T13" fmla="*/ 0 h 504"/>
                <a:gd name="T14" fmla="*/ 0 w 666"/>
                <a:gd name="T15" fmla="*/ 0 h 504"/>
                <a:gd name="T16" fmla="*/ 0 w 666"/>
                <a:gd name="T17" fmla="*/ 0 h 504"/>
                <a:gd name="T18" fmla="*/ 0 w 666"/>
                <a:gd name="T19" fmla="*/ 0 h 504"/>
                <a:gd name="T20" fmla="*/ 0 w 666"/>
                <a:gd name="T21" fmla="*/ 0 h 504"/>
                <a:gd name="T22" fmla="*/ 0 w 666"/>
                <a:gd name="T23" fmla="*/ 0 h 504"/>
                <a:gd name="T24" fmla="*/ 0 w 666"/>
                <a:gd name="T25" fmla="*/ 0 h 504"/>
                <a:gd name="T26" fmla="*/ 0 w 666"/>
                <a:gd name="T27" fmla="*/ 0 h 504"/>
                <a:gd name="T28" fmla="*/ 0 w 666"/>
                <a:gd name="T29" fmla="*/ 0 h 504"/>
                <a:gd name="T30" fmla="*/ 0 w 666"/>
                <a:gd name="T31" fmla="*/ 0 h 504"/>
                <a:gd name="T32" fmla="*/ 0 w 666"/>
                <a:gd name="T33" fmla="*/ 0 h 504"/>
                <a:gd name="T34" fmla="*/ 0 w 666"/>
                <a:gd name="T35" fmla="*/ 0 h 504"/>
                <a:gd name="T36" fmla="*/ 0 w 666"/>
                <a:gd name="T37" fmla="*/ 0 h 504"/>
                <a:gd name="T38" fmla="*/ 0 w 666"/>
                <a:gd name="T39" fmla="*/ 0 h 504"/>
                <a:gd name="T40" fmla="*/ 0 w 666"/>
                <a:gd name="T41" fmla="*/ 0 h 504"/>
                <a:gd name="T42" fmla="*/ 0 w 666"/>
                <a:gd name="T43" fmla="*/ 0 h 504"/>
                <a:gd name="T44" fmla="*/ 0 w 666"/>
                <a:gd name="T45" fmla="*/ 0 h 504"/>
                <a:gd name="T46" fmla="*/ 0 w 666"/>
                <a:gd name="T47" fmla="*/ 0 h 504"/>
                <a:gd name="T48" fmla="*/ 0 w 666"/>
                <a:gd name="T49" fmla="*/ 0 h 504"/>
                <a:gd name="T50" fmla="*/ 0 w 666"/>
                <a:gd name="T51" fmla="*/ 0 h 504"/>
                <a:gd name="T52" fmla="*/ 0 w 666"/>
                <a:gd name="T53" fmla="*/ 0 h 504"/>
                <a:gd name="T54" fmla="*/ 0 w 666"/>
                <a:gd name="T55" fmla="*/ 0 h 504"/>
                <a:gd name="T56" fmla="*/ 0 w 666"/>
                <a:gd name="T57" fmla="*/ 0 h 504"/>
                <a:gd name="T58" fmla="*/ 0 w 666"/>
                <a:gd name="T59" fmla="*/ 0 h 504"/>
                <a:gd name="T60" fmla="*/ 0 w 666"/>
                <a:gd name="T61" fmla="*/ 0 h 504"/>
                <a:gd name="T62" fmla="*/ 0 w 666"/>
                <a:gd name="T63" fmla="*/ 0 h 504"/>
                <a:gd name="T64" fmla="*/ 0 w 666"/>
                <a:gd name="T65" fmla="*/ 0 h 504"/>
                <a:gd name="T66" fmla="*/ 0 w 666"/>
                <a:gd name="T67" fmla="*/ 0 h 504"/>
                <a:gd name="T68" fmla="*/ 0 w 666"/>
                <a:gd name="T69" fmla="*/ 0 h 504"/>
                <a:gd name="T70" fmla="*/ 0 w 666"/>
                <a:gd name="T71" fmla="*/ 0 h 504"/>
                <a:gd name="T72" fmla="*/ 0 w 666"/>
                <a:gd name="T73" fmla="*/ 0 h 504"/>
                <a:gd name="T74" fmla="*/ 0 w 666"/>
                <a:gd name="T75" fmla="*/ 0 h 5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6"/>
                <a:gd name="T115" fmla="*/ 0 h 504"/>
                <a:gd name="T116" fmla="*/ 666 w 666"/>
                <a:gd name="T117" fmla="*/ 504 h 5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6" h="504">
                  <a:moveTo>
                    <a:pt x="666" y="495"/>
                  </a:moveTo>
                  <a:lnTo>
                    <a:pt x="622" y="486"/>
                  </a:lnTo>
                  <a:lnTo>
                    <a:pt x="571" y="476"/>
                  </a:lnTo>
                  <a:lnTo>
                    <a:pt x="521" y="474"/>
                  </a:lnTo>
                  <a:lnTo>
                    <a:pt x="477" y="474"/>
                  </a:lnTo>
                  <a:lnTo>
                    <a:pt x="437" y="476"/>
                  </a:lnTo>
                  <a:lnTo>
                    <a:pt x="400" y="480"/>
                  </a:lnTo>
                  <a:lnTo>
                    <a:pt x="361" y="488"/>
                  </a:lnTo>
                  <a:lnTo>
                    <a:pt x="318" y="495"/>
                  </a:lnTo>
                  <a:lnTo>
                    <a:pt x="270" y="504"/>
                  </a:lnTo>
                  <a:lnTo>
                    <a:pt x="225" y="495"/>
                  </a:lnTo>
                  <a:lnTo>
                    <a:pt x="186" y="476"/>
                  </a:lnTo>
                  <a:lnTo>
                    <a:pt x="139" y="458"/>
                  </a:lnTo>
                  <a:lnTo>
                    <a:pt x="95" y="465"/>
                  </a:lnTo>
                  <a:lnTo>
                    <a:pt x="71" y="411"/>
                  </a:lnTo>
                  <a:lnTo>
                    <a:pt x="54" y="366"/>
                  </a:lnTo>
                  <a:lnTo>
                    <a:pt x="43" y="324"/>
                  </a:lnTo>
                  <a:lnTo>
                    <a:pt x="31" y="279"/>
                  </a:lnTo>
                  <a:lnTo>
                    <a:pt x="22" y="235"/>
                  </a:lnTo>
                  <a:lnTo>
                    <a:pt x="13" y="192"/>
                  </a:lnTo>
                  <a:lnTo>
                    <a:pt x="5" y="147"/>
                  </a:lnTo>
                  <a:lnTo>
                    <a:pt x="0" y="115"/>
                  </a:lnTo>
                  <a:lnTo>
                    <a:pt x="15" y="78"/>
                  </a:lnTo>
                  <a:lnTo>
                    <a:pt x="31" y="39"/>
                  </a:lnTo>
                  <a:lnTo>
                    <a:pt x="50" y="0"/>
                  </a:lnTo>
                  <a:lnTo>
                    <a:pt x="93" y="50"/>
                  </a:lnTo>
                  <a:lnTo>
                    <a:pt x="132" y="78"/>
                  </a:lnTo>
                  <a:lnTo>
                    <a:pt x="181" y="108"/>
                  </a:lnTo>
                  <a:lnTo>
                    <a:pt x="231" y="136"/>
                  </a:lnTo>
                  <a:lnTo>
                    <a:pt x="282" y="164"/>
                  </a:lnTo>
                  <a:lnTo>
                    <a:pt x="327" y="190"/>
                  </a:lnTo>
                  <a:lnTo>
                    <a:pt x="374" y="221"/>
                  </a:lnTo>
                  <a:lnTo>
                    <a:pt x="420" y="266"/>
                  </a:lnTo>
                  <a:lnTo>
                    <a:pt x="458" y="298"/>
                  </a:lnTo>
                  <a:lnTo>
                    <a:pt x="500" y="338"/>
                  </a:lnTo>
                  <a:lnTo>
                    <a:pt x="549" y="385"/>
                  </a:lnTo>
                  <a:lnTo>
                    <a:pt x="601" y="432"/>
                  </a:lnTo>
                  <a:lnTo>
                    <a:pt x="666" y="4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5" name="Freeform 62"/>
            <p:cNvSpPr>
              <a:spLocks/>
            </p:cNvSpPr>
            <p:nvPr/>
          </p:nvSpPr>
          <p:spPr bwMode="auto">
            <a:xfrm>
              <a:off x="3034" y="2353"/>
              <a:ext cx="71" cy="67"/>
            </a:xfrm>
            <a:custGeom>
              <a:avLst/>
              <a:gdLst>
                <a:gd name="T0" fmla="*/ 0 w 571"/>
                <a:gd name="T1" fmla="*/ 0 h 537"/>
                <a:gd name="T2" fmla="*/ 0 w 571"/>
                <a:gd name="T3" fmla="*/ 0 h 537"/>
                <a:gd name="T4" fmla="*/ 0 w 571"/>
                <a:gd name="T5" fmla="*/ 0 h 537"/>
                <a:gd name="T6" fmla="*/ 0 w 571"/>
                <a:gd name="T7" fmla="*/ 0 h 537"/>
                <a:gd name="T8" fmla="*/ 0 w 571"/>
                <a:gd name="T9" fmla="*/ 0 h 537"/>
                <a:gd name="T10" fmla="*/ 0 w 571"/>
                <a:gd name="T11" fmla="*/ 0 h 537"/>
                <a:gd name="T12" fmla="*/ 0 w 571"/>
                <a:gd name="T13" fmla="*/ 0 h 537"/>
                <a:gd name="T14" fmla="*/ 0 w 571"/>
                <a:gd name="T15" fmla="*/ 0 h 537"/>
                <a:gd name="T16" fmla="*/ 0 w 571"/>
                <a:gd name="T17" fmla="*/ 0 h 537"/>
                <a:gd name="T18" fmla="*/ 0 w 571"/>
                <a:gd name="T19" fmla="*/ 0 h 537"/>
                <a:gd name="T20" fmla="*/ 0 w 571"/>
                <a:gd name="T21" fmla="*/ 0 h 537"/>
                <a:gd name="T22" fmla="*/ 0 w 571"/>
                <a:gd name="T23" fmla="*/ 0 h 537"/>
                <a:gd name="T24" fmla="*/ 0 w 571"/>
                <a:gd name="T25" fmla="*/ 0 h 537"/>
                <a:gd name="T26" fmla="*/ 0 w 571"/>
                <a:gd name="T27" fmla="*/ 0 h 537"/>
                <a:gd name="T28" fmla="*/ 0 w 571"/>
                <a:gd name="T29" fmla="*/ 0 h 537"/>
                <a:gd name="T30" fmla="*/ 0 w 571"/>
                <a:gd name="T31" fmla="*/ 0 h 537"/>
                <a:gd name="T32" fmla="*/ 0 w 571"/>
                <a:gd name="T33" fmla="*/ 0 h 537"/>
                <a:gd name="T34" fmla="*/ 0 w 571"/>
                <a:gd name="T35" fmla="*/ 0 h 537"/>
                <a:gd name="T36" fmla="*/ 0 w 571"/>
                <a:gd name="T37" fmla="*/ 0 h 537"/>
                <a:gd name="T38" fmla="*/ 0 w 571"/>
                <a:gd name="T39" fmla="*/ 0 h 537"/>
                <a:gd name="T40" fmla="*/ 0 w 571"/>
                <a:gd name="T41" fmla="*/ 0 h 537"/>
                <a:gd name="T42" fmla="*/ 0 w 571"/>
                <a:gd name="T43" fmla="*/ 0 h 537"/>
                <a:gd name="T44" fmla="*/ 0 w 571"/>
                <a:gd name="T45" fmla="*/ 0 h 537"/>
                <a:gd name="T46" fmla="*/ 0 w 571"/>
                <a:gd name="T47" fmla="*/ 0 h 537"/>
                <a:gd name="T48" fmla="*/ 0 w 571"/>
                <a:gd name="T49" fmla="*/ 0 h 537"/>
                <a:gd name="T50" fmla="*/ 0 w 571"/>
                <a:gd name="T51" fmla="*/ 0 h 537"/>
                <a:gd name="T52" fmla="*/ 0 w 571"/>
                <a:gd name="T53" fmla="*/ 0 h 537"/>
                <a:gd name="T54" fmla="*/ 0 w 571"/>
                <a:gd name="T55" fmla="*/ 0 h 537"/>
                <a:gd name="T56" fmla="*/ 0 w 571"/>
                <a:gd name="T57" fmla="*/ 0 h 537"/>
                <a:gd name="T58" fmla="*/ 0 w 571"/>
                <a:gd name="T59" fmla="*/ 0 h 537"/>
                <a:gd name="T60" fmla="*/ 0 w 571"/>
                <a:gd name="T61" fmla="*/ 0 h 537"/>
                <a:gd name="T62" fmla="*/ 0 w 571"/>
                <a:gd name="T63" fmla="*/ 0 h 537"/>
                <a:gd name="T64" fmla="*/ 0 w 571"/>
                <a:gd name="T65" fmla="*/ 0 h 537"/>
                <a:gd name="T66" fmla="*/ 0 w 571"/>
                <a:gd name="T67" fmla="*/ 0 h 537"/>
                <a:gd name="T68" fmla="*/ 0 w 571"/>
                <a:gd name="T69" fmla="*/ 0 h 537"/>
                <a:gd name="T70" fmla="*/ 0 w 571"/>
                <a:gd name="T71" fmla="*/ 0 h 537"/>
                <a:gd name="T72" fmla="*/ 0 w 571"/>
                <a:gd name="T73" fmla="*/ 0 h 537"/>
                <a:gd name="T74" fmla="*/ 0 w 571"/>
                <a:gd name="T75" fmla="*/ 0 h 537"/>
                <a:gd name="T76" fmla="*/ 0 w 571"/>
                <a:gd name="T77" fmla="*/ 0 h 5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1"/>
                <a:gd name="T118" fmla="*/ 0 h 537"/>
                <a:gd name="T119" fmla="*/ 571 w 571"/>
                <a:gd name="T120" fmla="*/ 537 h 5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1" h="537">
                  <a:moveTo>
                    <a:pt x="571" y="380"/>
                  </a:moveTo>
                  <a:lnTo>
                    <a:pt x="558" y="424"/>
                  </a:lnTo>
                  <a:lnTo>
                    <a:pt x="542" y="463"/>
                  </a:lnTo>
                  <a:lnTo>
                    <a:pt x="509" y="504"/>
                  </a:lnTo>
                  <a:lnTo>
                    <a:pt x="460" y="512"/>
                  </a:lnTo>
                  <a:lnTo>
                    <a:pt x="418" y="517"/>
                  </a:lnTo>
                  <a:lnTo>
                    <a:pt x="370" y="521"/>
                  </a:lnTo>
                  <a:lnTo>
                    <a:pt x="320" y="523"/>
                  </a:lnTo>
                  <a:lnTo>
                    <a:pt x="260" y="528"/>
                  </a:lnTo>
                  <a:lnTo>
                    <a:pt x="195" y="532"/>
                  </a:lnTo>
                  <a:lnTo>
                    <a:pt x="122" y="535"/>
                  </a:lnTo>
                  <a:lnTo>
                    <a:pt x="63" y="537"/>
                  </a:lnTo>
                  <a:lnTo>
                    <a:pt x="26" y="509"/>
                  </a:lnTo>
                  <a:lnTo>
                    <a:pt x="0" y="476"/>
                  </a:lnTo>
                  <a:lnTo>
                    <a:pt x="9" y="437"/>
                  </a:lnTo>
                  <a:lnTo>
                    <a:pt x="19" y="392"/>
                  </a:lnTo>
                  <a:lnTo>
                    <a:pt x="26" y="352"/>
                  </a:lnTo>
                  <a:lnTo>
                    <a:pt x="35" y="310"/>
                  </a:lnTo>
                  <a:lnTo>
                    <a:pt x="37" y="268"/>
                  </a:lnTo>
                  <a:lnTo>
                    <a:pt x="40" y="221"/>
                  </a:lnTo>
                  <a:lnTo>
                    <a:pt x="37" y="178"/>
                  </a:lnTo>
                  <a:lnTo>
                    <a:pt x="35" y="141"/>
                  </a:lnTo>
                  <a:lnTo>
                    <a:pt x="33" y="94"/>
                  </a:lnTo>
                  <a:lnTo>
                    <a:pt x="71" y="73"/>
                  </a:lnTo>
                  <a:lnTo>
                    <a:pt x="124" y="52"/>
                  </a:lnTo>
                  <a:lnTo>
                    <a:pt x="181" y="43"/>
                  </a:lnTo>
                  <a:lnTo>
                    <a:pt x="240" y="37"/>
                  </a:lnTo>
                  <a:lnTo>
                    <a:pt x="298" y="35"/>
                  </a:lnTo>
                  <a:lnTo>
                    <a:pt x="357" y="33"/>
                  </a:lnTo>
                  <a:lnTo>
                    <a:pt x="413" y="24"/>
                  </a:lnTo>
                  <a:lnTo>
                    <a:pt x="478" y="0"/>
                  </a:lnTo>
                  <a:lnTo>
                    <a:pt x="500" y="59"/>
                  </a:lnTo>
                  <a:lnTo>
                    <a:pt x="506" y="106"/>
                  </a:lnTo>
                  <a:lnTo>
                    <a:pt x="509" y="158"/>
                  </a:lnTo>
                  <a:lnTo>
                    <a:pt x="511" y="209"/>
                  </a:lnTo>
                  <a:lnTo>
                    <a:pt x="517" y="260"/>
                  </a:lnTo>
                  <a:lnTo>
                    <a:pt x="526" y="307"/>
                  </a:lnTo>
                  <a:lnTo>
                    <a:pt x="547" y="352"/>
                  </a:lnTo>
                  <a:lnTo>
                    <a:pt x="571" y="38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6" name="Freeform 63"/>
            <p:cNvSpPr>
              <a:spLocks/>
            </p:cNvSpPr>
            <p:nvPr/>
          </p:nvSpPr>
          <p:spPr bwMode="auto">
            <a:xfrm>
              <a:off x="3638" y="2354"/>
              <a:ext cx="95" cy="266"/>
            </a:xfrm>
            <a:custGeom>
              <a:avLst/>
              <a:gdLst>
                <a:gd name="T0" fmla="*/ 0 w 759"/>
                <a:gd name="T1" fmla="*/ 0 h 2130"/>
                <a:gd name="T2" fmla="*/ 0 w 759"/>
                <a:gd name="T3" fmla="*/ 0 h 2130"/>
                <a:gd name="T4" fmla="*/ 0 w 759"/>
                <a:gd name="T5" fmla="*/ 0 h 2130"/>
                <a:gd name="T6" fmla="*/ 0 w 759"/>
                <a:gd name="T7" fmla="*/ 0 h 2130"/>
                <a:gd name="T8" fmla="*/ 0 w 759"/>
                <a:gd name="T9" fmla="*/ 0 h 2130"/>
                <a:gd name="T10" fmla="*/ 0 w 759"/>
                <a:gd name="T11" fmla="*/ 0 h 2130"/>
                <a:gd name="T12" fmla="*/ 0 w 759"/>
                <a:gd name="T13" fmla="*/ 0 h 2130"/>
                <a:gd name="T14" fmla="*/ 0 w 759"/>
                <a:gd name="T15" fmla="*/ 0 h 2130"/>
                <a:gd name="T16" fmla="*/ 0 w 759"/>
                <a:gd name="T17" fmla="*/ 0 h 2130"/>
                <a:gd name="T18" fmla="*/ 0 w 759"/>
                <a:gd name="T19" fmla="*/ 0 h 2130"/>
                <a:gd name="T20" fmla="*/ 0 w 759"/>
                <a:gd name="T21" fmla="*/ 0 h 2130"/>
                <a:gd name="T22" fmla="*/ 0 w 759"/>
                <a:gd name="T23" fmla="*/ 0 h 2130"/>
                <a:gd name="T24" fmla="*/ 0 w 759"/>
                <a:gd name="T25" fmla="*/ 0 h 2130"/>
                <a:gd name="T26" fmla="*/ 0 w 759"/>
                <a:gd name="T27" fmla="*/ 0 h 2130"/>
                <a:gd name="T28" fmla="*/ 0 w 759"/>
                <a:gd name="T29" fmla="*/ 0 h 2130"/>
                <a:gd name="T30" fmla="*/ 0 w 759"/>
                <a:gd name="T31" fmla="*/ 0 h 2130"/>
                <a:gd name="T32" fmla="*/ 0 w 759"/>
                <a:gd name="T33" fmla="*/ 0 h 2130"/>
                <a:gd name="T34" fmla="*/ 0 w 759"/>
                <a:gd name="T35" fmla="*/ 0 h 2130"/>
                <a:gd name="T36" fmla="*/ 0 w 759"/>
                <a:gd name="T37" fmla="*/ 0 h 2130"/>
                <a:gd name="T38" fmla="*/ 0 w 759"/>
                <a:gd name="T39" fmla="*/ 0 h 2130"/>
                <a:gd name="T40" fmla="*/ 0 w 759"/>
                <a:gd name="T41" fmla="*/ 0 h 2130"/>
                <a:gd name="T42" fmla="*/ 0 w 759"/>
                <a:gd name="T43" fmla="*/ 0 h 2130"/>
                <a:gd name="T44" fmla="*/ 0 w 759"/>
                <a:gd name="T45" fmla="*/ 0 h 2130"/>
                <a:gd name="T46" fmla="*/ 0 w 759"/>
                <a:gd name="T47" fmla="*/ 0 h 2130"/>
                <a:gd name="T48" fmla="*/ 0 w 759"/>
                <a:gd name="T49" fmla="*/ 0 h 2130"/>
                <a:gd name="T50" fmla="*/ 0 w 759"/>
                <a:gd name="T51" fmla="*/ 0 h 2130"/>
                <a:gd name="T52" fmla="*/ 0 w 759"/>
                <a:gd name="T53" fmla="*/ 0 h 2130"/>
                <a:gd name="T54" fmla="*/ 0 w 759"/>
                <a:gd name="T55" fmla="*/ 0 h 2130"/>
                <a:gd name="T56" fmla="*/ 0 w 759"/>
                <a:gd name="T57" fmla="*/ 0 h 2130"/>
                <a:gd name="T58" fmla="*/ 0 w 759"/>
                <a:gd name="T59" fmla="*/ 0 h 2130"/>
                <a:gd name="T60" fmla="*/ 0 w 759"/>
                <a:gd name="T61" fmla="*/ 0 h 2130"/>
                <a:gd name="T62" fmla="*/ 0 w 759"/>
                <a:gd name="T63" fmla="*/ 0 h 2130"/>
                <a:gd name="T64" fmla="*/ 0 w 759"/>
                <a:gd name="T65" fmla="*/ 0 h 2130"/>
                <a:gd name="T66" fmla="*/ 0 w 759"/>
                <a:gd name="T67" fmla="*/ 0 h 2130"/>
                <a:gd name="T68" fmla="*/ 0 w 759"/>
                <a:gd name="T69" fmla="*/ 0 h 2130"/>
                <a:gd name="T70" fmla="*/ 0 w 759"/>
                <a:gd name="T71" fmla="*/ 0 h 2130"/>
                <a:gd name="T72" fmla="*/ 0 w 759"/>
                <a:gd name="T73" fmla="*/ 0 h 2130"/>
                <a:gd name="T74" fmla="*/ 0 w 759"/>
                <a:gd name="T75" fmla="*/ 0 h 2130"/>
                <a:gd name="T76" fmla="*/ 0 w 759"/>
                <a:gd name="T77" fmla="*/ 0 h 2130"/>
                <a:gd name="T78" fmla="*/ 0 w 759"/>
                <a:gd name="T79" fmla="*/ 0 h 2130"/>
                <a:gd name="T80" fmla="*/ 0 w 759"/>
                <a:gd name="T81" fmla="*/ 0 h 21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59"/>
                <a:gd name="T124" fmla="*/ 0 h 2130"/>
                <a:gd name="T125" fmla="*/ 759 w 759"/>
                <a:gd name="T126" fmla="*/ 2130 h 21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59" h="2130">
                  <a:moveTo>
                    <a:pt x="759" y="444"/>
                  </a:moveTo>
                  <a:lnTo>
                    <a:pt x="748" y="550"/>
                  </a:lnTo>
                  <a:lnTo>
                    <a:pt x="741" y="620"/>
                  </a:lnTo>
                  <a:lnTo>
                    <a:pt x="736" y="690"/>
                  </a:lnTo>
                  <a:lnTo>
                    <a:pt x="729" y="761"/>
                  </a:lnTo>
                  <a:lnTo>
                    <a:pt x="724" y="831"/>
                  </a:lnTo>
                  <a:lnTo>
                    <a:pt x="720" y="902"/>
                  </a:lnTo>
                  <a:lnTo>
                    <a:pt x="713" y="971"/>
                  </a:lnTo>
                  <a:lnTo>
                    <a:pt x="705" y="1042"/>
                  </a:lnTo>
                  <a:lnTo>
                    <a:pt x="696" y="1110"/>
                  </a:lnTo>
                  <a:lnTo>
                    <a:pt x="687" y="1181"/>
                  </a:lnTo>
                  <a:lnTo>
                    <a:pt x="677" y="1251"/>
                  </a:lnTo>
                  <a:lnTo>
                    <a:pt x="663" y="1319"/>
                  </a:lnTo>
                  <a:lnTo>
                    <a:pt x="649" y="1387"/>
                  </a:lnTo>
                  <a:lnTo>
                    <a:pt x="633" y="1455"/>
                  </a:lnTo>
                  <a:lnTo>
                    <a:pt x="603" y="1553"/>
                  </a:lnTo>
                  <a:lnTo>
                    <a:pt x="583" y="1594"/>
                  </a:lnTo>
                  <a:lnTo>
                    <a:pt x="555" y="1643"/>
                  </a:lnTo>
                  <a:lnTo>
                    <a:pt x="523" y="1689"/>
                  </a:lnTo>
                  <a:lnTo>
                    <a:pt x="482" y="1739"/>
                  </a:lnTo>
                  <a:lnTo>
                    <a:pt x="436" y="1786"/>
                  </a:lnTo>
                  <a:lnTo>
                    <a:pt x="389" y="1840"/>
                  </a:lnTo>
                  <a:lnTo>
                    <a:pt x="356" y="1880"/>
                  </a:lnTo>
                  <a:lnTo>
                    <a:pt x="324" y="1920"/>
                  </a:lnTo>
                  <a:lnTo>
                    <a:pt x="285" y="1959"/>
                  </a:lnTo>
                  <a:lnTo>
                    <a:pt x="250" y="1999"/>
                  </a:lnTo>
                  <a:lnTo>
                    <a:pt x="211" y="2039"/>
                  </a:lnTo>
                  <a:lnTo>
                    <a:pt x="173" y="2076"/>
                  </a:lnTo>
                  <a:lnTo>
                    <a:pt x="123" y="2126"/>
                  </a:lnTo>
                  <a:lnTo>
                    <a:pt x="79" y="2130"/>
                  </a:lnTo>
                  <a:lnTo>
                    <a:pt x="41" y="2107"/>
                  </a:lnTo>
                  <a:lnTo>
                    <a:pt x="0" y="2065"/>
                  </a:lnTo>
                  <a:lnTo>
                    <a:pt x="16" y="2022"/>
                  </a:lnTo>
                  <a:lnTo>
                    <a:pt x="34" y="1957"/>
                  </a:lnTo>
                  <a:lnTo>
                    <a:pt x="54" y="1886"/>
                  </a:lnTo>
                  <a:lnTo>
                    <a:pt x="67" y="1814"/>
                  </a:lnTo>
                  <a:lnTo>
                    <a:pt x="77" y="1776"/>
                  </a:lnTo>
                  <a:lnTo>
                    <a:pt x="82" y="1739"/>
                  </a:lnTo>
                  <a:lnTo>
                    <a:pt x="95" y="1668"/>
                  </a:lnTo>
                  <a:lnTo>
                    <a:pt x="110" y="1600"/>
                  </a:lnTo>
                  <a:lnTo>
                    <a:pt x="127" y="1523"/>
                  </a:lnTo>
                  <a:lnTo>
                    <a:pt x="117" y="1481"/>
                  </a:lnTo>
                  <a:lnTo>
                    <a:pt x="103" y="1441"/>
                  </a:lnTo>
                  <a:lnTo>
                    <a:pt x="93" y="1397"/>
                  </a:lnTo>
                  <a:lnTo>
                    <a:pt x="138" y="1330"/>
                  </a:lnTo>
                  <a:lnTo>
                    <a:pt x="168" y="1289"/>
                  </a:lnTo>
                  <a:lnTo>
                    <a:pt x="199" y="1246"/>
                  </a:lnTo>
                  <a:lnTo>
                    <a:pt x="231" y="1204"/>
                  </a:lnTo>
                  <a:lnTo>
                    <a:pt x="262" y="1164"/>
                  </a:lnTo>
                  <a:lnTo>
                    <a:pt x="295" y="1122"/>
                  </a:lnTo>
                  <a:lnTo>
                    <a:pt x="326" y="1080"/>
                  </a:lnTo>
                  <a:lnTo>
                    <a:pt x="356" y="1038"/>
                  </a:lnTo>
                  <a:lnTo>
                    <a:pt x="384" y="993"/>
                  </a:lnTo>
                  <a:lnTo>
                    <a:pt x="412" y="948"/>
                  </a:lnTo>
                  <a:lnTo>
                    <a:pt x="438" y="902"/>
                  </a:lnTo>
                  <a:lnTo>
                    <a:pt x="464" y="852"/>
                  </a:lnTo>
                  <a:lnTo>
                    <a:pt x="488" y="803"/>
                  </a:lnTo>
                  <a:lnTo>
                    <a:pt x="508" y="749"/>
                  </a:lnTo>
                  <a:lnTo>
                    <a:pt x="536" y="664"/>
                  </a:lnTo>
                  <a:lnTo>
                    <a:pt x="551" y="606"/>
                  </a:lnTo>
                  <a:lnTo>
                    <a:pt x="560" y="566"/>
                  </a:lnTo>
                  <a:lnTo>
                    <a:pt x="572" y="526"/>
                  </a:lnTo>
                  <a:lnTo>
                    <a:pt x="581" y="487"/>
                  </a:lnTo>
                  <a:lnTo>
                    <a:pt x="590" y="446"/>
                  </a:lnTo>
                  <a:lnTo>
                    <a:pt x="600" y="404"/>
                  </a:lnTo>
                  <a:lnTo>
                    <a:pt x="609" y="364"/>
                  </a:lnTo>
                  <a:lnTo>
                    <a:pt x="621" y="324"/>
                  </a:lnTo>
                  <a:lnTo>
                    <a:pt x="631" y="282"/>
                  </a:lnTo>
                  <a:lnTo>
                    <a:pt x="640" y="242"/>
                  </a:lnTo>
                  <a:lnTo>
                    <a:pt x="649" y="200"/>
                  </a:lnTo>
                  <a:lnTo>
                    <a:pt x="659" y="158"/>
                  </a:lnTo>
                  <a:lnTo>
                    <a:pt x="670" y="113"/>
                  </a:lnTo>
                  <a:lnTo>
                    <a:pt x="680" y="69"/>
                  </a:lnTo>
                  <a:lnTo>
                    <a:pt x="696" y="0"/>
                  </a:lnTo>
                  <a:lnTo>
                    <a:pt x="705" y="43"/>
                  </a:lnTo>
                  <a:lnTo>
                    <a:pt x="720" y="97"/>
                  </a:lnTo>
                  <a:lnTo>
                    <a:pt x="729" y="153"/>
                  </a:lnTo>
                  <a:lnTo>
                    <a:pt x="739" y="210"/>
                  </a:lnTo>
                  <a:lnTo>
                    <a:pt x="743" y="264"/>
                  </a:lnTo>
                  <a:lnTo>
                    <a:pt x="748" y="320"/>
                  </a:lnTo>
                  <a:lnTo>
                    <a:pt x="752" y="376"/>
                  </a:lnTo>
                  <a:lnTo>
                    <a:pt x="759" y="444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87" name="Freeform 64"/>
            <p:cNvSpPr>
              <a:spLocks/>
            </p:cNvSpPr>
            <p:nvPr/>
          </p:nvSpPr>
          <p:spPr bwMode="auto">
            <a:xfrm>
              <a:off x="2915" y="2421"/>
              <a:ext cx="124" cy="52"/>
            </a:xfrm>
            <a:custGeom>
              <a:avLst/>
              <a:gdLst>
                <a:gd name="T0" fmla="*/ 0 w 992"/>
                <a:gd name="T1" fmla="*/ 0 h 418"/>
                <a:gd name="T2" fmla="*/ 0 w 992"/>
                <a:gd name="T3" fmla="*/ 0 h 418"/>
                <a:gd name="T4" fmla="*/ 0 w 992"/>
                <a:gd name="T5" fmla="*/ 0 h 418"/>
                <a:gd name="T6" fmla="*/ 0 w 992"/>
                <a:gd name="T7" fmla="*/ 0 h 418"/>
                <a:gd name="T8" fmla="*/ 0 w 992"/>
                <a:gd name="T9" fmla="*/ 0 h 418"/>
                <a:gd name="T10" fmla="*/ 0 w 992"/>
                <a:gd name="T11" fmla="*/ 0 h 418"/>
                <a:gd name="T12" fmla="*/ 0 w 992"/>
                <a:gd name="T13" fmla="*/ 0 h 418"/>
                <a:gd name="T14" fmla="*/ 0 w 992"/>
                <a:gd name="T15" fmla="*/ 0 h 418"/>
                <a:gd name="T16" fmla="*/ 0 w 992"/>
                <a:gd name="T17" fmla="*/ 0 h 418"/>
                <a:gd name="T18" fmla="*/ 0 w 992"/>
                <a:gd name="T19" fmla="*/ 0 h 418"/>
                <a:gd name="T20" fmla="*/ 0 w 992"/>
                <a:gd name="T21" fmla="*/ 0 h 418"/>
                <a:gd name="T22" fmla="*/ 0 w 992"/>
                <a:gd name="T23" fmla="*/ 0 h 418"/>
                <a:gd name="T24" fmla="*/ 0 w 992"/>
                <a:gd name="T25" fmla="*/ 0 h 418"/>
                <a:gd name="T26" fmla="*/ 0 w 992"/>
                <a:gd name="T27" fmla="*/ 0 h 418"/>
                <a:gd name="T28" fmla="*/ 0 w 992"/>
                <a:gd name="T29" fmla="*/ 0 h 418"/>
                <a:gd name="T30" fmla="*/ 0 w 992"/>
                <a:gd name="T31" fmla="*/ 0 h 418"/>
                <a:gd name="T32" fmla="*/ 0 w 992"/>
                <a:gd name="T33" fmla="*/ 0 h 418"/>
                <a:gd name="T34" fmla="*/ 0 w 992"/>
                <a:gd name="T35" fmla="*/ 0 h 418"/>
                <a:gd name="T36" fmla="*/ 0 w 992"/>
                <a:gd name="T37" fmla="*/ 0 h 418"/>
                <a:gd name="T38" fmla="*/ 0 w 992"/>
                <a:gd name="T39" fmla="*/ 0 h 418"/>
                <a:gd name="T40" fmla="*/ 0 w 992"/>
                <a:gd name="T41" fmla="*/ 0 h 418"/>
                <a:gd name="T42" fmla="*/ 0 w 992"/>
                <a:gd name="T43" fmla="*/ 0 h 418"/>
                <a:gd name="T44" fmla="*/ 0 w 992"/>
                <a:gd name="T45" fmla="*/ 0 h 418"/>
                <a:gd name="T46" fmla="*/ 0 w 992"/>
                <a:gd name="T47" fmla="*/ 0 h 418"/>
                <a:gd name="T48" fmla="*/ 0 w 992"/>
                <a:gd name="T49" fmla="*/ 0 h 418"/>
                <a:gd name="T50" fmla="*/ 0 w 992"/>
                <a:gd name="T51" fmla="*/ 0 h 418"/>
                <a:gd name="T52" fmla="*/ 0 w 992"/>
                <a:gd name="T53" fmla="*/ 0 h 418"/>
                <a:gd name="T54" fmla="*/ 0 w 992"/>
                <a:gd name="T55" fmla="*/ 0 h 418"/>
                <a:gd name="T56" fmla="*/ 0 w 992"/>
                <a:gd name="T57" fmla="*/ 0 h 418"/>
                <a:gd name="T58" fmla="*/ 0 w 992"/>
                <a:gd name="T59" fmla="*/ 0 h 418"/>
                <a:gd name="T60" fmla="*/ 0 w 992"/>
                <a:gd name="T61" fmla="*/ 0 h 418"/>
                <a:gd name="T62" fmla="*/ 0 w 992"/>
                <a:gd name="T63" fmla="*/ 0 h 418"/>
                <a:gd name="T64" fmla="*/ 0 w 992"/>
                <a:gd name="T65" fmla="*/ 0 h 418"/>
                <a:gd name="T66" fmla="*/ 0 w 992"/>
                <a:gd name="T67" fmla="*/ 0 h 418"/>
                <a:gd name="T68" fmla="*/ 0 w 992"/>
                <a:gd name="T69" fmla="*/ 0 h 418"/>
                <a:gd name="T70" fmla="*/ 0 w 992"/>
                <a:gd name="T71" fmla="*/ 0 h 418"/>
                <a:gd name="T72" fmla="*/ 0 w 992"/>
                <a:gd name="T73" fmla="*/ 0 h 418"/>
                <a:gd name="T74" fmla="*/ 0 w 992"/>
                <a:gd name="T75" fmla="*/ 0 h 418"/>
                <a:gd name="T76" fmla="*/ 0 w 992"/>
                <a:gd name="T77" fmla="*/ 0 h 418"/>
                <a:gd name="T78" fmla="*/ 0 w 992"/>
                <a:gd name="T79" fmla="*/ 0 h 418"/>
                <a:gd name="T80" fmla="*/ 0 w 992"/>
                <a:gd name="T81" fmla="*/ 0 h 418"/>
                <a:gd name="T82" fmla="*/ 0 w 992"/>
                <a:gd name="T83" fmla="*/ 0 h 418"/>
                <a:gd name="T84" fmla="*/ 0 w 992"/>
                <a:gd name="T85" fmla="*/ 0 h 418"/>
                <a:gd name="T86" fmla="*/ 0 w 992"/>
                <a:gd name="T87" fmla="*/ 0 h 418"/>
                <a:gd name="T88" fmla="*/ 0 w 992"/>
                <a:gd name="T89" fmla="*/ 0 h 418"/>
                <a:gd name="T90" fmla="*/ 0 w 992"/>
                <a:gd name="T91" fmla="*/ 0 h 418"/>
                <a:gd name="T92" fmla="*/ 0 w 992"/>
                <a:gd name="T93" fmla="*/ 0 h 418"/>
                <a:gd name="T94" fmla="*/ 0 w 992"/>
                <a:gd name="T95" fmla="*/ 0 h 418"/>
                <a:gd name="T96" fmla="*/ 0 w 992"/>
                <a:gd name="T97" fmla="*/ 0 h 418"/>
                <a:gd name="T98" fmla="*/ 0 w 992"/>
                <a:gd name="T99" fmla="*/ 0 h 418"/>
                <a:gd name="T100" fmla="*/ 0 w 992"/>
                <a:gd name="T101" fmla="*/ 0 h 418"/>
                <a:gd name="T102" fmla="*/ 0 w 992"/>
                <a:gd name="T103" fmla="*/ 0 h 418"/>
                <a:gd name="T104" fmla="*/ 0 w 992"/>
                <a:gd name="T105" fmla="*/ 0 h 418"/>
                <a:gd name="T106" fmla="*/ 0 w 992"/>
                <a:gd name="T107" fmla="*/ 0 h 418"/>
                <a:gd name="T108" fmla="*/ 0 w 992"/>
                <a:gd name="T109" fmla="*/ 0 h 4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92"/>
                <a:gd name="T166" fmla="*/ 0 h 418"/>
                <a:gd name="T167" fmla="*/ 992 w 992"/>
                <a:gd name="T168" fmla="*/ 418 h 4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92" h="418">
                  <a:moveTo>
                    <a:pt x="220" y="0"/>
                  </a:moveTo>
                  <a:lnTo>
                    <a:pt x="288" y="9"/>
                  </a:lnTo>
                  <a:lnTo>
                    <a:pt x="336" y="14"/>
                  </a:lnTo>
                  <a:lnTo>
                    <a:pt x="382" y="16"/>
                  </a:lnTo>
                  <a:lnTo>
                    <a:pt x="429" y="18"/>
                  </a:lnTo>
                  <a:lnTo>
                    <a:pt x="478" y="23"/>
                  </a:lnTo>
                  <a:lnTo>
                    <a:pt x="526" y="25"/>
                  </a:lnTo>
                  <a:lnTo>
                    <a:pt x="572" y="28"/>
                  </a:lnTo>
                  <a:lnTo>
                    <a:pt x="621" y="31"/>
                  </a:lnTo>
                  <a:lnTo>
                    <a:pt x="669" y="33"/>
                  </a:lnTo>
                  <a:lnTo>
                    <a:pt x="715" y="37"/>
                  </a:lnTo>
                  <a:lnTo>
                    <a:pt x="764" y="40"/>
                  </a:lnTo>
                  <a:lnTo>
                    <a:pt x="812" y="44"/>
                  </a:lnTo>
                  <a:lnTo>
                    <a:pt x="861" y="49"/>
                  </a:lnTo>
                  <a:lnTo>
                    <a:pt x="907" y="53"/>
                  </a:lnTo>
                  <a:lnTo>
                    <a:pt x="980" y="63"/>
                  </a:lnTo>
                  <a:lnTo>
                    <a:pt x="985" y="113"/>
                  </a:lnTo>
                  <a:lnTo>
                    <a:pt x="989" y="169"/>
                  </a:lnTo>
                  <a:lnTo>
                    <a:pt x="992" y="217"/>
                  </a:lnTo>
                  <a:lnTo>
                    <a:pt x="992" y="260"/>
                  </a:lnTo>
                  <a:lnTo>
                    <a:pt x="989" y="312"/>
                  </a:lnTo>
                  <a:lnTo>
                    <a:pt x="983" y="351"/>
                  </a:lnTo>
                  <a:lnTo>
                    <a:pt x="980" y="379"/>
                  </a:lnTo>
                  <a:lnTo>
                    <a:pt x="992" y="418"/>
                  </a:lnTo>
                  <a:lnTo>
                    <a:pt x="980" y="379"/>
                  </a:lnTo>
                  <a:lnTo>
                    <a:pt x="938" y="364"/>
                  </a:lnTo>
                  <a:lnTo>
                    <a:pt x="891" y="347"/>
                  </a:lnTo>
                  <a:lnTo>
                    <a:pt x="851" y="336"/>
                  </a:lnTo>
                  <a:lnTo>
                    <a:pt x="809" y="325"/>
                  </a:lnTo>
                  <a:lnTo>
                    <a:pt x="762" y="319"/>
                  </a:lnTo>
                  <a:lnTo>
                    <a:pt x="708" y="319"/>
                  </a:lnTo>
                  <a:lnTo>
                    <a:pt x="658" y="321"/>
                  </a:lnTo>
                  <a:lnTo>
                    <a:pt x="610" y="321"/>
                  </a:lnTo>
                  <a:lnTo>
                    <a:pt x="563" y="325"/>
                  </a:lnTo>
                  <a:lnTo>
                    <a:pt x="518" y="328"/>
                  </a:lnTo>
                  <a:lnTo>
                    <a:pt x="474" y="333"/>
                  </a:lnTo>
                  <a:lnTo>
                    <a:pt x="429" y="338"/>
                  </a:lnTo>
                  <a:lnTo>
                    <a:pt x="387" y="342"/>
                  </a:lnTo>
                  <a:lnTo>
                    <a:pt x="340" y="345"/>
                  </a:lnTo>
                  <a:lnTo>
                    <a:pt x="295" y="349"/>
                  </a:lnTo>
                  <a:lnTo>
                    <a:pt x="246" y="351"/>
                  </a:lnTo>
                  <a:lnTo>
                    <a:pt x="197" y="354"/>
                  </a:lnTo>
                  <a:lnTo>
                    <a:pt x="145" y="354"/>
                  </a:lnTo>
                  <a:lnTo>
                    <a:pt x="89" y="351"/>
                  </a:lnTo>
                  <a:lnTo>
                    <a:pt x="0" y="347"/>
                  </a:lnTo>
                  <a:lnTo>
                    <a:pt x="18" y="305"/>
                  </a:lnTo>
                  <a:lnTo>
                    <a:pt x="46" y="251"/>
                  </a:lnTo>
                  <a:lnTo>
                    <a:pt x="72" y="204"/>
                  </a:lnTo>
                  <a:lnTo>
                    <a:pt x="100" y="161"/>
                  </a:lnTo>
                  <a:lnTo>
                    <a:pt x="129" y="122"/>
                  </a:lnTo>
                  <a:lnTo>
                    <a:pt x="157" y="85"/>
                  </a:lnTo>
                  <a:lnTo>
                    <a:pt x="185" y="46"/>
                  </a:lnTo>
                  <a:lnTo>
                    <a:pt x="220" y="0"/>
                  </a:lnTo>
                  <a:lnTo>
                    <a:pt x="178" y="23"/>
                  </a:lnTo>
                  <a:lnTo>
                    <a:pt x="22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88" name="Freeform 65"/>
            <p:cNvSpPr>
              <a:spLocks/>
            </p:cNvSpPr>
            <p:nvPr/>
          </p:nvSpPr>
          <p:spPr bwMode="auto">
            <a:xfrm>
              <a:off x="3184" y="2496"/>
              <a:ext cx="139" cy="155"/>
            </a:xfrm>
            <a:custGeom>
              <a:avLst/>
              <a:gdLst>
                <a:gd name="T0" fmla="*/ 0 w 1112"/>
                <a:gd name="T1" fmla="*/ 0 h 1239"/>
                <a:gd name="T2" fmla="*/ 0 w 1112"/>
                <a:gd name="T3" fmla="*/ 0 h 1239"/>
                <a:gd name="T4" fmla="*/ 0 w 1112"/>
                <a:gd name="T5" fmla="*/ 0 h 1239"/>
                <a:gd name="T6" fmla="*/ 0 w 1112"/>
                <a:gd name="T7" fmla="*/ 0 h 1239"/>
                <a:gd name="T8" fmla="*/ 0 w 1112"/>
                <a:gd name="T9" fmla="*/ 0 h 1239"/>
                <a:gd name="T10" fmla="*/ 0 w 1112"/>
                <a:gd name="T11" fmla="*/ 0 h 1239"/>
                <a:gd name="T12" fmla="*/ 0 w 1112"/>
                <a:gd name="T13" fmla="*/ 0 h 1239"/>
                <a:gd name="T14" fmla="*/ 0 w 1112"/>
                <a:gd name="T15" fmla="*/ 0 h 1239"/>
                <a:gd name="T16" fmla="*/ 0 w 1112"/>
                <a:gd name="T17" fmla="*/ 0 h 1239"/>
                <a:gd name="T18" fmla="*/ 0 w 1112"/>
                <a:gd name="T19" fmla="*/ 0 h 1239"/>
                <a:gd name="T20" fmla="*/ 0 w 1112"/>
                <a:gd name="T21" fmla="*/ 0 h 1239"/>
                <a:gd name="T22" fmla="*/ 0 w 1112"/>
                <a:gd name="T23" fmla="*/ 0 h 1239"/>
                <a:gd name="T24" fmla="*/ 0 w 1112"/>
                <a:gd name="T25" fmla="*/ 0 h 1239"/>
                <a:gd name="T26" fmla="*/ 0 w 1112"/>
                <a:gd name="T27" fmla="*/ 0 h 1239"/>
                <a:gd name="T28" fmla="*/ 0 w 1112"/>
                <a:gd name="T29" fmla="*/ 0 h 1239"/>
                <a:gd name="T30" fmla="*/ 0 w 1112"/>
                <a:gd name="T31" fmla="*/ 0 h 1239"/>
                <a:gd name="T32" fmla="*/ 0 w 1112"/>
                <a:gd name="T33" fmla="*/ 0 h 1239"/>
                <a:gd name="T34" fmla="*/ 0 w 1112"/>
                <a:gd name="T35" fmla="*/ 0 h 1239"/>
                <a:gd name="T36" fmla="*/ 0 w 1112"/>
                <a:gd name="T37" fmla="*/ 0 h 1239"/>
                <a:gd name="T38" fmla="*/ 0 w 1112"/>
                <a:gd name="T39" fmla="*/ 0 h 1239"/>
                <a:gd name="T40" fmla="*/ 0 w 1112"/>
                <a:gd name="T41" fmla="*/ 0 h 1239"/>
                <a:gd name="T42" fmla="*/ 0 w 1112"/>
                <a:gd name="T43" fmla="*/ 0 h 1239"/>
                <a:gd name="T44" fmla="*/ 0 w 1112"/>
                <a:gd name="T45" fmla="*/ 0 h 1239"/>
                <a:gd name="T46" fmla="*/ 0 w 1112"/>
                <a:gd name="T47" fmla="*/ 0 h 1239"/>
                <a:gd name="T48" fmla="*/ 0 w 1112"/>
                <a:gd name="T49" fmla="*/ 0 h 1239"/>
                <a:gd name="T50" fmla="*/ 0 w 1112"/>
                <a:gd name="T51" fmla="*/ 0 h 1239"/>
                <a:gd name="T52" fmla="*/ 0 w 1112"/>
                <a:gd name="T53" fmla="*/ 0 h 1239"/>
                <a:gd name="T54" fmla="*/ 0 w 1112"/>
                <a:gd name="T55" fmla="*/ 0 h 1239"/>
                <a:gd name="T56" fmla="*/ 0 w 1112"/>
                <a:gd name="T57" fmla="*/ 0 h 1239"/>
                <a:gd name="T58" fmla="*/ 0 w 1112"/>
                <a:gd name="T59" fmla="*/ 0 h 1239"/>
                <a:gd name="T60" fmla="*/ 0 w 1112"/>
                <a:gd name="T61" fmla="*/ 0 h 1239"/>
                <a:gd name="T62" fmla="*/ 0 w 1112"/>
                <a:gd name="T63" fmla="*/ 0 h 1239"/>
                <a:gd name="T64" fmla="*/ 0 w 1112"/>
                <a:gd name="T65" fmla="*/ 0 h 1239"/>
                <a:gd name="T66" fmla="*/ 0 w 1112"/>
                <a:gd name="T67" fmla="*/ 0 h 1239"/>
                <a:gd name="T68" fmla="*/ 0 w 1112"/>
                <a:gd name="T69" fmla="*/ 0 h 1239"/>
                <a:gd name="T70" fmla="*/ 0 w 1112"/>
                <a:gd name="T71" fmla="*/ 0 h 1239"/>
                <a:gd name="T72" fmla="*/ 0 w 1112"/>
                <a:gd name="T73" fmla="*/ 0 h 12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12"/>
                <a:gd name="T112" fmla="*/ 0 h 1239"/>
                <a:gd name="T113" fmla="*/ 1112 w 1112"/>
                <a:gd name="T114" fmla="*/ 1239 h 123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12" h="1239">
                  <a:moveTo>
                    <a:pt x="96" y="0"/>
                  </a:moveTo>
                  <a:lnTo>
                    <a:pt x="139" y="45"/>
                  </a:lnTo>
                  <a:lnTo>
                    <a:pt x="180" y="90"/>
                  </a:lnTo>
                  <a:lnTo>
                    <a:pt x="221" y="132"/>
                  </a:lnTo>
                  <a:lnTo>
                    <a:pt x="265" y="169"/>
                  </a:lnTo>
                  <a:lnTo>
                    <a:pt x="316" y="205"/>
                  </a:lnTo>
                  <a:lnTo>
                    <a:pt x="349" y="221"/>
                  </a:lnTo>
                  <a:lnTo>
                    <a:pt x="394" y="229"/>
                  </a:lnTo>
                  <a:lnTo>
                    <a:pt x="452" y="240"/>
                  </a:lnTo>
                  <a:lnTo>
                    <a:pt x="515" y="259"/>
                  </a:lnTo>
                  <a:lnTo>
                    <a:pt x="582" y="275"/>
                  </a:lnTo>
                  <a:lnTo>
                    <a:pt x="652" y="292"/>
                  </a:lnTo>
                  <a:lnTo>
                    <a:pt x="727" y="301"/>
                  </a:lnTo>
                  <a:lnTo>
                    <a:pt x="766" y="303"/>
                  </a:lnTo>
                  <a:lnTo>
                    <a:pt x="807" y="303"/>
                  </a:lnTo>
                  <a:lnTo>
                    <a:pt x="851" y="298"/>
                  </a:lnTo>
                  <a:lnTo>
                    <a:pt x="922" y="287"/>
                  </a:lnTo>
                  <a:lnTo>
                    <a:pt x="954" y="355"/>
                  </a:lnTo>
                  <a:lnTo>
                    <a:pt x="973" y="402"/>
                  </a:lnTo>
                  <a:lnTo>
                    <a:pt x="993" y="449"/>
                  </a:lnTo>
                  <a:lnTo>
                    <a:pt x="1006" y="495"/>
                  </a:lnTo>
                  <a:lnTo>
                    <a:pt x="1017" y="543"/>
                  </a:lnTo>
                  <a:lnTo>
                    <a:pt x="1030" y="592"/>
                  </a:lnTo>
                  <a:lnTo>
                    <a:pt x="1039" y="644"/>
                  </a:lnTo>
                  <a:lnTo>
                    <a:pt x="1049" y="695"/>
                  </a:lnTo>
                  <a:lnTo>
                    <a:pt x="1058" y="746"/>
                  </a:lnTo>
                  <a:lnTo>
                    <a:pt x="1065" y="800"/>
                  </a:lnTo>
                  <a:lnTo>
                    <a:pt x="1071" y="854"/>
                  </a:lnTo>
                  <a:lnTo>
                    <a:pt x="1079" y="908"/>
                  </a:lnTo>
                  <a:lnTo>
                    <a:pt x="1088" y="967"/>
                  </a:lnTo>
                  <a:lnTo>
                    <a:pt x="1095" y="1023"/>
                  </a:lnTo>
                  <a:lnTo>
                    <a:pt x="1112" y="1113"/>
                  </a:lnTo>
                  <a:lnTo>
                    <a:pt x="1049" y="1148"/>
                  </a:lnTo>
                  <a:lnTo>
                    <a:pt x="1006" y="1167"/>
                  </a:lnTo>
                  <a:lnTo>
                    <a:pt x="961" y="1183"/>
                  </a:lnTo>
                  <a:lnTo>
                    <a:pt x="917" y="1197"/>
                  </a:lnTo>
                  <a:lnTo>
                    <a:pt x="872" y="1211"/>
                  </a:lnTo>
                  <a:lnTo>
                    <a:pt x="825" y="1221"/>
                  </a:lnTo>
                  <a:lnTo>
                    <a:pt x="779" y="1230"/>
                  </a:lnTo>
                  <a:lnTo>
                    <a:pt x="732" y="1235"/>
                  </a:lnTo>
                  <a:lnTo>
                    <a:pt x="682" y="1239"/>
                  </a:lnTo>
                  <a:lnTo>
                    <a:pt x="636" y="1239"/>
                  </a:lnTo>
                  <a:lnTo>
                    <a:pt x="589" y="1239"/>
                  </a:lnTo>
                  <a:lnTo>
                    <a:pt x="539" y="1235"/>
                  </a:lnTo>
                  <a:lnTo>
                    <a:pt x="492" y="1230"/>
                  </a:lnTo>
                  <a:lnTo>
                    <a:pt x="448" y="1223"/>
                  </a:lnTo>
                  <a:lnTo>
                    <a:pt x="379" y="1206"/>
                  </a:lnTo>
                  <a:lnTo>
                    <a:pt x="335" y="1185"/>
                  </a:lnTo>
                  <a:lnTo>
                    <a:pt x="275" y="1150"/>
                  </a:lnTo>
                  <a:lnTo>
                    <a:pt x="213" y="1105"/>
                  </a:lnTo>
                  <a:lnTo>
                    <a:pt x="154" y="1057"/>
                  </a:lnTo>
                  <a:lnTo>
                    <a:pt x="103" y="1003"/>
                  </a:lnTo>
                  <a:lnTo>
                    <a:pt x="56" y="941"/>
                  </a:lnTo>
                  <a:lnTo>
                    <a:pt x="23" y="878"/>
                  </a:lnTo>
                  <a:lnTo>
                    <a:pt x="0" y="794"/>
                  </a:lnTo>
                  <a:lnTo>
                    <a:pt x="46" y="787"/>
                  </a:lnTo>
                  <a:lnTo>
                    <a:pt x="91" y="774"/>
                  </a:lnTo>
                  <a:lnTo>
                    <a:pt x="133" y="754"/>
                  </a:lnTo>
                  <a:lnTo>
                    <a:pt x="159" y="733"/>
                  </a:lnTo>
                  <a:lnTo>
                    <a:pt x="152" y="672"/>
                  </a:lnTo>
                  <a:lnTo>
                    <a:pt x="148" y="629"/>
                  </a:lnTo>
                  <a:lnTo>
                    <a:pt x="143" y="588"/>
                  </a:lnTo>
                  <a:lnTo>
                    <a:pt x="139" y="545"/>
                  </a:lnTo>
                  <a:lnTo>
                    <a:pt x="136" y="500"/>
                  </a:lnTo>
                  <a:lnTo>
                    <a:pt x="131" y="458"/>
                  </a:lnTo>
                  <a:lnTo>
                    <a:pt x="126" y="413"/>
                  </a:lnTo>
                  <a:lnTo>
                    <a:pt x="124" y="369"/>
                  </a:lnTo>
                  <a:lnTo>
                    <a:pt x="119" y="324"/>
                  </a:lnTo>
                  <a:lnTo>
                    <a:pt x="117" y="277"/>
                  </a:lnTo>
                  <a:lnTo>
                    <a:pt x="113" y="231"/>
                  </a:lnTo>
                  <a:lnTo>
                    <a:pt x="110" y="181"/>
                  </a:lnTo>
                  <a:lnTo>
                    <a:pt x="105" y="132"/>
                  </a:lnTo>
                  <a:lnTo>
                    <a:pt x="100" y="80"/>
                  </a:lnTo>
                  <a:lnTo>
                    <a:pt x="96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89" name="Freeform 66"/>
            <p:cNvSpPr>
              <a:spLocks/>
            </p:cNvSpPr>
            <p:nvPr/>
          </p:nvSpPr>
          <p:spPr bwMode="auto">
            <a:xfrm>
              <a:off x="3556" y="2529"/>
              <a:ext cx="97" cy="105"/>
            </a:xfrm>
            <a:custGeom>
              <a:avLst/>
              <a:gdLst>
                <a:gd name="T0" fmla="*/ 0 w 783"/>
                <a:gd name="T1" fmla="*/ 0 h 846"/>
                <a:gd name="T2" fmla="*/ 0 w 783"/>
                <a:gd name="T3" fmla="*/ 0 h 846"/>
                <a:gd name="T4" fmla="*/ 0 w 783"/>
                <a:gd name="T5" fmla="*/ 0 h 846"/>
                <a:gd name="T6" fmla="*/ 0 w 783"/>
                <a:gd name="T7" fmla="*/ 0 h 846"/>
                <a:gd name="T8" fmla="*/ 0 w 783"/>
                <a:gd name="T9" fmla="*/ 0 h 846"/>
                <a:gd name="T10" fmla="*/ 0 w 783"/>
                <a:gd name="T11" fmla="*/ 0 h 846"/>
                <a:gd name="T12" fmla="*/ 0 w 783"/>
                <a:gd name="T13" fmla="*/ 0 h 846"/>
                <a:gd name="T14" fmla="*/ 0 w 783"/>
                <a:gd name="T15" fmla="*/ 0 h 846"/>
                <a:gd name="T16" fmla="*/ 0 w 783"/>
                <a:gd name="T17" fmla="*/ 0 h 846"/>
                <a:gd name="T18" fmla="*/ 0 w 783"/>
                <a:gd name="T19" fmla="*/ 0 h 846"/>
                <a:gd name="T20" fmla="*/ 0 w 783"/>
                <a:gd name="T21" fmla="*/ 0 h 846"/>
                <a:gd name="T22" fmla="*/ 0 w 783"/>
                <a:gd name="T23" fmla="*/ 0 h 846"/>
                <a:gd name="T24" fmla="*/ 0 w 783"/>
                <a:gd name="T25" fmla="*/ 0 h 846"/>
                <a:gd name="T26" fmla="*/ 0 w 783"/>
                <a:gd name="T27" fmla="*/ 0 h 846"/>
                <a:gd name="T28" fmla="*/ 0 w 783"/>
                <a:gd name="T29" fmla="*/ 0 h 846"/>
                <a:gd name="T30" fmla="*/ 0 w 783"/>
                <a:gd name="T31" fmla="*/ 0 h 846"/>
                <a:gd name="T32" fmla="*/ 0 w 783"/>
                <a:gd name="T33" fmla="*/ 0 h 846"/>
                <a:gd name="T34" fmla="*/ 0 w 783"/>
                <a:gd name="T35" fmla="*/ 0 h 846"/>
                <a:gd name="T36" fmla="*/ 0 w 783"/>
                <a:gd name="T37" fmla="*/ 0 h 846"/>
                <a:gd name="T38" fmla="*/ 0 w 783"/>
                <a:gd name="T39" fmla="*/ 0 h 846"/>
                <a:gd name="T40" fmla="*/ 0 w 783"/>
                <a:gd name="T41" fmla="*/ 0 h 846"/>
                <a:gd name="T42" fmla="*/ 0 w 783"/>
                <a:gd name="T43" fmla="*/ 0 h 846"/>
                <a:gd name="T44" fmla="*/ 0 w 783"/>
                <a:gd name="T45" fmla="*/ 0 h 846"/>
                <a:gd name="T46" fmla="*/ 0 w 783"/>
                <a:gd name="T47" fmla="*/ 0 h 846"/>
                <a:gd name="T48" fmla="*/ 0 w 783"/>
                <a:gd name="T49" fmla="*/ 0 h 846"/>
                <a:gd name="T50" fmla="*/ 0 w 783"/>
                <a:gd name="T51" fmla="*/ 0 h 846"/>
                <a:gd name="T52" fmla="*/ 0 w 783"/>
                <a:gd name="T53" fmla="*/ 0 h 846"/>
                <a:gd name="T54" fmla="*/ 0 w 783"/>
                <a:gd name="T55" fmla="*/ 0 h 846"/>
                <a:gd name="T56" fmla="*/ 0 w 783"/>
                <a:gd name="T57" fmla="*/ 0 h 846"/>
                <a:gd name="T58" fmla="*/ 0 w 783"/>
                <a:gd name="T59" fmla="*/ 0 h 846"/>
                <a:gd name="T60" fmla="*/ 0 w 783"/>
                <a:gd name="T61" fmla="*/ 0 h 846"/>
                <a:gd name="T62" fmla="*/ 0 w 783"/>
                <a:gd name="T63" fmla="*/ 0 h 846"/>
                <a:gd name="T64" fmla="*/ 0 w 783"/>
                <a:gd name="T65" fmla="*/ 0 h 846"/>
                <a:gd name="T66" fmla="*/ 0 w 783"/>
                <a:gd name="T67" fmla="*/ 0 h 846"/>
                <a:gd name="T68" fmla="*/ 0 w 783"/>
                <a:gd name="T69" fmla="*/ 0 h 846"/>
                <a:gd name="T70" fmla="*/ 0 w 783"/>
                <a:gd name="T71" fmla="*/ 0 h 846"/>
                <a:gd name="T72" fmla="*/ 0 w 783"/>
                <a:gd name="T73" fmla="*/ 0 h 846"/>
                <a:gd name="T74" fmla="*/ 0 w 783"/>
                <a:gd name="T75" fmla="*/ 0 h 846"/>
                <a:gd name="T76" fmla="*/ 0 w 783"/>
                <a:gd name="T77" fmla="*/ 0 h 846"/>
                <a:gd name="T78" fmla="*/ 0 w 783"/>
                <a:gd name="T79" fmla="*/ 0 h 846"/>
                <a:gd name="T80" fmla="*/ 0 w 783"/>
                <a:gd name="T81" fmla="*/ 0 h 846"/>
                <a:gd name="T82" fmla="*/ 0 w 783"/>
                <a:gd name="T83" fmla="*/ 0 h 846"/>
                <a:gd name="T84" fmla="*/ 0 w 783"/>
                <a:gd name="T85" fmla="*/ 0 h 8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83"/>
                <a:gd name="T130" fmla="*/ 0 h 846"/>
                <a:gd name="T131" fmla="*/ 783 w 783"/>
                <a:gd name="T132" fmla="*/ 846 h 84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83" h="846">
                  <a:moveTo>
                    <a:pt x="783" y="124"/>
                  </a:moveTo>
                  <a:lnTo>
                    <a:pt x="772" y="169"/>
                  </a:lnTo>
                  <a:lnTo>
                    <a:pt x="757" y="234"/>
                  </a:lnTo>
                  <a:lnTo>
                    <a:pt x="746" y="305"/>
                  </a:lnTo>
                  <a:lnTo>
                    <a:pt x="739" y="342"/>
                  </a:lnTo>
                  <a:lnTo>
                    <a:pt x="733" y="379"/>
                  </a:lnTo>
                  <a:lnTo>
                    <a:pt x="727" y="418"/>
                  </a:lnTo>
                  <a:lnTo>
                    <a:pt x="714" y="490"/>
                  </a:lnTo>
                  <a:lnTo>
                    <a:pt x="697" y="558"/>
                  </a:lnTo>
                  <a:lnTo>
                    <a:pt x="679" y="617"/>
                  </a:lnTo>
                  <a:lnTo>
                    <a:pt x="664" y="652"/>
                  </a:lnTo>
                  <a:lnTo>
                    <a:pt x="636" y="690"/>
                  </a:lnTo>
                  <a:lnTo>
                    <a:pt x="610" y="699"/>
                  </a:lnTo>
                  <a:lnTo>
                    <a:pt x="589" y="742"/>
                  </a:lnTo>
                  <a:lnTo>
                    <a:pt x="568" y="781"/>
                  </a:lnTo>
                  <a:lnTo>
                    <a:pt x="526" y="783"/>
                  </a:lnTo>
                  <a:lnTo>
                    <a:pt x="486" y="772"/>
                  </a:lnTo>
                  <a:lnTo>
                    <a:pt x="396" y="842"/>
                  </a:lnTo>
                  <a:lnTo>
                    <a:pt x="289" y="798"/>
                  </a:lnTo>
                  <a:lnTo>
                    <a:pt x="193" y="846"/>
                  </a:lnTo>
                  <a:lnTo>
                    <a:pt x="117" y="792"/>
                  </a:lnTo>
                  <a:lnTo>
                    <a:pt x="80" y="798"/>
                  </a:lnTo>
                  <a:lnTo>
                    <a:pt x="41" y="800"/>
                  </a:lnTo>
                  <a:lnTo>
                    <a:pt x="0" y="794"/>
                  </a:lnTo>
                  <a:lnTo>
                    <a:pt x="63" y="731"/>
                  </a:lnTo>
                  <a:lnTo>
                    <a:pt x="108" y="692"/>
                  </a:lnTo>
                  <a:lnTo>
                    <a:pt x="150" y="652"/>
                  </a:lnTo>
                  <a:lnTo>
                    <a:pt x="188" y="614"/>
                  </a:lnTo>
                  <a:lnTo>
                    <a:pt x="223" y="574"/>
                  </a:lnTo>
                  <a:lnTo>
                    <a:pt x="258" y="537"/>
                  </a:lnTo>
                  <a:lnTo>
                    <a:pt x="322" y="467"/>
                  </a:lnTo>
                  <a:lnTo>
                    <a:pt x="383" y="398"/>
                  </a:lnTo>
                  <a:lnTo>
                    <a:pt x="444" y="340"/>
                  </a:lnTo>
                  <a:lnTo>
                    <a:pt x="509" y="286"/>
                  </a:lnTo>
                  <a:lnTo>
                    <a:pt x="563" y="251"/>
                  </a:lnTo>
                  <a:lnTo>
                    <a:pt x="597" y="204"/>
                  </a:lnTo>
                  <a:lnTo>
                    <a:pt x="627" y="159"/>
                  </a:lnTo>
                  <a:lnTo>
                    <a:pt x="662" y="113"/>
                  </a:lnTo>
                  <a:lnTo>
                    <a:pt x="699" y="63"/>
                  </a:lnTo>
                  <a:lnTo>
                    <a:pt x="753" y="0"/>
                  </a:lnTo>
                  <a:lnTo>
                    <a:pt x="763" y="44"/>
                  </a:lnTo>
                  <a:lnTo>
                    <a:pt x="772" y="82"/>
                  </a:lnTo>
                  <a:lnTo>
                    <a:pt x="783" y="12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0" name="Freeform 67"/>
            <p:cNvSpPr>
              <a:spLocks/>
            </p:cNvSpPr>
            <p:nvPr/>
          </p:nvSpPr>
          <p:spPr bwMode="auto">
            <a:xfrm>
              <a:off x="3641" y="2548"/>
              <a:ext cx="91" cy="167"/>
            </a:xfrm>
            <a:custGeom>
              <a:avLst/>
              <a:gdLst>
                <a:gd name="T0" fmla="*/ 0 w 725"/>
                <a:gd name="T1" fmla="*/ 0 h 1336"/>
                <a:gd name="T2" fmla="*/ 0 w 725"/>
                <a:gd name="T3" fmla="*/ 0 h 1336"/>
                <a:gd name="T4" fmla="*/ 0 w 725"/>
                <a:gd name="T5" fmla="*/ 0 h 1336"/>
                <a:gd name="T6" fmla="*/ 0 w 725"/>
                <a:gd name="T7" fmla="*/ 0 h 1336"/>
                <a:gd name="T8" fmla="*/ 0 w 725"/>
                <a:gd name="T9" fmla="*/ 0 h 1336"/>
                <a:gd name="T10" fmla="*/ 0 w 725"/>
                <a:gd name="T11" fmla="*/ 0 h 1336"/>
                <a:gd name="T12" fmla="*/ 0 w 725"/>
                <a:gd name="T13" fmla="*/ 0 h 1336"/>
                <a:gd name="T14" fmla="*/ 0 w 725"/>
                <a:gd name="T15" fmla="*/ 0 h 1336"/>
                <a:gd name="T16" fmla="*/ 0 w 725"/>
                <a:gd name="T17" fmla="*/ 0 h 1336"/>
                <a:gd name="T18" fmla="*/ 0 w 725"/>
                <a:gd name="T19" fmla="*/ 0 h 1336"/>
                <a:gd name="T20" fmla="*/ 0 w 725"/>
                <a:gd name="T21" fmla="*/ 0 h 1336"/>
                <a:gd name="T22" fmla="*/ 0 w 725"/>
                <a:gd name="T23" fmla="*/ 0 h 1336"/>
                <a:gd name="T24" fmla="*/ 0 w 725"/>
                <a:gd name="T25" fmla="*/ 0 h 1336"/>
                <a:gd name="T26" fmla="*/ 0 w 725"/>
                <a:gd name="T27" fmla="*/ 0 h 1336"/>
                <a:gd name="T28" fmla="*/ 0 w 725"/>
                <a:gd name="T29" fmla="*/ 0 h 1336"/>
                <a:gd name="T30" fmla="*/ 0 w 725"/>
                <a:gd name="T31" fmla="*/ 0 h 1336"/>
                <a:gd name="T32" fmla="*/ 0 w 725"/>
                <a:gd name="T33" fmla="*/ 0 h 1336"/>
                <a:gd name="T34" fmla="*/ 0 w 725"/>
                <a:gd name="T35" fmla="*/ 0 h 1336"/>
                <a:gd name="T36" fmla="*/ 0 w 725"/>
                <a:gd name="T37" fmla="*/ 0 h 1336"/>
                <a:gd name="T38" fmla="*/ 0 w 725"/>
                <a:gd name="T39" fmla="*/ 0 h 1336"/>
                <a:gd name="T40" fmla="*/ 0 w 725"/>
                <a:gd name="T41" fmla="*/ 0 h 1336"/>
                <a:gd name="T42" fmla="*/ 0 w 725"/>
                <a:gd name="T43" fmla="*/ 0 h 1336"/>
                <a:gd name="T44" fmla="*/ 0 w 725"/>
                <a:gd name="T45" fmla="*/ 0 h 1336"/>
                <a:gd name="T46" fmla="*/ 0 w 725"/>
                <a:gd name="T47" fmla="*/ 0 h 1336"/>
                <a:gd name="T48" fmla="*/ 0 w 725"/>
                <a:gd name="T49" fmla="*/ 0 h 1336"/>
                <a:gd name="T50" fmla="*/ 0 w 725"/>
                <a:gd name="T51" fmla="*/ 0 h 1336"/>
                <a:gd name="T52" fmla="*/ 0 w 725"/>
                <a:gd name="T53" fmla="*/ 0 h 1336"/>
                <a:gd name="T54" fmla="*/ 0 w 725"/>
                <a:gd name="T55" fmla="*/ 0 h 1336"/>
                <a:gd name="T56" fmla="*/ 0 w 725"/>
                <a:gd name="T57" fmla="*/ 0 h 1336"/>
                <a:gd name="T58" fmla="*/ 0 w 725"/>
                <a:gd name="T59" fmla="*/ 0 h 1336"/>
                <a:gd name="T60" fmla="*/ 0 w 725"/>
                <a:gd name="T61" fmla="*/ 0 h 1336"/>
                <a:gd name="T62" fmla="*/ 0 w 725"/>
                <a:gd name="T63" fmla="*/ 0 h 1336"/>
                <a:gd name="T64" fmla="*/ 0 w 725"/>
                <a:gd name="T65" fmla="*/ 0 h 1336"/>
                <a:gd name="T66" fmla="*/ 0 w 725"/>
                <a:gd name="T67" fmla="*/ 0 h 1336"/>
                <a:gd name="T68" fmla="*/ 0 w 725"/>
                <a:gd name="T69" fmla="*/ 0 h 1336"/>
                <a:gd name="T70" fmla="*/ 0 w 725"/>
                <a:gd name="T71" fmla="*/ 0 h 1336"/>
                <a:gd name="T72" fmla="*/ 0 w 725"/>
                <a:gd name="T73" fmla="*/ 0 h 1336"/>
                <a:gd name="T74" fmla="*/ 0 w 725"/>
                <a:gd name="T75" fmla="*/ 0 h 1336"/>
                <a:gd name="T76" fmla="*/ 0 w 725"/>
                <a:gd name="T77" fmla="*/ 0 h 1336"/>
                <a:gd name="T78" fmla="*/ 0 w 725"/>
                <a:gd name="T79" fmla="*/ 0 h 1336"/>
                <a:gd name="T80" fmla="*/ 0 w 725"/>
                <a:gd name="T81" fmla="*/ 0 h 1336"/>
                <a:gd name="T82" fmla="*/ 0 w 725"/>
                <a:gd name="T83" fmla="*/ 0 h 1336"/>
                <a:gd name="T84" fmla="*/ 0 w 725"/>
                <a:gd name="T85" fmla="*/ 0 h 1336"/>
                <a:gd name="T86" fmla="*/ 0 w 725"/>
                <a:gd name="T87" fmla="*/ 0 h 1336"/>
                <a:gd name="T88" fmla="*/ 0 w 725"/>
                <a:gd name="T89" fmla="*/ 0 h 1336"/>
                <a:gd name="T90" fmla="*/ 0 w 725"/>
                <a:gd name="T91" fmla="*/ 0 h 1336"/>
                <a:gd name="T92" fmla="*/ 0 w 725"/>
                <a:gd name="T93" fmla="*/ 0 h 1336"/>
                <a:gd name="T94" fmla="*/ 0 w 725"/>
                <a:gd name="T95" fmla="*/ 0 h 1336"/>
                <a:gd name="T96" fmla="*/ 0 w 725"/>
                <a:gd name="T97" fmla="*/ 0 h 1336"/>
                <a:gd name="T98" fmla="*/ 0 w 725"/>
                <a:gd name="T99" fmla="*/ 0 h 1336"/>
                <a:gd name="T100" fmla="*/ 0 w 725"/>
                <a:gd name="T101" fmla="*/ 0 h 1336"/>
                <a:gd name="T102" fmla="*/ 0 w 725"/>
                <a:gd name="T103" fmla="*/ 0 h 1336"/>
                <a:gd name="T104" fmla="*/ 0 w 725"/>
                <a:gd name="T105" fmla="*/ 0 h 1336"/>
                <a:gd name="T106" fmla="*/ 0 w 725"/>
                <a:gd name="T107" fmla="*/ 0 h 1336"/>
                <a:gd name="T108" fmla="*/ 0 w 725"/>
                <a:gd name="T109" fmla="*/ 0 h 1336"/>
                <a:gd name="T110" fmla="*/ 0 w 725"/>
                <a:gd name="T111" fmla="*/ 0 h 1336"/>
                <a:gd name="T112" fmla="*/ 0 w 725"/>
                <a:gd name="T113" fmla="*/ 0 h 1336"/>
                <a:gd name="T114" fmla="*/ 0 w 725"/>
                <a:gd name="T115" fmla="*/ 0 h 1336"/>
                <a:gd name="T116" fmla="*/ 0 w 725"/>
                <a:gd name="T117" fmla="*/ 0 h 1336"/>
                <a:gd name="T118" fmla="*/ 0 w 725"/>
                <a:gd name="T119" fmla="*/ 0 h 1336"/>
                <a:gd name="T120" fmla="*/ 0 w 725"/>
                <a:gd name="T121" fmla="*/ 0 h 1336"/>
                <a:gd name="T122" fmla="*/ 0 w 725"/>
                <a:gd name="T123" fmla="*/ 0 h 1336"/>
                <a:gd name="T124" fmla="*/ 0 w 725"/>
                <a:gd name="T125" fmla="*/ 0 h 13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5"/>
                <a:gd name="T190" fmla="*/ 0 h 1336"/>
                <a:gd name="T191" fmla="*/ 725 w 725"/>
                <a:gd name="T192" fmla="*/ 1336 h 13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5" h="1336">
                  <a:moveTo>
                    <a:pt x="704" y="158"/>
                  </a:moveTo>
                  <a:lnTo>
                    <a:pt x="695" y="229"/>
                  </a:lnTo>
                  <a:lnTo>
                    <a:pt x="692" y="275"/>
                  </a:lnTo>
                  <a:lnTo>
                    <a:pt x="695" y="320"/>
                  </a:lnTo>
                  <a:lnTo>
                    <a:pt x="697" y="365"/>
                  </a:lnTo>
                  <a:lnTo>
                    <a:pt x="701" y="409"/>
                  </a:lnTo>
                  <a:lnTo>
                    <a:pt x="708" y="452"/>
                  </a:lnTo>
                  <a:lnTo>
                    <a:pt x="714" y="493"/>
                  </a:lnTo>
                  <a:lnTo>
                    <a:pt x="718" y="538"/>
                  </a:lnTo>
                  <a:lnTo>
                    <a:pt x="723" y="580"/>
                  </a:lnTo>
                  <a:lnTo>
                    <a:pt x="725" y="623"/>
                  </a:lnTo>
                  <a:lnTo>
                    <a:pt x="725" y="664"/>
                  </a:lnTo>
                  <a:lnTo>
                    <a:pt x="720" y="707"/>
                  </a:lnTo>
                  <a:lnTo>
                    <a:pt x="714" y="749"/>
                  </a:lnTo>
                  <a:lnTo>
                    <a:pt x="701" y="794"/>
                  </a:lnTo>
                  <a:lnTo>
                    <a:pt x="673" y="857"/>
                  </a:lnTo>
                  <a:lnTo>
                    <a:pt x="652" y="897"/>
                  </a:lnTo>
                  <a:lnTo>
                    <a:pt x="627" y="949"/>
                  </a:lnTo>
                  <a:lnTo>
                    <a:pt x="596" y="1001"/>
                  </a:lnTo>
                  <a:lnTo>
                    <a:pt x="563" y="1051"/>
                  </a:lnTo>
                  <a:lnTo>
                    <a:pt x="530" y="1103"/>
                  </a:lnTo>
                  <a:lnTo>
                    <a:pt x="498" y="1155"/>
                  </a:lnTo>
                  <a:lnTo>
                    <a:pt x="463" y="1207"/>
                  </a:lnTo>
                  <a:lnTo>
                    <a:pt x="418" y="1270"/>
                  </a:lnTo>
                  <a:lnTo>
                    <a:pt x="368" y="1296"/>
                  </a:lnTo>
                  <a:lnTo>
                    <a:pt x="327" y="1312"/>
                  </a:lnTo>
                  <a:lnTo>
                    <a:pt x="282" y="1326"/>
                  </a:lnTo>
                  <a:lnTo>
                    <a:pt x="234" y="1334"/>
                  </a:lnTo>
                  <a:lnTo>
                    <a:pt x="191" y="1336"/>
                  </a:lnTo>
                  <a:lnTo>
                    <a:pt x="143" y="1332"/>
                  </a:lnTo>
                  <a:lnTo>
                    <a:pt x="98" y="1319"/>
                  </a:lnTo>
                  <a:lnTo>
                    <a:pt x="68" y="1302"/>
                  </a:lnTo>
                  <a:lnTo>
                    <a:pt x="31" y="1265"/>
                  </a:lnTo>
                  <a:lnTo>
                    <a:pt x="5" y="1221"/>
                  </a:lnTo>
                  <a:lnTo>
                    <a:pt x="0" y="1172"/>
                  </a:lnTo>
                  <a:lnTo>
                    <a:pt x="5" y="1146"/>
                  </a:lnTo>
                  <a:lnTo>
                    <a:pt x="78" y="1101"/>
                  </a:lnTo>
                  <a:lnTo>
                    <a:pt x="122" y="1068"/>
                  </a:lnTo>
                  <a:lnTo>
                    <a:pt x="165" y="1036"/>
                  </a:lnTo>
                  <a:lnTo>
                    <a:pt x="234" y="969"/>
                  </a:lnTo>
                  <a:lnTo>
                    <a:pt x="291" y="902"/>
                  </a:lnTo>
                  <a:lnTo>
                    <a:pt x="336" y="831"/>
                  </a:lnTo>
                  <a:lnTo>
                    <a:pt x="368" y="761"/>
                  </a:lnTo>
                  <a:lnTo>
                    <a:pt x="394" y="690"/>
                  </a:lnTo>
                  <a:lnTo>
                    <a:pt x="418" y="601"/>
                  </a:lnTo>
                  <a:lnTo>
                    <a:pt x="416" y="547"/>
                  </a:lnTo>
                  <a:lnTo>
                    <a:pt x="416" y="503"/>
                  </a:lnTo>
                  <a:lnTo>
                    <a:pt x="418" y="456"/>
                  </a:lnTo>
                  <a:lnTo>
                    <a:pt x="420" y="411"/>
                  </a:lnTo>
                  <a:lnTo>
                    <a:pt x="418" y="367"/>
                  </a:lnTo>
                  <a:lnTo>
                    <a:pt x="413" y="325"/>
                  </a:lnTo>
                  <a:lnTo>
                    <a:pt x="401" y="283"/>
                  </a:lnTo>
                  <a:lnTo>
                    <a:pt x="390" y="255"/>
                  </a:lnTo>
                  <a:lnTo>
                    <a:pt x="429" y="214"/>
                  </a:lnTo>
                  <a:lnTo>
                    <a:pt x="474" y="167"/>
                  </a:lnTo>
                  <a:lnTo>
                    <a:pt x="511" y="121"/>
                  </a:lnTo>
                  <a:lnTo>
                    <a:pt x="545" y="74"/>
                  </a:lnTo>
                  <a:lnTo>
                    <a:pt x="567" y="26"/>
                  </a:lnTo>
                  <a:lnTo>
                    <a:pt x="580" y="0"/>
                  </a:lnTo>
                  <a:lnTo>
                    <a:pt x="624" y="48"/>
                  </a:lnTo>
                  <a:lnTo>
                    <a:pt x="655" y="85"/>
                  </a:lnTo>
                  <a:lnTo>
                    <a:pt x="683" y="125"/>
                  </a:lnTo>
                  <a:lnTo>
                    <a:pt x="704" y="158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91" name="Freeform 68"/>
            <p:cNvSpPr>
              <a:spLocks/>
            </p:cNvSpPr>
            <p:nvPr/>
          </p:nvSpPr>
          <p:spPr bwMode="auto">
            <a:xfrm>
              <a:off x="3632" y="2580"/>
              <a:ext cx="61" cy="111"/>
            </a:xfrm>
            <a:custGeom>
              <a:avLst/>
              <a:gdLst>
                <a:gd name="T0" fmla="*/ 0 w 488"/>
                <a:gd name="T1" fmla="*/ 0 h 889"/>
                <a:gd name="T2" fmla="*/ 0 w 488"/>
                <a:gd name="T3" fmla="*/ 0 h 889"/>
                <a:gd name="T4" fmla="*/ 0 w 488"/>
                <a:gd name="T5" fmla="*/ 0 h 889"/>
                <a:gd name="T6" fmla="*/ 0 w 488"/>
                <a:gd name="T7" fmla="*/ 0 h 889"/>
                <a:gd name="T8" fmla="*/ 0 w 488"/>
                <a:gd name="T9" fmla="*/ 0 h 889"/>
                <a:gd name="T10" fmla="*/ 0 w 488"/>
                <a:gd name="T11" fmla="*/ 0 h 889"/>
                <a:gd name="T12" fmla="*/ 0 w 488"/>
                <a:gd name="T13" fmla="*/ 0 h 889"/>
                <a:gd name="T14" fmla="*/ 0 w 488"/>
                <a:gd name="T15" fmla="*/ 0 h 889"/>
                <a:gd name="T16" fmla="*/ 0 w 488"/>
                <a:gd name="T17" fmla="*/ 0 h 889"/>
                <a:gd name="T18" fmla="*/ 0 w 488"/>
                <a:gd name="T19" fmla="*/ 0 h 889"/>
                <a:gd name="T20" fmla="*/ 0 w 488"/>
                <a:gd name="T21" fmla="*/ 0 h 889"/>
                <a:gd name="T22" fmla="*/ 0 w 488"/>
                <a:gd name="T23" fmla="*/ 0 h 889"/>
                <a:gd name="T24" fmla="*/ 0 w 488"/>
                <a:gd name="T25" fmla="*/ 0 h 889"/>
                <a:gd name="T26" fmla="*/ 0 w 488"/>
                <a:gd name="T27" fmla="*/ 0 h 889"/>
                <a:gd name="T28" fmla="*/ 0 w 488"/>
                <a:gd name="T29" fmla="*/ 0 h 889"/>
                <a:gd name="T30" fmla="*/ 0 w 488"/>
                <a:gd name="T31" fmla="*/ 0 h 889"/>
                <a:gd name="T32" fmla="*/ 0 w 488"/>
                <a:gd name="T33" fmla="*/ 0 h 889"/>
                <a:gd name="T34" fmla="*/ 0 w 488"/>
                <a:gd name="T35" fmla="*/ 0 h 889"/>
                <a:gd name="T36" fmla="*/ 0 w 488"/>
                <a:gd name="T37" fmla="*/ 0 h 889"/>
                <a:gd name="T38" fmla="*/ 0 w 488"/>
                <a:gd name="T39" fmla="*/ 0 h 889"/>
                <a:gd name="T40" fmla="*/ 0 w 488"/>
                <a:gd name="T41" fmla="*/ 0 h 889"/>
                <a:gd name="T42" fmla="*/ 0 w 488"/>
                <a:gd name="T43" fmla="*/ 0 h 889"/>
                <a:gd name="T44" fmla="*/ 0 w 488"/>
                <a:gd name="T45" fmla="*/ 0 h 889"/>
                <a:gd name="T46" fmla="*/ 0 w 488"/>
                <a:gd name="T47" fmla="*/ 0 h 889"/>
                <a:gd name="T48" fmla="*/ 0 w 488"/>
                <a:gd name="T49" fmla="*/ 0 h 889"/>
                <a:gd name="T50" fmla="*/ 0 w 488"/>
                <a:gd name="T51" fmla="*/ 0 h 889"/>
                <a:gd name="T52" fmla="*/ 0 w 488"/>
                <a:gd name="T53" fmla="*/ 0 h 889"/>
                <a:gd name="T54" fmla="*/ 0 w 488"/>
                <a:gd name="T55" fmla="*/ 0 h 889"/>
                <a:gd name="T56" fmla="*/ 0 w 488"/>
                <a:gd name="T57" fmla="*/ 0 h 889"/>
                <a:gd name="T58" fmla="*/ 0 w 488"/>
                <a:gd name="T59" fmla="*/ 0 h 889"/>
                <a:gd name="T60" fmla="*/ 0 w 488"/>
                <a:gd name="T61" fmla="*/ 0 h 889"/>
                <a:gd name="T62" fmla="*/ 0 w 488"/>
                <a:gd name="T63" fmla="*/ 0 h 889"/>
                <a:gd name="T64" fmla="*/ 0 w 488"/>
                <a:gd name="T65" fmla="*/ 0 h 889"/>
                <a:gd name="T66" fmla="*/ 0 w 488"/>
                <a:gd name="T67" fmla="*/ 0 h 889"/>
                <a:gd name="T68" fmla="*/ 0 w 488"/>
                <a:gd name="T69" fmla="*/ 0 h 889"/>
                <a:gd name="T70" fmla="*/ 0 w 488"/>
                <a:gd name="T71" fmla="*/ 0 h 889"/>
                <a:gd name="T72" fmla="*/ 0 w 488"/>
                <a:gd name="T73" fmla="*/ 0 h 889"/>
                <a:gd name="T74" fmla="*/ 0 w 488"/>
                <a:gd name="T75" fmla="*/ 0 h 889"/>
                <a:gd name="T76" fmla="*/ 0 w 488"/>
                <a:gd name="T77" fmla="*/ 0 h 8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8"/>
                <a:gd name="T118" fmla="*/ 0 h 889"/>
                <a:gd name="T119" fmla="*/ 488 w 488"/>
                <a:gd name="T120" fmla="*/ 889 h 8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8" h="889">
                  <a:moveTo>
                    <a:pt x="457" y="0"/>
                  </a:moveTo>
                  <a:lnTo>
                    <a:pt x="477" y="46"/>
                  </a:lnTo>
                  <a:lnTo>
                    <a:pt x="483" y="89"/>
                  </a:lnTo>
                  <a:lnTo>
                    <a:pt x="488" y="130"/>
                  </a:lnTo>
                  <a:lnTo>
                    <a:pt x="488" y="178"/>
                  </a:lnTo>
                  <a:lnTo>
                    <a:pt x="486" y="223"/>
                  </a:lnTo>
                  <a:lnTo>
                    <a:pt x="486" y="269"/>
                  </a:lnTo>
                  <a:lnTo>
                    <a:pt x="483" y="314"/>
                  </a:lnTo>
                  <a:lnTo>
                    <a:pt x="486" y="346"/>
                  </a:lnTo>
                  <a:lnTo>
                    <a:pt x="473" y="400"/>
                  </a:lnTo>
                  <a:lnTo>
                    <a:pt x="453" y="473"/>
                  </a:lnTo>
                  <a:lnTo>
                    <a:pt x="423" y="543"/>
                  </a:lnTo>
                  <a:lnTo>
                    <a:pt x="384" y="614"/>
                  </a:lnTo>
                  <a:lnTo>
                    <a:pt x="335" y="682"/>
                  </a:lnTo>
                  <a:lnTo>
                    <a:pt x="272" y="748"/>
                  </a:lnTo>
                  <a:lnTo>
                    <a:pt x="235" y="781"/>
                  </a:lnTo>
                  <a:lnTo>
                    <a:pt x="194" y="813"/>
                  </a:lnTo>
                  <a:lnTo>
                    <a:pt x="150" y="844"/>
                  </a:lnTo>
                  <a:lnTo>
                    <a:pt x="75" y="889"/>
                  </a:lnTo>
                  <a:lnTo>
                    <a:pt x="51" y="850"/>
                  </a:lnTo>
                  <a:lnTo>
                    <a:pt x="14" y="825"/>
                  </a:lnTo>
                  <a:lnTo>
                    <a:pt x="4" y="781"/>
                  </a:lnTo>
                  <a:lnTo>
                    <a:pt x="0" y="727"/>
                  </a:lnTo>
                  <a:lnTo>
                    <a:pt x="0" y="675"/>
                  </a:lnTo>
                  <a:lnTo>
                    <a:pt x="2" y="638"/>
                  </a:lnTo>
                  <a:lnTo>
                    <a:pt x="7" y="584"/>
                  </a:lnTo>
                  <a:lnTo>
                    <a:pt x="14" y="536"/>
                  </a:lnTo>
                  <a:lnTo>
                    <a:pt x="19" y="480"/>
                  </a:lnTo>
                  <a:lnTo>
                    <a:pt x="42" y="437"/>
                  </a:lnTo>
                  <a:lnTo>
                    <a:pt x="73" y="396"/>
                  </a:lnTo>
                  <a:lnTo>
                    <a:pt x="127" y="344"/>
                  </a:lnTo>
                  <a:lnTo>
                    <a:pt x="174" y="309"/>
                  </a:lnTo>
                  <a:lnTo>
                    <a:pt x="200" y="290"/>
                  </a:lnTo>
                  <a:lnTo>
                    <a:pt x="246" y="238"/>
                  </a:lnTo>
                  <a:lnTo>
                    <a:pt x="281" y="201"/>
                  </a:lnTo>
                  <a:lnTo>
                    <a:pt x="324" y="156"/>
                  </a:lnTo>
                  <a:lnTo>
                    <a:pt x="366" y="110"/>
                  </a:lnTo>
                  <a:lnTo>
                    <a:pt x="408" y="61"/>
                  </a:lnTo>
                  <a:lnTo>
                    <a:pt x="45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2" name="Freeform 69"/>
            <p:cNvSpPr>
              <a:spLocks/>
            </p:cNvSpPr>
            <p:nvPr/>
          </p:nvSpPr>
          <p:spPr bwMode="auto">
            <a:xfrm>
              <a:off x="3006" y="2588"/>
              <a:ext cx="620" cy="624"/>
            </a:xfrm>
            <a:custGeom>
              <a:avLst/>
              <a:gdLst>
                <a:gd name="T0" fmla="*/ 0 w 4959"/>
                <a:gd name="T1" fmla="*/ 0 h 4995"/>
                <a:gd name="T2" fmla="*/ 0 w 4959"/>
                <a:gd name="T3" fmla="*/ 0 h 4995"/>
                <a:gd name="T4" fmla="*/ 0 w 4959"/>
                <a:gd name="T5" fmla="*/ 0 h 4995"/>
                <a:gd name="T6" fmla="*/ 0 w 4959"/>
                <a:gd name="T7" fmla="*/ 0 h 4995"/>
                <a:gd name="T8" fmla="*/ 0 w 4959"/>
                <a:gd name="T9" fmla="*/ 0 h 4995"/>
                <a:gd name="T10" fmla="*/ 0 w 4959"/>
                <a:gd name="T11" fmla="*/ 0 h 4995"/>
                <a:gd name="T12" fmla="*/ 0 w 4959"/>
                <a:gd name="T13" fmla="*/ 0 h 4995"/>
                <a:gd name="T14" fmla="*/ 0 w 4959"/>
                <a:gd name="T15" fmla="*/ 0 h 4995"/>
                <a:gd name="T16" fmla="*/ 0 w 4959"/>
                <a:gd name="T17" fmla="*/ 0 h 4995"/>
                <a:gd name="T18" fmla="*/ 0 w 4959"/>
                <a:gd name="T19" fmla="*/ 0 h 4995"/>
                <a:gd name="T20" fmla="*/ 0 w 4959"/>
                <a:gd name="T21" fmla="*/ 0 h 4995"/>
                <a:gd name="T22" fmla="*/ 0 w 4959"/>
                <a:gd name="T23" fmla="*/ 0 h 4995"/>
                <a:gd name="T24" fmla="*/ 0 w 4959"/>
                <a:gd name="T25" fmla="*/ 0 h 4995"/>
                <a:gd name="T26" fmla="*/ 0 w 4959"/>
                <a:gd name="T27" fmla="*/ 0 h 4995"/>
                <a:gd name="T28" fmla="*/ 0 w 4959"/>
                <a:gd name="T29" fmla="*/ 0 h 4995"/>
                <a:gd name="T30" fmla="*/ 0 w 4959"/>
                <a:gd name="T31" fmla="*/ 0 h 4995"/>
                <a:gd name="T32" fmla="*/ 0 w 4959"/>
                <a:gd name="T33" fmla="*/ 0 h 4995"/>
                <a:gd name="T34" fmla="*/ 0 w 4959"/>
                <a:gd name="T35" fmla="*/ 0 h 4995"/>
                <a:gd name="T36" fmla="*/ 0 w 4959"/>
                <a:gd name="T37" fmla="*/ 0 h 4995"/>
                <a:gd name="T38" fmla="*/ 0 w 4959"/>
                <a:gd name="T39" fmla="*/ 0 h 4995"/>
                <a:gd name="T40" fmla="*/ 0 w 4959"/>
                <a:gd name="T41" fmla="*/ 0 h 4995"/>
                <a:gd name="T42" fmla="*/ 0 w 4959"/>
                <a:gd name="T43" fmla="*/ 0 h 4995"/>
                <a:gd name="T44" fmla="*/ 0 w 4959"/>
                <a:gd name="T45" fmla="*/ 0 h 4995"/>
                <a:gd name="T46" fmla="*/ 0 w 4959"/>
                <a:gd name="T47" fmla="*/ 0 h 4995"/>
                <a:gd name="T48" fmla="*/ 0 w 4959"/>
                <a:gd name="T49" fmla="*/ 0 h 4995"/>
                <a:gd name="T50" fmla="*/ 0 w 4959"/>
                <a:gd name="T51" fmla="*/ 0 h 4995"/>
                <a:gd name="T52" fmla="*/ 0 w 4959"/>
                <a:gd name="T53" fmla="*/ 0 h 4995"/>
                <a:gd name="T54" fmla="*/ 0 w 4959"/>
                <a:gd name="T55" fmla="*/ 0 h 4995"/>
                <a:gd name="T56" fmla="*/ 0 w 4959"/>
                <a:gd name="T57" fmla="*/ 0 h 4995"/>
                <a:gd name="T58" fmla="*/ 0 w 4959"/>
                <a:gd name="T59" fmla="*/ 0 h 4995"/>
                <a:gd name="T60" fmla="*/ 0 w 4959"/>
                <a:gd name="T61" fmla="*/ 0 h 4995"/>
                <a:gd name="T62" fmla="*/ 0 w 4959"/>
                <a:gd name="T63" fmla="*/ 0 h 4995"/>
                <a:gd name="T64" fmla="*/ 0 w 4959"/>
                <a:gd name="T65" fmla="*/ 0 h 4995"/>
                <a:gd name="T66" fmla="*/ 0 w 4959"/>
                <a:gd name="T67" fmla="*/ 0 h 4995"/>
                <a:gd name="T68" fmla="*/ 0 w 4959"/>
                <a:gd name="T69" fmla="*/ 0 h 4995"/>
                <a:gd name="T70" fmla="*/ 0 w 4959"/>
                <a:gd name="T71" fmla="*/ 0 h 4995"/>
                <a:gd name="T72" fmla="*/ 0 w 4959"/>
                <a:gd name="T73" fmla="*/ 0 h 4995"/>
                <a:gd name="T74" fmla="*/ 0 w 4959"/>
                <a:gd name="T75" fmla="*/ 0 h 4995"/>
                <a:gd name="T76" fmla="*/ 0 w 4959"/>
                <a:gd name="T77" fmla="*/ 0 h 4995"/>
                <a:gd name="T78" fmla="*/ 0 w 4959"/>
                <a:gd name="T79" fmla="*/ 0 h 4995"/>
                <a:gd name="T80" fmla="*/ 0 w 4959"/>
                <a:gd name="T81" fmla="*/ 0 h 4995"/>
                <a:gd name="T82" fmla="*/ 0 w 4959"/>
                <a:gd name="T83" fmla="*/ 0 h 4995"/>
                <a:gd name="T84" fmla="*/ 0 w 4959"/>
                <a:gd name="T85" fmla="*/ 0 h 4995"/>
                <a:gd name="T86" fmla="*/ 0 w 4959"/>
                <a:gd name="T87" fmla="*/ 0 h 4995"/>
                <a:gd name="T88" fmla="*/ 0 w 4959"/>
                <a:gd name="T89" fmla="*/ 0 h 4995"/>
                <a:gd name="T90" fmla="*/ 0 w 4959"/>
                <a:gd name="T91" fmla="*/ 0 h 4995"/>
                <a:gd name="T92" fmla="*/ 0 w 4959"/>
                <a:gd name="T93" fmla="*/ 0 h 4995"/>
                <a:gd name="T94" fmla="*/ 0 w 4959"/>
                <a:gd name="T95" fmla="*/ 0 h 4995"/>
                <a:gd name="T96" fmla="*/ 0 w 4959"/>
                <a:gd name="T97" fmla="*/ 0 h 4995"/>
                <a:gd name="T98" fmla="*/ 0 w 4959"/>
                <a:gd name="T99" fmla="*/ 0 h 4995"/>
                <a:gd name="T100" fmla="*/ 0 w 4959"/>
                <a:gd name="T101" fmla="*/ 0 h 4995"/>
                <a:gd name="T102" fmla="*/ 0 w 4959"/>
                <a:gd name="T103" fmla="*/ 0 h 4995"/>
                <a:gd name="T104" fmla="*/ 0 w 4959"/>
                <a:gd name="T105" fmla="*/ 0 h 49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59"/>
                <a:gd name="T160" fmla="*/ 0 h 4995"/>
                <a:gd name="T161" fmla="*/ 4959 w 4959"/>
                <a:gd name="T162" fmla="*/ 4995 h 49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59" h="4995">
                  <a:moveTo>
                    <a:pt x="286" y="0"/>
                  </a:moveTo>
                  <a:lnTo>
                    <a:pt x="373" y="33"/>
                  </a:lnTo>
                  <a:lnTo>
                    <a:pt x="450" y="61"/>
                  </a:lnTo>
                  <a:lnTo>
                    <a:pt x="539" y="93"/>
                  </a:lnTo>
                  <a:lnTo>
                    <a:pt x="617" y="87"/>
                  </a:lnTo>
                  <a:lnTo>
                    <a:pt x="695" y="75"/>
                  </a:lnTo>
                  <a:lnTo>
                    <a:pt x="763" y="61"/>
                  </a:lnTo>
                  <a:lnTo>
                    <a:pt x="822" y="136"/>
                  </a:lnTo>
                  <a:lnTo>
                    <a:pt x="876" y="208"/>
                  </a:lnTo>
                  <a:lnTo>
                    <a:pt x="913" y="300"/>
                  </a:lnTo>
                  <a:lnTo>
                    <a:pt x="967" y="383"/>
                  </a:lnTo>
                  <a:lnTo>
                    <a:pt x="1028" y="474"/>
                  </a:lnTo>
                  <a:lnTo>
                    <a:pt x="1065" y="556"/>
                  </a:lnTo>
                  <a:lnTo>
                    <a:pt x="1079" y="603"/>
                  </a:lnTo>
                  <a:lnTo>
                    <a:pt x="1116" y="711"/>
                  </a:lnTo>
                  <a:lnTo>
                    <a:pt x="1178" y="839"/>
                  </a:lnTo>
                  <a:lnTo>
                    <a:pt x="1246" y="954"/>
                  </a:lnTo>
                  <a:lnTo>
                    <a:pt x="1321" y="1062"/>
                  </a:lnTo>
                  <a:lnTo>
                    <a:pt x="1395" y="1164"/>
                  </a:lnTo>
                  <a:lnTo>
                    <a:pt x="1475" y="1263"/>
                  </a:lnTo>
                  <a:lnTo>
                    <a:pt x="1555" y="1360"/>
                  </a:lnTo>
                  <a:lnTo>
                    <a:pt x="1652" y="1492"/>
                  </a:lnTo>
                  <a:lnTo>
                    <a:pt x="1724" y="1546"/>
                  </a:lnTo>
                  <a:lnTo>
                    <a:pt x="1821" y="1630"/>
                  </a:lnTo>
                  <a:lnTo>
                    <a:pt x="1912" y="1724"/>
                  </a:lnTo>
                  <a:lnTo>
                    <a:pt x="2003" y="1816"/>
                  </a:lnTo>
                  <a:lnTo>
                    <a:pt x="2100" y="1898"/>
                  </a:lnTo>
                  <a:lnTo>
                    <a:pt x="2203" y="1961"/>
                  </a:lnTo>
                  <a:lnTo>
                    <a:pt x="2316" y="2001"/>
                  </a:lnTo>
                  <a:lnTo>
                    <a:pt x="2478" y="2001"/>
                  </a:lnTo>
                  <a:lnTo>
                    <a:pt x="2564" y="1998"/>
                  </a:lnTo>
                  <a:lnTo>
                    <a:pt x="2647" y="2006"/>
                  </a:lnTo>
                  <a:lnTo>
                    <a:pt x="2726" y="2006"/>
                  </a:lnTo>
                  <a:lnTo>
                    <a:pt x="2805" y="1992"/>
                  </a:lnTo>
                  <a:lnTo>
                    <a:pt x="2893" y="1938"/>
                  </a:lnTo>
                  <a:lnTo>
                    <a:pt x="2980" y="1901"/>
                  </a:lnTo>
                  <a:lnTo>
                    <a:pt x="3073" y="1858"/>
                  </a:lnTo>
                  <a:lnTo>
                    <a:pt x="3151" y="1816"/>
                  </a:lnTo>
                  <a:lnTo>
                    <a:pt x="3239" y="1752"/>
                  </a:lnTo>
                  <a:lnTo>
                    <a:pt x="3306" y="1682"/>
                  </a:lnTo>
                  <a:lnTo>
                    <a:pt x="3378" y="1750"/>
                  </a:lnTo>
                  <a:lnTo>
                    <a:pt x="3455" y="1830"/>
                  </a:lnTo>
                  <a:lnTo>
                    <a:pt x="3525" y="1910"/>
                  </a:lnTo>
                  <a:lnTo>
                    <a:pt x="3596" y="1985"/>
                  </a:lnTo>
                  <a:lnTo>
                    <a:pt x="3674" y="2059"/>
                  </a:lnTo>
                  <a:lnTo>
                    <a:pt x="3718" y="2095"/>
                  </a:lnTo>
                  <a:lnTo>
                    <a:pt x="3737" y="2167"/>
                  </a:lnTo>
                  <a:lnTo>
                    <a:pt x="3617" y="2249"/>
                  </a:lnTo>
                  <a:lnTo>
                    <a:pt x="3521" y="2313"/>
                  </a:lnTo>
                  <a:lnTo>
                    <a:pt x="3434" y="2372"/>
                  </a:lnTo>
                  <a:lnTo>
                    <a:pt x="3347" y="2428"/>
                  </a:lnTo>
                  <a:lnTo>
                    <a:pt x="3261" y="2482"/>
                  </a:lnTo>
                  <a:lnTo>
                    <a:pt x="3172" y="2536"/>
                  </a:lnTo>
                  <a:lnTo>
                    <a:pt x="3071" y="2593"/>
                  </a:lnTo>
                  <a:lnTo>
                    <a:pt x="2989" y="2636"/>
                  </a:lnTo>
                  <a:lnTo>
                    <a:pt x="2897" y="2627"/>
                  </a:lnTo>
                  <a:lnTo>
                    <a:pt x="2803" y="2625"/>
                  </a:lnTo>
                  <a:lnTo>
                    <a:pt x="2698" y="2625"/>
                  </a:lnTo>
                  <a:lnTo>
                    <a:pt x="2623" y="2630"/>
                  </a:lnTo>
                  <a:lnTo>
                    <a:pt x="2545" y="2632"/>
                  </a:lnTo>
                  <a:lnTo>
                    <a:pt x="2446" y="2636"/>
                  </a:lnTo>
                  <a:lnTo>
                    <a:pt x="2332" y="2602"/>
                  </a:lnTo>
                  <a:lnTo>
                    <a:pt x="2240" y="2569"/>
                  </a:lnTo>
                  <a:lnTo>
                    <a:pt x="2152" y="2534"/>
                  </a:lnTo>
                  <a:lnTo>
                    <a:pt x="2065" y="2494"/>
                  </a:lnTo>
                  <a:lnTo>
                    <a:pt x="1977" y="2452"/>
                  </a:lnTo>
                  <a:lnTo>
                    <a:pt x="1893" y="2407"/>
                  </a:lnTo>
                  <a:lnTo>
                    <a:pt x="1808" y="2357"/>
                  </a:lnTo>
                  <a:lnTo>
                    <a:pt x="1748" y="2318"/>
                  </a:lnTo>
                  <a:lnTo>
                    <a:pt x="1739" y="2390"/>
                  </a:lnTo>
                  <a:lnTo>
                    <a:pt x="1790" y="2468"/>
                  </a:lnTo>
                  <a:lnTo>
                    <a:pt x="1870" y="2539"/>
                  </a:lnTo>
                  <a:lnTo>
                    <a:pt x="1938" y="2606"/>
                  </a:lnTo>
                  <a:lnTo>
                    <a:pt x="2011" y="2714"/>
                  </a:lnTo>
                  <a:lnTo>
                    <a:pt x="2126" y="2848"/>
                  </a:lnTo>
                  <a:lnTo>
                    <a:pt x="2257" y="2965"/>
                  </a:lnTo>
                  <a:lnTo>
                    <a:pt x="2402" y="3062"/>
                  </a:lnTo>
                  <a:lnTo>
                    <a:pt x="2480" y="3103"/>
                  </a:lnTo>
                  <a:lnTo>
                    <a:pt x="2564" y="3136"/>
                  </a:lnTo>
                  <a:lnTo>
                    <a:pt x="2649" y="3164"/>
                  </a:lnTo>
                  <a:lnTo>
                    <a:pt x="2738" y="3186"/>
                  </a:lnTo>
                  <a:lnTo>
                    <a:pt x="2829" y="3198"/>
                  </a:lnTo>
                  <a:lnTo>
                    <a:pt x="2926" y="3205"/>
                  </a:lnTo>
                  <a:lnTo>
                    <a:pt x="3023" y="3200"/>
                  </a:lnTo>
                  <a:lnTo>
                    <a:pt x="3179" y="3177"/>
                  </a:lnTo>
                  <a:lnTo>
                    <a:pt x="3261" y="3155"/>
                  </a:lnTo>
                  <a:lnTo>
                    <a:pt x="3334" y="3132"/>
                  </a:lnTo>
                  <a:lnTo>
                    <a:pt x="3421" y="3106"/>
                  </a:lnTo>
                  <a:lnTo>
                    <a:pt x="3512" y="3077"/>
                  </a:lnTo>
                  <a:lnTo>
                    <a:pt x="3592" y="3052"/>
                  </a:lnTo>
                  <a:lnTo>
                    <a:pt x="3683" y="2993"/>
                  </a:lnTo>
                  <a:lnTo>
                    <a:pt x="3756" y="2947"/>
                  </a:lnTo>
                  <a:lnTo>
                    <a:pt x="3828" y="2897"/>
                  </a:lnTo>
                  <a:lnTo>
                    <a:pt x="3901" y="2848"/>
                  </a:lnTo>
                  <a:lnTo>
                    <a:pt x="4007" y="2770"/>
                  </a:lnTo>
                  <a:lnTo>
                    <a:pt x="4112" y="2684"/>
                  </a:lnTo>
                  <a:lnTo>
                    <a:pt x="4164" y="2636"/>
                  </a:lnTo>
                  <a:lnTo>
                    <a:pt x="4236" y="2712"/>
                  </a:lnTo>
                  <a:lnTo>
                    <a:pt x="4293" y="2789"/>
                  </a:lnTo>
                  <a:lnTo>
                    <a:pt x="4349" y="2878"/>
                  </a:lnTo>
                  <a:lnTo>
                    <a:pt x="4398" y="2963"/>
                  </a:lnTo>
                  <a:lnTo>
                    <a:pt x="4452" y="3052"/>
                  </a:lnTo>
                  <a:lnTo>
                    <a:pt x="4457" y="3125"/>
                  </a:lnTo>
                  <a:lnTo>
                    <a:pt x="4480" y="3209"/>
                  </a:lnTo>
                  <a:lnTo>
                    <a:pt x="4381" y="3306"/>
                  </a:lnTo>
                  <a:lnTo>
                    <a:pt x="4253" y="3416"/>
                  </a:lnTo>
                  <a:lnTo>
                    <a:pt x="4119" y="3514"/>
                  </a:lnTo>
                  <a:lnTo>
                    <a:pt x="3983" y="3603"/>
                  </a:lnTo>
                  <a:lnTo>
                    <a:pt x="3842" y="3681"/>
                  </a:lnTo>
                  <a:lnTo>
                    <a:pt x="3769" y="3718"/>
                  </a:lnTo>
                  <a:lnTo>
                    <a:pt x="3695" y="3756"/>
                  </a:lnTo>
                  <a:lnTo>
                    <a:pt x="3620" y="3791"/>
                  </a:lnTo>
                  <a:lnTo>
                    <a:pt x="3542" y="3824"/>
                  </a:lnTo>
                  <a:lnTo>
                    <a:pt x="3460" y="3860"/>
                  </a:lnTo>
                  <a:lnTo>
                    <a:pt x="3338" y="3908"/>
                  </a:lnTo>
                  <a:lnTo>
                    <a:pt x="3254" y="3908"/>
                  </a:lnTo>
                  <a:lnTo>
                    <a:pt x="3179" y="3914"/>
                  </a:lnTo>
                  <a:lnTo>
                    <a:pt x="3094" y="3920"/>
                  </a:lnTo>
                  <a:lnTo>
                    <a:pt x="3000" y="3932"/>
                  </a:lnTo>
                  <a:lnTo>
                    <a:pt x="2923" y="3938"/>
                  </a:lnTo>
                  <a:lnTo>
                    <a:pt x="2833" y="3946"/>
                  </a:lnTo>
                  <a:lnTo>
                    <a:pt x="2759" y="3916"/>
                  </a:lnTo>
                  <a:lnTo>
                    <a:pt x="2681" y="3894"/>
                  </a:lnTo>
                  <a:lnTo>
                    <a:pt x="2606" y="3908"/>
                  </a:lnTo>
                  <a:lnTo>
                    <a:pt x="2695" y="3992"/>
                  </a:lnTo>
                  <a:lnTo>
                    <a:pt x="2768" y="4056"/>
                  </a:lnTo>
                  <a:lnTo>
                    <a:pt x="2850" y="4128"/>
                  </a:lnTo>
                  <a:lnTo>
                    <a:pt x="2893" y="4162"/>
                  </a:lnTo>
                  <a:lnTo>
                    <a:pt x="2965" y="4211"/>
                  </a:lnTo>
                  <a:lnTo>
                    <a:pt x="3059" y="4262"/>
                  </a:lnTo>
                  <a:lnTo>
                    <a:pt x="3160" y="4307"/>
                  </a:lnTo>
                  <a:lnTo>
                    <a:pt x="3233" y="4333"/>
                  </a:lnTo>
                  <a:lnTo>
                    <a:pt x="3310" y="4353"/>
                  </a:lnTo>
                  <a:lnTo>
                    <a:pt x="3395" y="4375"/>
                  </a:lnTo>
                  <a:lnTo>
                    <a:pt x="3462" y="4385"/>
                  </a:lnTo>
                  <a:lnTo>
                    <a:pt x="3540" y="4403"/>
                  </a:lnTo>
                  <a:lnTo>
                    <a:pt x="3626" y="4420"/>
                  </a:lnTo>
                  <a:lnTo>
                    <a:pt x="3700" y="4433"/>
                  </a:lnTo>
                  <a:lnTo>
                    <a:pt x="3774" y="4446"/>
                  </a:lnTo>
                  <a:lnTo>
                    <a:pt x="3814" y="4450"/>
                  </a:lnTo>
                  <a:lnTo>
                    <a:pt x="3929" y="4441"/>
                  </a:lnTo>
                  <a:lnTo>
                    <a:pt x="4004" y="4422"/>
                  </a:lnTo>
                  <a:lnTo>
                    <a:pt x="4080" y="4399"/>
                  </a:lnTo>
                  <a:lnTo>
                    <a:pt x="4152" y="4368"/>
                  </a:lnTo>
                  <a:lnTo>
                    <a:pt x="4293" y="4290"/>
                  </a:lnTo>
                  <a:lnTo>
                    <a:pt x="4422" y="4195"/>
                  </a:lnTo>
                  <a:lnTo>
                    <a:pt x="4541" y="4080"/>
                  </a:lnTo>
                  <a:lnTo>
                    <a:pt x="4649" y="3955"/>
                  </a:lnTo>
                  <a:lnTo>
                    <a:pt x="4740" y="3821"/>
                  </a:lnTo>
                  <a:lnTo>
                    <a:pt x="4800" y="3715"/>
                  </a:lnTo>
                  <a:lnTo>
                    <a:pt x="4876" y="3795"/>
                  </a:lnTo>
                  <a:lnTo>
                    <a:pt x="4930" y="3869"/>
                  </a:lnTo>
                  <a:lnTo>
                    <a:pt x="4959" y="3908"/>
                  </a:lnTo>
                  <a:lnTo>
                    <a:pt x="4956" y="3995"/>
                  </a:lnTo>
                  <a:lnTo>
                    <a:pt x="4954" y="4070"/>
                  </a:lnTo>
                  <a:lnTo>
                    <a:pt x="4945" y="4157"/>
                  </a:lnTo>
                  <a:lnTo>
                    <a:pt x="4926" y="4253"/>
                  </a:lnTo>
                  <a:lnTo>
                    <a:pt x="4910" y="4325"/>
                  </a:lnTo>
                  <a:lnTo>
                    <a:pt x="4893" y="4385"/>
                  </a:lnTo>
                  <a:lnTo>
                    <a:pt x="4848" y="4469"/>
                  </a:lnTo>
                  <a:lnTo>
                    <a:pt x="4797" y="4561"/>
                  </a:lnTo>
                  <a:lnTo>
                    <a:pt x="4768" y="4608"/>
                  </a:lnTo>
                  <a:lnTo>
                    <a:pt x="4673" y="4697"/>
                  </a:lnTo>
                  <a:lnTo>
                    <a:pt x="4539" y="4795"/>
                  </a:lnTo>
                  <a:lnTo>
                    <a:pt x="4467" y="4835"/>
                  </a:lnTo>
                  <a:lnTo>
                    <a:pt x="4394" y="4870"/>
                  </a:lnTo>
                  <a:lnTo>
                    <a:pt x="4318" y="4898"/>
                  </a:lnTo>
                  <a:lnTo>
                    <a:pt x="4241" y="4924"/>
                  </a:lnTo>
                  <a:lnTo>
                    <a:pt x="4164" y="4945"/>
                  </a:lnTo>
                  <a:lnTo>
                    <a:pt x="4082" y="4961"/>
                  </a:lnTo>
                  <a:lnTo>
                    <a:pt x="4000" y="4976"/>
                  </a:lnTo>
                  <a:lnTo>
                    <a:pt x="3918" y="4985"/>
                  </a:lnTo>
                  <a:lnTo>
                    <a:pt x="3833" y="4989"/>
                  </a:lnTo>
                  <a:lnTo>
                    <a:pt x="3746" y="4995"/>
                  </a:lnTo>
                  <a:lnTo>
                    <a:pt x="3659" y="4995"/>
                  </a:lnTo>
                  <a:lnTo>
                    <a:pt x="3529" y="4989"/>
                  </a:lnTo>
                  <a:lnTo>
                    <a:pt x="3430" y="4943"/>
                  </a:lnTo>
                  <a:lnTo>
                    <a:pt x="3347" y="4915"/>
                  </a:lnTo>
                  <a:lnTo>
                    <a:pt x="3263" y="4889"/>
                  </a:lnTo>
                  <a:lnTo>
                    <a:pt x="3179" y="4865"/>
                  </a:lnTo>
                  <a:lnTo>
                    <a:pt x="3097" y="4835"/>
                  </a:lnTo>
                  <a:lnTo>
                    <a:pt x="3019" y="4800"/>
                  </a:lnTo>
                  <a:lnTo>
                    <a:pt x="2944" y="4753"/>
                  </a:lnTo>
                  <a:lnTo>
                    <a:pt x="2893" y="4706"/>
                  </a:lnTo>
                  <a:lnTo>
                    <a:pt x="2766" y="4619"/>
                  </a:lnTo>
                  <a:lnTo>
                    <a:pt x="2534" y="4433"/>
                  </a:lnTo>
                  <a:lnTo>
                    <a:pt x="2323" y="4239"/>
                  </a:lnTo>
                  <a:lnTo>
                    <a:pt x="2130" y="4033"/>
                  </a:lnTo>
                  <a:lnTo>
                    <a:pt x="1955" y="3819"/>
                  </a:lnTo>
                  <a:lnTo>
                    <a:pt x="1795" y="3596"/>
                  </a:lnTo>
                  <a:lnTo>
                    <a:pt x="1644" y="3369"/>
                  </a:lnTo>
                  <a:lnTo>
                    <a:pt x="1506" y="3134"/>
                  </a:lnTo>
                  <a:lnTo>
                    <a:pt x="1377" y="2897"/>
                  </a:lnTo>
                  <a:lnTo>
                    <a:pt x="1250" y="2658"/>
                  </a:lnTo>
                  <a:lnTo>
                    <a:pt x="1129" y="2414"/>
                  </a:lnTo>
                  <a:lnTo>
                    <a:pt x="1008" y="2173"/>
                  </a:lnTo>
                  <a:lnTo>
                    <a:pt x="885" y="1931"/>
                  </a:lnTo>
                  <a:lnTo>
                    <a:pt x="758" y="1691"/>
                  </a:lnTo>
                  <a:lnTo>
                    <a:pt x="627" y="1457"/>
                  </a:lnTo>
                  <a:lnTo>
                    <a:pt x="411" y="1109"/>
                  </a:lnTo>
                  <a:lnTo>
                    <a:pt x="373" y="1008"/>
                  </a:lnTo>
                  <a:lnTo>
                    <a:pt x="324" y="875"/>
                  </a:lnTo>
                  <a:lnTo>
                    <a:pt x="270" y="742"/>
                  </a:lnTo>
                  <a:lnTo>
                    <a:pt x="214" y="610"/>
                  </a:lnTo>
                  <a:lnTo>
                    <a:pt x="158" y="481"/>
                  </a:lnTo>
                  <a:lnTo>
                    <a:pt x="106" y="352"/>
                  </a:lnTo>
                  <a:lnTo>
                    <a:pt x="54" y="223"/>
                  </a:lnTo>
                  <a:lnTo>
                    <a:pt x="0" y="61"/>
                  </a:lnTo>
                  <a:lnTo>
                    <a:pt x="74" y="47"/>
                  </a:lnTo>
                  <a:lnTo>
                    <a:pt x="146" y="33"/>
                  </a:lnTo>
                  <a:lnTo>
                    <a:pt x="228" y="17"/>
                  </a:lnTo>
                  <a:lnTo>
                    <a:pt x="286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93" name="Freeform 70"/>
            <p:cNvSpPr>
              <a:spLocks/>
            </p:cNvSpPr>
            <p:nvPr/>
          </p:nvSpPr>
          <p:spPr bwMode="auto">
            <a:xfrm>
              <a:off x="3101" y="2596"/>
              <a:ext cx="250" cy="139"/>
            </a:xfrm>
            <a:custGeom>
              <a:avLst/>
              <a:gdLst>
                <a:gd name="T0" fmla="*/ 0 w 1999"/>
                <a:gd name="T1" fmla="*/ 0 h 1112"/>
                <a:gd name="T2" fmla="*/ 0 w 1999"/>
                <a:gd name="T3" fmla="*/ 0 h 1112"/>
                <a:gd name="T4" fmla="*/ 0 w 1999"/>
                <a:gd name="T5" fmla="*/ 0 h 1112"/>
                <a:gd name="T6" fmla="*/ 0 w 1999"/>
                <a:gd name="T7" fmla="*/ 0 h 1112"/>
                <a:gd name="T8" fmla="*/ 0 w 1999"/>
                <a:gd name="T9" fmla="*/ 0 h 1112"/>
                <a:gd name="T10" fmla="*/ 0 w 1999"/>
                <a:gd name="T11" fmla="*/ 0 h 1112"/>
                <a:gd name="T12" fmla="*/ 0 w 1999"/>
                <a:gd name="T13" fmla="*/ 0 h 1112"/>
                <a:gd name="T14" fmla="*/ 0 w 1999"/>
                <a:gd name="T15" fmla="*/ 0 h 1112"/>
                <a:gd name="T16" fmla="*/ 0 w 1999"/>
                <a:gd name="T17" fmla="*/ 0 h 1112"/>
                <a:gd name="T18" fmla="*/ 0 w 1999"/>
                <a:gd name="T19" fmla="*/ 0 h 1112"/>
                <a:gd name="T20" fmla="*/ 0 w 1999"/>
                <a:gd name="T21" fmla="*/ 0 h 1112"/>
                <a:gd name="T22" fmla="*/ 0 w 1999"/>
                <a:gd name="T23" fmla="*/ 0 h 1112"/>
                <a:gd name="T24" fmla="*/ 0 w 1999"/>
                <a:gd name="T25" fmla="*/ 0 h 1112"/>
                <a:gd name="T26" fmla="*/ 0 w 1999"/>
                <a:gd name="T27" fmla="*/ 0 h 1112"/>
                <a:gd name="T28" fmla="*/ 0 w 1999"/>
                <a:gd name="T29" fmla="*/ 0 h 1112"/>
                <a:gd name="T30" fmla="*/ 0 w 1999"/>
                <a:gd name="T31" fmla="*/ 0 h 1112"/>
                <a:gd name="T32" fmla="*/ 0 w 1999"/>
                <a:gd name="T33" fmla="*/ 0 h 1112"/>
                <a:gd name="T34" fmla="*/ 0 w 1999"/>
                <a:gd name="T35" fmla="*/ 0 h 1112"/>
                <a:gd name="T36" fmla="*/ 0 w 1999"/>
                <a:gd name="T37" fmla="*/ 0 h 1112"/>
                <a:gd name="T38" fmla="*/ 0 w 1999"/>
                <a:gd name="T39" fmla="*/ 0 h 1112"/>
                <a:gd name="T40" fmla="*/ 0 w 1999"/>
                <a:gd name="T41" fmla="*/ 0 h 1112"/>
                <a:gd name="T42" fmla="*/ 0 w 1999"/>
                <a:gd name="T43" fmla="*/ 0 h 1112"/>
                <a:gd name="T44" fmla="*/ 0 w 1999"/>
                <a:gd name="T45" fmla="*/ 0 h 1112"/>
                <a:gd name="T46" fmla="*/ 0 w 1999"/>
                <a:gd name="T47" fmla="*/ 0 h 1112"/>
                <a:gd name="T48" fmla="*/ 0 w 1999"/>
                <a:gd name="T49" fmla="*/ 0 h 1112"/>
                <a:gd name="T50" fmla="*/ 0 w 1999"/>
                <a:gd name="T51" fmla="*/ 0 h 1112"/>
                <a:gd name="T52" fmla="*/ 0 w 1999"/>
                <a:gd name="T53" fmla="*/ 0 h 1112"/>
                <a:gd name="T54" fmla="*/ 0 w 1999"/>
                <a:gd name="T55" fmla="*/ 0 h 1112"/>
                <a:gd name="T56" fmla="*/ 0 w 1999"/>
                <a:gd name="T57" fmla="*/ 0 h 1112"/>
                <a:gd name="T58" fmla="*/ 0 w 1999"/>
                <a:gd name="T59" fmla="*/ 0 h 1112"/>
                <a:gd name="T60" fmla="*/ 0 w 1999"/>
                <a:gd name="T61" fmla="*/ 0 h 1112"/>
                <a:gd name="T62" fmla="*/ 0 w 1999"/>
                <a:gd name="T63" fmla="*/ 0 h 1112"/>
                <a:gd name="T64" fmla="*/ 0 w 1999"/>
                <a:gd name="T65" fmla="*/ 0 h 1112"/>
                <a:gd name="T66" fmla="*/ 0 w 1999"/>
                <a:gd name="T67" fmla="*/ 0 h 1112"/>
                <a:gd name="T68" fmla="*/ 0 w 1999"/>
                <a:gd name="T69" fmla="*/ 0 h 1112"/>
                <a:gd name="T70" fmla="*/ 0 w 1999"/>
                <a:gd name="T71" fmla="*/ 0 h 1112"/>
                <a:gd name="T72" fmla="*/ 0 w 1999"/>
                <a:gd name="T73" fmla="*/ 0 h 1112"/>
                <a:gd name="T74" fmla="*/ 0 w 1999"/>
                <a:gd name="T75" fmla="*/ 0 h 1112"/>
                <a:gd name="T76" fmla="*/ 0 w 1999"/>
                <a:gd name="T77" fmla="*/ 0 h 1112"/>
                <a:gd name="T78" fmla="*/ 0 w 1999"/>
                <a:gd name="T79" fmla="*/ 0 h 1112"/>
                <a:gd name="T80" fmla="*/ 0 w 1999"/>
                <a:gd name="T81" fmla="*/ 0 h 1112"/>
                <a:gd name="T82" fmla="*/ 0 w 1999"/>
                <a:gd name="T83" fmla="*/ 0 h 1112"/>
                <a:gd name="T84" fmla="*/ 0 w 1999"/>
                <a:gd name="T85" fmla="*/ 0 h 1112"/>
                <a:gd name="T86" fmla="*/ 0 w 1999"/>
                <a:gd name="T87" fmla="*/ 0 h 1112"/>
                <a:gd name="T88" fmla="*/ 0 w 1999"/>
                <a:gd name="T89" fmla="*/ 0 h 1112"/>
                <a:gd name="T90" fmla="*/ 0 w 1999"/>
                <a:gd name="T91" fmla="*/ 0 h 1112"/>
                <a:gd name="T92" fmla="*/ 0 w 1999"/>
                <a:gd name="T93" fmla="*/ 0 h 1112"/>
                <a:gd name="T94" fmla="*/ 0 w 1999"/>
                <a:gd name="T95" fmla="*/ 0 h 1112"/>
                <a:gd name="T96" fmla="*/ 0 w 1999"/>
                <a:gd name="T97" fmla="*/ 0 h 11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9"/>
                <a:gd name="T148" fmla="*/ 0 h 1112"/>
                <a:gd name="T149" fmla="*/ 1999 w 1999"/>
                <a:gd name="T150" fmla="*/ 1112 h 11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9" h="1112">
                  <a:moveTo>
                    <a:pt x="664" y="0"/>
                  </a:moveTo>
                  <a:lnTo>
                    <a:pt x="673" y="52"/>
                  </a:lnTo>
                  <a:lnTo>
                    <a:pt x="701" y="117"/>
                  </a:lnTo>
                  <a:lnTo>
                    <a:pt x="741" y="179"/>
                  </a:lnTo>
                  <a:lnTo>
                    <a:pt x="788" y="237"/>
                  </a:lnTo>
                  <a:lnTo>
                    <a:pt x="844" y="289"/>
                  </a:lnTo>
                  <a:lnTo>
                    <a:pt x="905" y="335"/>
                  </a:lnTo>
                  <a:lnTo>
                    <a:pt x="967" y="376"/>
                  </a:lnTo>
                  <a:lnTo>
                    <a:pt x="1043" y="413"/>
                  </a:lnTo>
                  <a:lnTo>
                    <a:pt x="1112" y="430"/>
                  </a:lnTo>
                  <a:lnTo>
                    <a:pt x="1156" y="436"/>
                  </a:lnTo>
                  <a:lnTo>
                    <a:pt x="1203" y="441"/>
                  </a:lnTo>
                  <a:lnTo>
                    <a:pt x="1253" y="445"/>
                  </a:lnTo>
                  <a:lnTo>
                    <a:pt x="1300" y="445"/>
                  </a:lnTo>
                  <a:lnTo>
                    <a:pt x="1346" y="443"/>
                  </a:lnTo>
                  <a:lnTo>
                    <a:pt x="1396" y="441"/>
                  </a:lnTo>
                  <a:lnTo>
                    <a:pt x="1443" y="434"/>
                  </a:lnTo>
                  <a:lnTo>
                    <a:pt x="1489" y="427"/>
                  </a:lnTo>
                  <a:lnTo>
                    <a:pt x="1536" y="415"/>
                  </a:lnTo>
                  <a:lnTo>
                    <a:pt x="1581" y="404"/>
                  </a:lnTo>
                  <a:lnTo>
                    <a:pt x="1625" y="389"/>
                  </a:lnTo>
                  <a:lnTo>
                    <a:pt x="1670" y="371"/>
                  </a:lnTo>
                  <a:lnTo>
                    <a:pt x="1713" y="352"/>
                  </a:lnTo>
                  <a:lnTo>
                    <a:pt x="1776" y="319"/>
                  </a:lnTo>
                  <a:lnTo>
                    <a:pt x="1817" y="309"/>
                  </a:lnTo>
                  <a:lnTo>
                    <a:pt x="1858" y="331"/>
                  </a:lnTo>
                  <a:lnTo>
                    <a:pt x="1916" y="331"/>
                  </a:lnTo>
                  <a:lnTo>
                    <a:pt x="1949" y="368"/>
                  </a:lnTo>
                  <a:lnTo>
                    <a:pt x="1936" y="415"/>
                  </a:lnTo>
                  <a:lnTo>
                    <a:pt x="1910" y="474"/>
                  </a:lnTo>
                  <a:lnTo>
                    <a:pt x="1882" y="538"/>
                  </a:lnTo>
                  <a:lnTo>
                    <a:pt x="1856" y="601"/>
                  </a:lnTo>
                  <a:lnTo>
                    <a:pt x="1841" y="666"/>
                  </a:lnTo>
                  <a:lnTo>
                    <a:pt x="1860" y="715"/>
                  </a:lnTo>
                  <a:lnTo>
                    <a:pt x="1871" y="755"/>
                  </a:lnTo>
                  <a:lnTo>
                    <a:pt x="1884" y="795"/>
                  </a:lnTo>
                  <a:lnTo>
                    <a:pt x="1897" y="837"/>
                  </a:lnTo>
                  <a:lnTo>
                    <a:pt x="1914" y="877"/>
                  </a:lnTo>
                  <a:lnTo>
                    <a:pt x="1936" y="917"/>
                  </a:lnTo>
                  <a:lnTo>
                    <a:pt x="1968" y="957"/>
                  </a:lnTo>
                  <a:lnTo>
                    <a:pt x="1999" y="983"/>
                  </a:lnTo>
                  <a:lnTo>
                    <a:pt x="1961" y="1023"/>
                  </a:lnTo>
                  <a:lnTo>
                    <a:pt x="1916" y="1070"/>
                  </a:lnTo>
                  <a:lnTo>
                    <a:pt x="1869" y="1112"/>
                  </a:lnTo>
                  <a:lnTo>
                    <a:pt x="1806" y="1105"/>
                  </a:lnTo>
                  <a:lnTo>
                    <a:pt x="1763" y="1098"/>
                  </a:lnTo>
                  <a:lnTo>
                    <a:pt x="1720" y="1094"/>
                  </a:lnTo>
                  <a:lnTo>
                    <a:pt x="1677" y="1086"/>
                  </a:lnTo>
                  <a:lnTo>
                    <a:pt x="1633" y="1081"/>
                  </a:lnTo>
                  <a:lnTo>
                    <a:pt x="1586" y="1074"/>
                  </a:lnTo>
                  <a:lnTo>
                    <a:pt x="1541" y="1070"/>
                  </a:lnTo>
                  <a:lnTo>
                    <a:pt x="1495" y="1063"/>
                  </a:lnTo>
                  <a:lnTo>
                    <a:pt x="1447" y="1055"/>
                  </a:lnTo>
                  <a:lnTo>
                    <a:pt x="1400" y="1051"/>
                  </a:lnTo>
                  <a:lnTo>
                    <a:pt x="1354" y="1044"/>
                  </a:lnTo>
                  <a:lnTo>
                    <a:pt x="1307" y="1039"/>
                  </a:lnTo>
                  <a:lnTo>
                    <a:pt x="1259" y="1032"/>
                  </a:lnTo>
                  <a:lnTo>
                    <a:pt x="1210" y="1025"/>
                  </a:lnTo>
                  <a:lnTo>
                    <a:pt x="1140" y="1016"/>
                  </a:lnTo>
                  <a:lnTo>
                    <a:pt x="1060" y="988"/>
                  </a:lnTo>
                  <a:lnTo>
                    <a:pt x="1008" y="964"/>
                  </a:lnTo>
                  <a:lnTo>
                    <a:pt x="957" y="938"/>
                  </a:lnTo>
                  <a:lnTo>
                    <a:pt x="907" y="912"/>
                  </a:lnTo>
                  <a:lnTo>
                    <a:pt x="857" y="884"/>
                  </a:lnTo>
                  <a:lnTo>
                    <a:pt x="807" y="856"/>
                  </a:lnTo>
                  <a:lnTo>
                    <a:pt x="758" y="826"/>
                  </a:lnTo>
                  <a:lnTo>
                    <a:pt x="706" y="793"/>
                  </a:lnTo>
                  <a:lnTo>
                    <a:pt x="656" y="763"/>
                  </a:lnTo>
                  <a:lnTo>
                    <a:pt x="605" y="730"/>
                  </a:lnTo>
                  <a:lnTo>
                    <a:pt x="554" y="694"/>
                  </a:lnTo>
                  <a:lnTo>
                    <a:pt x="502" y="661"/>
                  </a:lnTo>
                  <a:lnTo>
                    <a:pt x="450" y="629"/>
                  </a:lnTo>
                  <a:lnTo>
                    <a:pt x="396" y="594"/>
                  </a:lnTo>
                  <a:lnTo>
                    <a:pt x="317" y="542"/>
                  </a:lnTo>
                  <a:lnTo>
                    <a:pt x="303" y="495"/>
                  </a:lnTo>
                  <a:lnTo>
                    <a:pt x="279" y="436"/>
                  </a:lnTo>
                  <a:lnTo>
                    <a:pt x="251" y="385"/>
                  </a:lnTo>
                  <a:lnTo>
                    <a:pt x="221" y="340"/>
                  </a:lnTo>
                  <a:lnTo>
                    <a:pt x="189" y="298"/>
                  </a:lnTo>
                  <a:lnTo>
                    <a:pt x="161" y="257"/>
                  </a:lnTo>
                  <a:lnTo>
                    <a:pt x="141" y="216"/>
                  </a:lnTo>
                  <a:lnTo>
                    <a:pt x="126" y="160"/>
                  </a:lnTo>
                  <a:lnTo>
                    <a:pt x="89" y="115"/>
                  </a:lnTo>
                  <a:lnTo>
                    <a:pt x="57" y="75"/>
                  </a:lnTo>
                  <a:lnTo>
                    <a:pt x="26" y="35"/>
                  </a:lnTo>
                  <a:lnTo>
                    <a:pt x="0" y="0"/>
                  </a:lnTo>
                  <a:lnTo>
                    <a:pt x="75" y="0"/>
                  </a:lnTo>
                  <a:lnTo>
                    <a:pt x="124" y="0"/>
                  </a:lnTo>
                  <a:lnTo>
                    <a:pt x="171" y="0"/>
                  </a:lnTo>
                  <a:lnTo>
                    <a:pt x="218" y="0"/>
                  </a:lnTo>
                  <a:lnTo>
                    <a:pt x="263" y="0"/>
                  </a:lnTo>
                  <a:lnTo>
                    <a:pt x="305" y="0"/>
                  </a:lnTo>
                  <a:lnTo>
                    <a:pt x="347" y="0"/>
                  </a:lnTo>
                  <a:lnTo>
                    <a:pt x="387" y="0"/>
                  </a:lnTo>
                  <a:lnTo>
                    <a:pt x="427" y="0"/>
                  </a:lnTo>
                  <a:lnTo>
                    <a:pt x="466" y="0"/>
                  </a:lnTo>
                  <a:lnTo>
                    <a:pt x="504" y="0"/>
                  </a:lnTo>
                  <a:lnTo>
                    <a:pt x="576" y="0"/>
                  </a:lnTo>
                  <a:lnTo>
                    <a:pt x="664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94" name="Freeform 71"/>
            <p:cNvSpPr>
              <a:spLocks/>
            </p:cNvSpPr>
            <p:nvPr/>
          </p:nvSpPr>
          <p:spPr bwMode="auto">
            <a:xfrm>
              <a:off x="3627" y="2656"/>
              <a:ext cx="103" cy="78"/>
            </a:xfrm>
            <a:custGeom>
              <a:avLst/>
              <a:gdLst>
                <a:gd name="T0" fmla="*/ 0 w 831"/>
                <a:gd name="T1" fmla="*/ 0 h 628"/>
                <a:gd name="T2" fmla="*/ 0 w 831"/>
                <a:gd name="T3" fmla="*/ 0 h 628"/>
                <a:gd name="T4" fmla="*/ 0 w 831"/>
                <a:gd name="T5" fmla="*/ 0 h 628"/>
                <a:gd name="T6" fmla="*/ 0 w 831"/>
                <a:gd name="T7" fmla="*/ 0 h 628"/>
                <a:gd name="T8" fmla="*/ 0 w 831"/>
                <a:gd name="T9" fmla="*/ 0 h 628"/>
                <a:gd name="T10" fmla="*/ 0 w 831"/>
                <a:gd name="T11" fmla="*/ 0 h 628"/>
                <a:gd name="T12" fmla="*/ 0 w 831"/>
                <a:gd name="T13" fmla="*/ 0 h 628"/>
                <a:gd name="T14" fmla="*/ 0 w 831"/>
                <a:gd name="T15" fmla="*/ 0 h 628"/>
                <a:gd name="T16" fmla="*/ 0 w 831"/>
                <a:gd name="T17" fmla="*/ 0 h 628"/>
                <a:gd name="T18" fmla="*/ 0 w 831"/>
                <a:gd name="T19" fmla="*/ 0 h 628"/>
                <a:gd name="T20" fmla="*/ 0 w 831"/>
                <a:gd name="T21" fmla="*/ 0 h 628"/>
                <a:gd name="T22" fmla="*/ 0 w 831"/>
                <a:gd name="T23" fmla="*/ 0 h 628"/>
                <a:gd name="T24" fmla="*/ 0 w 831"/>
                <a:gd name="T25" fmla="*/ 0 h 628"/>
                <a:gd name="T26" fmla="*/ 0 w 831"/>
                <a:gd name="T27" fmla="*/ 0 h 628"/>
                <a:gd name="T28" fmla="*/ 0 w 831"/>
                <a:gd name="T29" fmla="*/ 0 h 628"/>
                <a:gd name="T30" fmla="*/ 0 w 831"/>
                <a:gd name="T31" fmla="*/ 0 h 628"/>
                <a:gd name="T32" fmla="*/ 0 w 831"/>
                <a:gd name="T33" fmla="*/ 0 h 628"/>
                <a:gd name="T34" fmla="*/ 0 w 831"/>
                <a:gd name="T35" fmla="*/ 0 h 628"/>
                <a:gd name="T36" fmla="*/ 0 w 831"/>
                <a:gd name="T37" fmla="*/ 0 h 628"/>
                <a:gd name="T38" fmla="*/ 0 w 831"/>
                <a:gd name="T39" fmla="*/ 0 h 628"/>
                <a:gd name="T40" fmla="*/ 0 w 831"/>
                <a:gd name="T41" fmla="*/ 0 h 628"/>
                <a:gd name="T42" fmla="*/ 0 w 831"/>
                <a:gd name="T43" fmla="*/ 0 h 628"/>
                <a:gd name="T44" fmla="*/ 0 w 831"/>
                <a:gd name="T45" fmla="*/ 0 h 628"/>
                <a:gd name="T46" fmla="*/ 0 w 831"/>
                <a:gd name="T47" fmla="*/ 0 h 628"/>
                <a:gd name="T48" fmla="*/ 0 w 831"/>
                <a:gd name="T49" fmla="*/ 0 h 628"/>
                <a:gd name="T50" fmla="*/ 0 w 831"/>
                <a:gd name="T51" fmla="*/ 0 h 628"/>
                <a:gd name="T52" fmla="*/ 0 w 831"/>
                <a:gd name="T53" fmla="*/ 0 h 628"/>
                <a:gd name="T54" fmla="*/ 0 w 831"/>
                <a:gd name="T55" fmla="*/ 0 h 628"/>
                <a:gd name="T56" fmla="*/ 0 w 831"/>
                <a:gd name="T57" fmla="*/ 0 h 628"/>
                <a:gd name="T58" fmla="*/ 0 w 831"/>
                <a:gd name="T59" fmla="*/ 0 h 628"/>
                <a:gd name="T60" fmla="*/ 0 w 831"/>
                <a:gd name="T61" fmla="*/ 0 h 628"/>
                <a:gd name="T62" fmla="*/ 0 w 831"/>
                <a:gd name="T63" fmla="*/ 0 h 628"/>
                <a:gd name="T64" fmla="*/ 0 w 831"/>
                <a:gd name="T65" fmla="*/ 0 h 628"/>
                <a:gd name="T66" fmla="*/ 0 w 831"/>
                <a:gd name="T67" fmla="*/ 0 h 628"/>
                <a:gd name="T68" fmla="*/ 0 w 831"/>
                <a:gd name="T69" fmla="*/ 0 h 628"/>
                <a:gd name="T70" fmla="*/ 0 w 831"/>
                <a:gd name="T71" fmla="*/ 0 h 628"/>
                <a:gd name="T72" fmla="*/ 0 w 831"/>
                <a:gd name="T73" fmla="*/ 0 h 628"/>
                <a:gd name="T74" fmla="*/ 0 w 831"/>
                <a:gd name="T75" fmla="*/ 0 h 628"/>
                <a:gd name="T76" fmla="*/ 0 w 831"/>
                <a:gd name="T77" fmla="*/ 0 h 628"/>
                <a:gd name="T78" fmla="*/ 0 w 831"/>
                <a:gd name="T79" fmla="*/ 0 h 628"/>
                <a:gd name="T80" fmla="*/ 0 w 831"/>
                <a:gd name="T81" fmla="*/ 0 h 628"/>
                <a:gd name="T82" fmla="*/ 0 w 831"/>
                <a:gd name="T83" fmla="*/ 0 h 628"/>
                <a:gd name="T84" fmla="*/ 0 w 831"/>
                <a:gd name="T85" fmla="*/ 0 h 628"/>
                <a:gd name="T86" fmla="*/ 0 w 831"/>
                <a:gd name="T87" fmla="*/ 0 h 628"/>
                <a:gd name="T88" fmla="*/ 0 w 831"/>
                <a:gd name="T89" fmla="*/ 0 h 628"/>
                <a:gd name="T90" fmla="*/ 0 w 831"/>
                <a:gd name="T91" fmla="*/ 0 h 628"/>
                <a:gd name="T92" fmla="*/ 0 w 831"/>
                <a:gd name="T93" fmla="*/ 0 h 628"/>
                <a:gd name="T94" fmla="*/ 0 w 831"/>
                <a:gd name="T95" fmla="*/ 0 h 628"/>
                <a:gd name="T96" fmla="*/ 0 w 831"/>
                <a:gd name="T97" fmla="*/ 0 h 628"/>
                <a:gd name="T98" fmla="*/ 0 w 831"/>
                <a:gd name="T99" fmla="*/ 0 h 628"/>
                <a:gd name="T100" fmla="*/ 0 w 831"/>
                <a:gd name="T101" fmla="*/ 0 h 628"/>
                <a:gd name="T102" fmla="*/ 0 w 831"/>
                <a:gd name="T103" fmla="*/ 0 h 62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1"/>
                <a:gd name="T157" fmla="*/ 0 h 628"/>
                <a:gd name="T158" fmla="*/ 831 w 831"/>
                <a:gd name="T159" fmla="*/ 628 h 62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1" h="628">
                  <a:moveTo>
                    <a:pt x="821" y="314"/>
                  </a:moveTo>
                  <a:lnTo>
                    <a:pt x="800" y="356"/>
                  </a:lnTo>
                  <a:lnTo>
                    <a:pt x="774" y="401"/>
                  </a:lnTo>
                  <a:lnTo>
                    <a:pt x="746" y="440"/>
                  </a:lnTo>
                  <a:lnTo>
                    <a:pt x="656" y="440"/>
                  </a:lnTo>
                  <a:lnTo>
                    <a:pt x="617" y="488"/>
                  </a:lnTo>
                  <a:lnTo>
                    <a:pt x="582" y="533"/>
                  </a:lnTo>
                  <a:lnTo>
                    <a:pt x="558" y="565"/>
                  </a:lnTo>
                  <a:lnTo>
                    <a:pt x="520" y="554"/>
                  </a:lnTo>
                  <a:lnTo>
                    <a:pt x="481" y="542"/>
                  </a:lnTo>
                  <a:lnTo>
                    <a:pt x="450" y="530"/>
                  </a:lnTo>
                  <a:lnTo>
                    <a:pt x="295" y="628"/>
                  </a:lnTo>
                  <a:lnTo>
                    <a:pt x="174" y="558"/>
                  </a:lnTo>
                  <a:lnTo>
                    <a:pt x="133" y="565"/>
                  </a:lnTo>
                  <a:lnTo>
                    <a:pt x="92" y="567"/>
                  </a:lnTo>
                  <a:lnTo>
                    <a:pt x="47" y="563"/>
                  </a:lnTo>
                  <a:lnTo>
                    <a:pt x="7" y="548"/>
                  </a:lnTo>
                  <a:lnTo>
                    <a:pt x="0" y="490"/>
                  </a:lnTo>
                  <a:lnTo>
                    <a:pt x="9" y="431"/>
                  </a:lnTo>
                  <a:lnTo>
                    <a:pt x="16" y="384"/>
                  </a:lnTo>
                  <a:lnTo>
                    <a:pt x="26" y="342"/>
                  </a:lnTo>
                  <a:lnTo>
                    <a:pt x="38" y="291"/>
                  </a:lnTo>
                  <a:lnTo>
                    <a:pt x="49" y="251"/>
                  </a:lnTo>
                  <a:lnTo>
                    <a:pt x="61" y="221"/>
                  </a:lnTo>
                  <a:lnTo>
                    <a:pt x="98" y="246"/>
                  </a:lnTo>
                  <a:lnTo>
                    <a:pt x="122" y="286"/>
                  </a:lnTo>
                  <a:lnTo>
                    <a:pt x="115" y="336"/>
                  </a:lnTo>
                  <a:lnTo>
                    <a:pt x="129" y="375"/>
                  </a:lnTo>
                  <a:lnTo>
                    <a:pt x="161" y="418"/>
                  </a:lnTo>
                  <a:lnTo>
                    <a:pt x="213" y="457"/>
                  </a:lnTo>
                  <a:lnTo>
                    <a:pt x="258" y="470"/>
                  </a:lnTo>
                  <a:lnTo>
                    <a:pt x="303" y="476"/>
                  </a:lnTo>
                  <a:lnTo>
                    <a:pt x="349" y="474"/>
                  </a:lnTo>
                  <a:lnTo>
                    <a:pt x="396" y="464"/>
                  </a:lnTo>
                  <a:lnTo>
                    <a:pt x="444" y="453"/>
                  </a:lnTo>
                  <a:lnTo>
                    <a:pt x="485" y="436"/>
                  </a:lnTo>
                  <a:lnTo>
                    <a:pt x="535" y="410"/>
                  </a:lnTo>
                  <a:lnTo>
                    <a:pt x="561" y="373"/>
                  </a:lnTo>
                  <a:lnTo>
                    <a:pt x="596" y="323"/>
                  </a:lnTo>
                  <a:lnTo>
                    <a:pt x="630" y="272"/>
                  </a:lnTo>
                  <a:lnTo>
                    <a:pt x="664" y="221"/>
                  </a:lnTo>
                  <a:lnTo>
                    <a:pt x="697" y="167"/>
                  </a:lnTo>
                  <a:lnTo>
                    <a:pt x="727" y="115"/>
                  </a:lnTo>
                  <a:lnTo>
                    <a:pt x="758" y="63"/>
                  </a:lnTo>
                  <a:lnTo>
                    <a:pt x="790" y="0"/>
                  </a:lnTo>
                  <a:lnTo>
                    <a:pt x="807" y="40"/>
                  </a:lnTo>
                  <a:lnTo>
                    <a:pt x="821" y="92"/>
                  </a:lnTo>
                  <a:lnTo>
                    <a:pt x="828" y="146"/>
                  </a:lnTo>
                  <a:lnTo>
                    <a:pt x="831" y="185"/>
                  </a:lnTo>
                  <a:lnTo>
                    <a:pt x="828" y="228"/>
                  </a:lnTo>
                  <a:lnTo>
                    <a:pt x="823" y="277"/>
                  </a:lnTo>
                  <a:lnTo>
                    <a:pt x="821" y="314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95" name="Freeform 72"/>
            <p:cNvSpPr>
              <a:spLocks/>
            </p:cNvSpPr>
            <p:nvPr/>
          </p:nvSpPr>
          <p:spPr bwMode="auto">
            <a:xfrm>
              <a:off x="3141" y="2663"/>
              <a:ext cx="226" cy="176"/>
            </a:xfrm>
            <a:custGeom>
              <a:avLst/>
              <a:gdLst>
                <a:gd name="T0" fmla="*/ 0 w 1814"/>
                <a:gd name="T1" fmla="*/ 0 h 1406"/>
                <a:gd name="T2" fmla="*/ 0 w 1814"/>
                <a:gd name="T3" fmla="*/ 0 h 1406"/>
                <a:gd name="T4" fmla="*/ 0 w 1814"/>
                <a:gd name="T5" fmla="*/ 0 h 1406"/>
                <a:gd name="T6" fmla="*/ 0 w 1814"/>
                <a:gd name="T7" fmla="*/ 0 h 1406"/>
                <a:gd name="T8" fmla="*/ 0 w 1814"/>
                <a:gd name="T9" fmla="*/ 0 h 1406"/>
                <a:gd name="T10" fmla="*/ 0 w 1814"/>
                <a:gd name="T11" fmla="*/ 0 h 1406"/>
                <a:gd name="T12" fmla="*/ 0 w 1814"/>
                <a:gd name="T13" fmla="*/ 0 h 1406"/>
                <a:gd name="T14" fmla="*/ 0 w 1814"/>
                <a:gd name="T15" fmla="*/ 0 h 1406"/>
                <a:gd name="T16" fmla="*/ 0 w 1814"/>
                <a:gd name="T17" fmla="*/ 0 h 1406"/>
                <a:gd name="T18" fmla="*/ 0 w 1814"/>
                <a:gd name="T19" fmla="*/ 0 h 1406"/>
                <a:gd name="T20" fmla="*/ 0 w 1814"/>
                <a:gd name="T21" fmla="*/ 0 h 1406"/>
                <a:gd name="T22" fmla="*/ 0 w 1814"/>
                <a:gd name="T23" fmla="*/ 0 h 1406"/>
                <a:gd name="T24" fmla="*/ 0 w 1814"/>
                <a:gd name="T25" fmla="*/ 0 h 1406"/>
                <a:gd name="T26" fmla="*/ 0 w 1814"/>
                <a:gd name="T27" fmla="*/ 0 h 1406"/>
                <a:gd name="T28" fmla="*/ 0 w 1814"/>
                <a:gd name="T29" fmla="*/ 0 h 1406"/>
                <a:gd name="T30" fmla="*/ 0 w 1814"/>
                <a:gd name="T31" fmla="*/ 0 h 1406"/>
                <a:gd name="T32" fmla="*/ 0 w 1814"/>
                <a:gd name="T33" fmla="*/ 0 h 1406"/>
                <a:gd name="T34" fmla="*/ 0 w 1814"/>
                <a:gd name="T35" fmla="*/ 0 h 1406"/>
                <a:gd name="T36" fmla="*/ 0 w 1814"/>
                <a:gd name="T37" fmla="*/ 0 h 1406"/>
                <a:gd name="T38" fmla="*/ 0 w 1814"/>
                <a:gd name="T39" fmla="*/ 0 h 1406"/>
                <a:gd name="T40" fmla="*/ 0 w 1814"/>
                <a:gd name="T41" fmla="*/ 0 h 1406"/>
                <a:gd name="T42" fmla="*/ 0 w 1814"/>
                <a:gd name="T43" fmla="*/ 0 h 1406"/>
                <a:gd name="T44" fmla="*/ 0 w 1814"/>
                <a:gd name="T45" fmla="*/ 0 h 1406"/>
                <a:gd name="T46" fmla="*/ 0 w 1814"/>
                <a:gd name="T47" fmla="*/ 0 h 1406"/>
                <a:gd name="T48" fmla="*/ 0 w 1814"/>
                <a:gd name="T49" fmla="*/ 0 h 1406"/>
                <a:gd name="T50" fmla="*/ 0 w 1814"/>
                <a:gd name="T51" fmla="*/ 0 h 1406"/>
                <a:gd name="T52" fmla="*/ 0 w 1814"/>
                <a:gd name="T53" fmla="*/ 0 h 1406"/>
                <a:gd name="T54" fmla="*/ 0 w 1814"/>
                <a:gd name="T55" fmla="*/ 0 h 1406"/>
                <a:gd name="T56" fmla="*/ 0 w 1814"/>
                <a:gd name="T57" fmla="*/ 0 h 1406"/>
                <a:gd name="T58" fmla="*/ 0 w 1814"/>
                <a:gd name="T59" fmla="*/ 0 h 1406"/>
                <a:gd name="T60" fmla="*/ 0 w 1814"/>
                <a:gd name="T61" fmla="*/ 0 h 1406"/>
                <a:gd name="T62" fmla="*/ 0 w 1814"/>
                <a:gd name="T63" fmla="*/ 0 h 1406"/>
                <a:gd name="T64" fmla="*/ 0 w 1814"/>
                <a:gd name="T65" fmla="*/ 0 h 1406"/>
                <a:gd name="T66" fmla="*/ 0 w 1814"/>
                <a:gd name="T67" fmla="*/ 0 h 1406"/>
                <a:gd name="T68" fmla="*/ 0 w 1814"/>
                <a:gd name="T69" fmla="*/ 0 h 1406"/>
                <a:gd name="T70" fmla="*/ 0 w 1814"/>
                <a:gd name="T71" fmla="*/ 0 h 1406"/>
                <a:gd name="T72" fmla="*/ 0 w 1814"/>
                <a:gd name="T73" fmla="*/ 0 h 1406"/>
                <a:gd name="T74" fmla="*/ 0 w 1814"/>
                <a:gd name="T75" fmla="*/ 0 h 1406"/>
                <a:gd name="T76" fmla="*/ 0 w 1814"/>
                <a:gd name="T77" fmla="*/ 0 h 1406"/>
                <a:gd name="T78" fmla="*/ 0 w 1814"/>
                <a:gd name="T79" fmla="*/ 0 h 1406"/>
                <a:gd name="T80" fmla="*/ 0 w 1814"/>
                <a:gd name="T81" fmla="*/ 0 h 1406"/>
                <a:gd name="T82" fmla="*/ 0 w 1814"/>
                <a:gd name="T83" fmla="*/ 0 h 14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14"/>
                <a:gd name="T127" fmla="*/ 0 h 1406"/>
                <a:gd name="T128" fmla="*/ 1814 w 1814"/>
                <a:gd name="T129" fmla="*/ 1406 h 14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14" h="1406">
                  <a:moveTo>
                    <a:pt x="0" y="0"/>
                  </a:moveTo>
                  <a:lnTo>
                    <a:pt x="80" y="52"/>
                  </a:lnTo>
                  <a:lnTo>
                    <a:pt x="132" y="87"/>
                  </a:lnTo>
                  <a:lnTo>
                    <a:pt x="186" y="119"/>
                  </a:lnTo>
                  <a:lnTo>
                    <a:pt x="234" y="154"/>
                  </a:lnTo>
                  <a:lnTo>
                    <a:pt x="286" y="188"/>
                  </a:lnTo>
                  <a:lnTo>
                    <a:pt x="338" y="221"/>
                  </a:lnTo>
                  <a:lnTo>
                    <a:pt x="387" y="251"/>
                  </a:lnTo>
                  <a:lnTo>
                    <a:pt x="439" y="281"/>
                  </a:lnTo>
                  <a:lnTo>
                    <a:pt x="489" y="312"/>
                  </a:lnTo>
                  <a:lnTo>
                    <a:pt x="539" y="342"/>
                  </a:lnTo>
                  <a:lnTo>
                    <a:pt x="589" y="370"/>
                  </a:lnTo>
                  <a:lnTo>
                    <a:pt x="640" y="396"/>
                  </a:lnTo>
                  <a:lnTo>
                    <a:pt x="692" y="420"/>
                  </a:lnTo>
                  <a:lnTo>
                    <a:pt x="744" y="443"/>
                  </a:lnTo>
                  <a:lnTo>
                    <a:pt x="826" y="474"/>
                  </a:lnTo>
                  <a:lnTo>
                    <a:pt x="896" y="483"/>
                  </a:lnTo>
                  <a:lnTo>
                    <a:pt x="943" y="490"/>
                  </a:lnTo>
                  <a:lnTo>
                    <a:pt x="993" y="497"/>
                  </a:lnTo>
                  <a:lnTo>
                    <a:pt x="1040" y="502"/>
                  </a:lnTo>
                  <a:lnTo>
                    <a:pt x="1086" y="509"/>
                  </a:lnTo>
                  <a:lnTo>
                    <a:pt x="1133" y="513"/>
                  </a:lnTo>
                  <a:lnTo>
                    <a:pt x="1181" y="521"/>
                  </a:lnTo>
                  <a:lnTo>
                    <a:pt x="1224" y="526"/>
                  </a:lnTo>
                  <a:lnTo>
                    <a:pt x="1272" y="532"/>
                  </a:lnTo>
                  <a:lnTo>
                    <a:pt x="1317" y="537"/>
                  </a:lnTo>
                  <a:lnTo>
                    <a:pt x="1361" y="544"/>
                  </a:lnTo>
                  <a:lnTo>
                    <a:pt x="1406" y="549"/>
                  </a:lnTo>
                  <a:lnTo>
                    <a:pt x="1447" y="556"/>
                  </a:lnTo>
                  <a:lnTo>
                    <a:pt x="1492" y="563"/>
                  </a:lnTo>
                  <a:lnTo>
                    <a:pt x="1555" y="570"/>
                  </a:lnTo>
                  <a:lnTo>
                    <a:pt x="1555" y="610"/>
                  </a:lnTo>
                  <a:lnTo>
                    <a:pt x="1548" y="652"/>
                  </a:lnTo>
                  <a:lnTo>
                    <a:pt x="1539" y="692"/>
                  </a:lnTo>
                  <a:lnTo>
                    <a:pt x="1628" y="729"/>
                  </a:lnTo>
                  <a:lnTo>
                    <a:pt x="1593" y="842"/>
                  </a:lnTo>
                  <a:lnTo>
                    <a:pt x="1708" y="889"/>
                  </a:lnTo>
                  <a:lnTo>
                    <a:pt x="1659" y="976"/>
                  </a:lnTo>
                  <a:lnTo>
                    <a:pt x="1767" y="1032"/>
                  </a:lnTo>
                  <a:lnTo>
                    <a:pt x="1758" y="1075"/>
                  </a:lnTo>
                  <a:lnTo>
                    <a:pt x="1750" y="1114"/>
                  </a:lnTo>
                  <a:lnTo>
                    <a:pt x="1741" y="1151"/>
                  </a:lnTo>
                  <a:lnTo>
                    <a:pt x="1734" y="1179"/>
                  </a:lnTo>
                  <a:lnTo>
                    <a:pt x="1776" y="1208"/>
                  </a:lnTo>
                  <a:lnTo>
                    <a:pt x="1814" y="1229"/>
                  </a:lnTo>
                  <a:lnTo>
                    <a:pt x="1814" y="1274"/>
                  </a:lnTo>
                  <a:lnTo>
                    <a:pt x="1811" y="1316"/>
                  </a:lnTo>
                  <a:lnTo>
                    <a:pt x="1776" y="1363"/>
                  </a:lnTo>
                  <a:lnTo>
                    <a:pt x="1726" y="1386"/>
                  </a:lnTo>
                  <a:lnTo>
                    <a:pt x="1676" y="1398"/>
                  </a:lnTo>
                  <a:lnTo>
                    <a:pt x="1622" y="1403"/>
                  </a:lnTo>
                  <a:lnTo>
                    <a:pt x="1568" y="1400"/>
                  </a:lnTo>
                  <a:lnTo>
                    <a:pt x="1514" y="1395"/>
                  </a:lnTo>
                  <a:lnTo>
                    <a:pt x="1460" y="1393"/>
                  </a:lnTo>
                  <a:lnTo>
                    <a:pt x="1399" y="1398"/>
                  </a:lnTo>
                  <a:lnTo>
                    <a:pt x="1298" y="1406"/>
                  </a:lnTo>
                  <a:lnTo>
                    <a:pt x="1237" y="1398"/>
                  </a:lnTo>
                  <a:lnTo>
                    <a:pt x="1178" y="1382"/>
                  </a:lnTo>
                  <a:lnTo>
                    <a:pt x="1122" y="1358"/>
                  </a:lnTo>
                  <a:lnTo>
                    <a:pt x="1070" y="1328"/>
                  </a:lnTo>
                  <a:lnTo>
                    <a:pt x="1021" y="1293"/>
                  </a:lnTo>
                  <a:lnTo>
                    <a:pt x="971" y="1253"/>
                  </a:lnTo>
                  <a:lnTo>
                    <a:pt x="924" y="1211"/>
                  </a:lnTo>
                  <a:lnTo>
                    <a:pt x="878" y="1166"/>
                  </a:lnTo>
                  <a:lnTo>
                    <a:pt x="833" y="1119"/>
                  </a:lnTo>
                  <a:lnTo>
                    <a:pt x="786" y="1075"/>
                  </a:lnTo>
                  <a:lnTo>
                    <a:pt x="742" y="1027"/>
                  </a:lnTo>
                  <a:lnTo>
                    <a:pt x="694" y="982"/>
                  </a:lnTo>
                  <a:lnTo>
                    <a:pt x="645" y="943"/>
                  </a:lnTo>
                  <a:lnTo>
                    <a:pt x="571" y="887"/>
                  </a:lnTo>
                  <a:lnTo>
                    <a:pt x="511" y="807"/>
                  </a:lnTo>
                  <a:lnTo>
                    <a:pt x="472" y="755"/>
                  </a:lnTo>
                  <a:lnTo>
                    <a:pt x="435" y="706"/>
                  </a:lnTo>
                  <a:lnTo>
                    <a:pt x="394" y="657"/>
                  </a:lnTo>
                  <a:lnTo>
                    <a:pt x="355" y="608"/>
                  </a:lnTo>
                  <a:lnTo>
                    <a:pt x="314" y="558"/>
                  </a:lnTo>
                  <a:lnTo>
                    <a:pt x="275" y="506"/>
                  </a:lnTo>
                  <a:lnTo>
                    <a:pt x="238" y="457"/>
                  </a:lnTo>
                  <a:lnTo>
                    <a:pt x="199" y="403"/>
                  </a:lnTo>
                  <a:lnTo>
                    <a:pt x="165" y="349"/>
                  </a:lnTo>
                  <a:lnTo>
                    <a:pt x="130" y="293"/>
                  </a:lnTo>
                  <a:lnTo>
                    <a:pt x="96" y="234"/>
                  </a:lnTo>
                  <a:lnTo>
                    <a:pt x="66" y="173"/>
                  </a:lnTo>
                  <a:lnTo>
                    <a:pt x="37" y="10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6" name="Freeform 73"/>
            <p:cNvSpPr>
              <a:spLocks/>
            </p:cNvSpPr>
            <p:nvPr/>
          </p:nvSpPr>
          <p:spPr bwMode="auto">
            <a:xfrm>
              <a:off x="3333" y="2719"/>
              <a:ext cx="86" cy="111"/>
            </a:xfrm>
            <a:custGeom>
              <a:avLst/>
              <a:gdLst>
                <a:gd name="T0" fmla="*/ 0 w 686"/>
                <a:gd name="T1" fmla="*/ 0 h 889"/>
                <a:gd name="T2" fmla="*/ 0 w 686"/>
                <a:gd name="T3" fmla="*/ 0 h 889"/>
                <a:gd name="T4" fmla="*/ 0 w 686"/>
                <a:gd name="T5" fmla="*/ 0 h 889"/>
                <a:gd name="T6" fmla="*/ 0 w 686"/>
                <a:gd name="T7" fmla="*/ 0 h 889"/>
                <a:gd name="T8" fmla="*/ 0 w 686"/>
                <a:gd name="T9" fmla="*/ 0 h 889"/>
                <a:gd name="T10" fmla="*/ 0 w 686"/>
                <a:gd name="T11" fmla="*/ 0 h 889"/>
                <a:gd name="T12" fmla="*/ 0 w 686"/>
                <a:gd name="T13" fmla="*/ 0 h 889"/>
                <a:gd name="T14" fmla="*/ 0 w 686"/>
                <a:gd name="T15" fmla="*/ 0 h 889"/>
                <a:gd name="T16" fmla="*/ 0 w 686"/>
                <a:gd name="T17" fmla="*/ 0 h 889"/>
                <a:gd name="T18" fmla="*/ 0 w 686"/>
                <a:gd name="T19" fmla="*/ 0 h 889"/>
                <a:gd name="T20" fmla="*/ 0 w 686"/>
                <a:gd name="T21" fmla="*/ 0 h 889"/>
                <a:gd name="T22" fmla="*/ 0 w 686"/>
                <a:gd name="T23" fmla="*/ 0 h 889"/>
                <a:gd name="T24" fmla="*/ 0 w 686"/>
                <a:gd name="T25" fmla="*/ 0 h 889"/>
                <a:gd name="T26" fmla="*/ 0 w 686"/>
                <a:gd name="T27" fmla="*/ 0 h 889"/>
                <a:gd name="T28" fmla="*/ 0 w 686"/>
                <a:gd name="T29" fmla="*/ 0 h 889"/>
                <a:gd name="T30" fmla="*/ 0 w 686"/>
                <a:gd name="T31" fmla="*/ 0 h 889"/>
                <a:gd name="T32" fmla="*/ 0 w 686"/>
                <a:gd name="T33" fmla="*/ 0 h 889"/>
                <a:gd name="T34" fmla="*/ 0 w 686"/>
                <a:gd name="T35" fmla="*/ 0 h 889"/>
                <a:gd name="T36" fmla="*/ 0 w 686"/>
                <a:gd name="T37" fmla="*/ 0 h 889"/>
                <a:gd name="T38" fmla="*/ 0 w 686"/>
                <a:gd name="T39" fmla="*/ 0 h 889"/>
                <a:gd name="T40" fmla="*/ 0 w 686"/>
                <a:gd name="T41" fmla="*/ 0 h 889"/>
                <a:gd name="T42" fmla="*/ 0 w 686"/>
                <a:gd name="T43" fmla="*/ 0 h 889"/>
                <a:gd name="T44" fmla="*/ 0 w 686"/>
                <a:gd name="T45" fmla="*/ 0 h 889"/>
                <a:gd name="T46" fmla="*/ 0 w 686"/>
                <a:gd name="T47" fmla="*/ 0 h 889"/>
                <a:gd name="T48" fmla="*/ 0 w 686"/>
                <a:gd name="T49" fmla="*/ 0 h 889"/>
                <a:gd name="T50" fmla="*/ 0 w 686"/>
                <a:gd name="T51" fmla="*/ 0 h 889"/>
                <a:gd name="T52" fmla="*/ 0 w 686"/>
                <a:gd name="T53" fmla="*/ 0 h 889"/>
                <a:gd name="T54" fmla="*/ 0 w 686"/>
                <a:gd name="T55" fmla="*/ 0 h 889"/>
                <a:gd name="T56" fmla="*/ 0 w 686"/>
                <a:gd name="T57" fmla="*/ 0 h 889"/>
                <a:gd name="T58" fmla="*/ 0 w 686"/>
                <a:gd name="T59" fmla="*/ 0 h 889"/>
                <a:gd name="T60" fmla="*/ 0 w 686"/>
                <a:gd name="T61" fmla="*/ 0 h 889"/>
                <a:gd name="T62" fmla="*/ 0 w 686"/>
                <a:gd name="T63" fmla="*/ 0 h 889"/>
                <a:gd name="T64" fmla="*/ 0 w 686"/>
                <a:gd name="T65" fmla="*/ 0 h 889"/>
                <a:gd name="T66" fmla="*/ 0 w 686"/>
                <a:gd name="T67" fmla="*/ 0 h 889"/>
                <a:gd name="T68" fmla="*/ 0 w 686"/>
                <a:gd name="T69" fmla="*/ 0 h 889"/>
                <a:gd name="T70" fmla="*/ 0 w 686"/>
                <a:gd name="T71" fmla="*/ 0 h 889"/>
                <a:gd name="T72" fmla="*/ 0 w 686"/>
                <a:gd name="T73" fmla="*/ 0 h 889"/>
                <a:gd name="T74" fmla="*/ 0 w 686"/>
                <a:gd name="T75" fmla="*/ 0 h 889"/>
                <a:gd name="T76" fmla="*/ 0 w 686"/>
                <a:gd name="T77" fmla="*/ 0 h 8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86"/>
                <a:gd name="T118" fmla="*/ 0 h 889"/>
                <a:gd name="T119" fmla="*/ 686 w 686"/>
                <a:gd name="T120" fmla="*/ 889 h 8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86" h="889">
                  <a:moveTo>
                    <a:pt x="150" y="0"/>
                  </a:moveTo>
                  <a:lnTo>
                    <a:pt x="180" y="50"/>
                  </a:lnTo>
                  <a:lnTo>
                    <a:pt x="215" y="109"/>
                  </a:lnTo>
                  <a:lnTo>
                    <a:pt x="249" y="157"/>
                  </a:lnTo>
                  <a:lnTo>
                    <a:pt x="277" y="200"/>
                  </a:lnTo>
                  <a:lnTo>
                    <a:pt x="314" y="251"/>
                  </a:lnTo>
                  <a:lnTo>
                    <a:pt x="344" y="291"/>
                  </a:lnTo>
                  <a:lnTo>
                    <a:pt x="373" y="319"/>
                  </a:lnTo>
                  <a:lnTo>
                    <a:pt x="403" y="357"/>
                  </a:lnTo>
                  <a:lnTo>
                    <a:pt x="448" y="406"/>
                  </a:lnTo>
                  <a:lnTo>
                    <a:pt x="490" y="451"/>
                  </a:lnTo>
                  <a:lnTo>
                    <a:pt x="530" y="493"/>
                  </a:lnTo>
                  <a:lnTo>
                    <a:pt x="569" y="533"/>
                  </a:lnTo>
                  <a:lnTo>
                    <a:pt x="608" y="568"/>
                  </a:lnTo>
                  <a:lnTo>
                    <a:pt x="661" y="617"/>
                  </a:lnTo>
                  <a:lnTo>
                    <a:pt x="686" y="636"/>
                  </a:lnTo>
                  <a:lnTo>
                    <a:pt x="640" y="688"/>
                  </a:lnTo>
                  <a:lnTo>
                    <a:pt x="600" y="723"/>
                  </a:lnTo>
                  <a:lnTo>
                    <a:pt x="556" y="756"/>
                  </a:lnTo>
                  <a:lnTo>
                    <a:pt x="506" y="784"/>
                  </a:lnTo>
                  <a:lnTo>
                    <a:pt x="452" y="810"/>
                  </a:lnTo>
                  <a:lnTo>
                    <a:pt x="394" y="838"/>
                  </a:lnTo>
                  <a:lnTo>
                    <a:pt x="328" y="868"/>
                  </a:lnTo>
                  <a:lnTo>
                    <a:pt x="274" y="889"/>
                  </a:lnTo>
                  <a:lnTo>
                    <a:pt x="277" y="850"/>
                  </a:lnTo>
                  <a:lnTo>
                    <a:pt x="277" y="812"/>
                  </a:lnTo>
                  <a:lnTo>
                    <a:pt x="195" y="732"/>
                  </a:lnTo>
                  <a:lnTo>
                    <a:pt x="227" y="593"/>
                  </a:lnTo>
                  <a:lnTo>
                    <a:pt x="126" y="530"/>
                  </a:lnTo>
                  <a:lnTo>
                    <a:pt x="163" y="448"/>
                  </a:lnTo>
                  <a:lnTo>
                    <a:pt x="59" y="399"/>
                  </a:lnTo>
                  <a:lnTo>
                    <a:pt x="98" y="293"/>
                  </a:lnTo>
                  <a:lnTo>
                    <a:pt x="0" y="254"/>
                  </a:lnTo>
                  <a:lnTo>
                    <a:pt x="14" y="209"/>
                  </a:lnTo>
                  <a:lnTo>
                    <a:pt x="23" y="169"/>
                  </a:lnTo>
                  <a:lnTo>
                    <a:pt x="23" y="129"/>
                  </a:lnTo>
                  <a:lnTo>
                    <a:pt x="70" y="85"/>
                  </a:lnTo>
                  <a:lnTo>
                    <a:pt x="105" y="44"/>
                  </a:lnTo>
                  <a:lnTo>
                    <a:pt x="139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7" name="Freeform 74"/>
            <p:cNvSpPr>
              <a:spLocks/>
            </p:cNvSpPr>
            <p:nvPr/>
          </p:nvSpPr>
          <p:spPr bwMode="auto">
            <a:xfrm>
              <a:off x="3379" y="2858"/>
              <a:ext cx="145" cy="128"/>
            </a:xfrm>
            <a:custGeom>
              <a:avLst/>
              <a:gdLst>
                <a:gd name="T0" fmla="*/ 0 w 1156"/>
                <a:gd name="T1" fmla="*/ 0 h 1021"/>
                <a:gd name="T2" fmla="*/ 0 w 1156"/>
                <a:gd name="T3" fmla="*/ 0 h 1021"/>
                <a:gd name="T4" fmla="*/ 0 w 1156"/>
                <a:gd name="T5" fmla="*/ 0 h 1021"/>
                <a:gd name="T6" fmla="*/ 0 w 1156"/>
                <a:gd name="T7" fmla="*/ 0 h 1021"/>
                <a:gd name="T8" fmla="*/ 0 w 1156"/>
                <a:gd name="T9" fmla="*/ 0 h 1021"/>
                <a:gd name="T10" fmla="*/ 0 w 1156"/>
                <a:gd name="T11" fmla="*/ 0 h 1021"/>
                <a:gd name="T12" fmla="*/ 0 w 1156"/>
                <a:gd name="T13" fmla="*/ 0 h 1021"/>
                <a:gd name="T14" fmla="*/ 0 w 1156"/>
                <a:gd name="T15" fmla="*/ 0 h 1021"/>
                <a:gd name="T16" fmla="*/ 0 w 1156"/>
                <a:gd name="T17" fmla="*/ 0 h 1021"/>
                <a:gd name="T18" fmla="*/ 0 w 1156"/>
                <a:gd name="T19" fmla="*/ 0 h 1021"/>
                <a:gd name="T20" fmla="*/ 0 w 1156"/>
                <a:gd name="T21" fmla="*/ 0 h 1021"/>
                <a:gd name="T22" fmla="*/ 0 w 1156"/>
                <a:gd name="T23" fmla="*/ 0 h 1021"/>
                <a:gd name="T24" fmla="*/ 0 w 1156"/>
                <a:gd name="T25" fmla="*/ 0 h 1021"/>
                <a:gd name="T26" fmla="*/ 0 w 1156"/>
                <a:gd name="T27" fmla="*/ 0 h 1021"/>
                <a:gd name="T28" fmla="*/ 0 w 1156"/>
                <a:gd name="T29" fmla="*/ 0 h 1021"/>
                <a:gd name="T30" fmla="*/ 0 w 1156"/>
                <a:gd name="T31" fmla="*/ 0 h 1021"/>
                <a:gd name="T32" fmla="*/ 0 w 1156"/>
                <a:gd name="T33" fmla="*/ 0 h 1021"/>
                <a:gd name="T34" fmla="*/ 0 w 1156"/>
                <a:gd name="T35" fmla="*/ 0 h 1021"/>
                <a:gd name="T36" fmla="*/ 0 w 1156"/>
                <a:gd name="T37" fmla="*/ 0 h 1021"/>
                <a:gd name="T38" fmla="*/ 0 w 1156"/>
                <a:gd name="T39" fmla="*/ 0 h 1021"/>
                <a:gd name="T40" fmla="*/ 0 w 1156"/>
                <a:gd name="T41" fmla="*/ 0 h 1021"/>
                <a:gd name="T42" fmla="*/ 0 w 1156"/>
                <a:gd name="T43" fmla="*/ 0 h 1021"/>
                <a:gd name="T44" fmla="*/ 0 w 1156"/>
                <a:gd name="T45" fmla="*/ 0 h 1021"/>
                <a:gd name="T46" fmla="*/ 0 w 1156"/>
                <a:gd name="T47" fmla="*/ 0 h 1021"/>
                <a:gd name="T48" fmla="*/ 0 w 1156"/>
                <a:gd name="T49" fmla="*/ 0 h 1021"/>
                <a:gd name="T50" fmla="*/ 0 w 1156"/>
                <a:gd name="T51" fmla="*/ 0 h 1021"/>
                <a:gd name="T52" fmla="*/ 0 w 1156"/>
                <a:gd name="T53" fmla="*/ 0 h 1021"/>
                <a:gd name="T54" fmla="*/ 0 w 1156"/>
                <a:gd name="T55" fmla="*/ 0 h 1021"/>
                <a:gd name="T56" fmla="*/ 0 w 1156"/>
                <a:gd name="T57" fmla="*/ 0 h 1021"/>
                <a:gd name="T58" fmla="*/ 0 w 1156"/>
                <a:gd name="T59" fmla="*/ 0 h 1021"/>
                <a:gd name="T60" fmla="*/ 0 w 1156"/>
                <a:gd name="T61" fmla="*/ 0 h 1021"/>
                <a:gd name="T62" fmla="*/ 0 w 1156"/>
                <a:gd name="T63" fmla="*/ 0 h 1021"/>
                <a:gd name="T64" fmla="*/ 0 w 1156"/>
                <a:gd name="T65" fmla="*/ 0 h 1021"/>
                <a:gd name="T66" fmla="*/ 0 w 1156"/>
                <a:gd name="T67" fmla="*/ 0 h 1021"/>
                <a:gd name="T68" fmla="*/ 0 w 1156"/>
                <a:gd name="T69" fmla="*/ 0 h 1021"/>
                <a:gd name="T70" fmla="*/ 0 w 1156"/>
                <a:gd name="T71" fmla="*/ 0 h 1021"/>
                <a:gd name="T72" fmla="*/ 0 w 1156"/>
                <a:gd name="T73" fmla="*/ 0 h 1021"/>
                <a:gd name="T74" fmla="*/ 0 w 1156"/>
                <a:gd name="T75" fmla="*/ 0 h 1021"/>
                <a:gd name="T76" fmla="*/ 0 w 1156"/>
                <a:gd name="T77" fmla="*/ 0 h 1021"/>
                <a:gd name="T78" fmla="*/ 0 w 1156"/>
                <a:gd name="T79" fmla="*/ 0 h 1021"/>
                <a:gd name="T80" fmla="*/ 0 w 1156"/>
                <a:gd name="T81" fmla="*/ 0 h 1021"/>
                <a:gd name="T82" fmla="*/ 0 w 1156"/>
                <a:gd name="T83" fmla="*/ 0 h 1021"/>
                <a:gd name="T84" fmla="*/ 0 w 1156"/>
                <a:gd name="T85" fmla="*/ 0 h 1021"/>
                <a:gd name="T86" fmla="*/ 0 w 1156"/>
                <a:gd name="T87" fmla="*/ 0 h 1021"/>
                <a:gd name="T88" fmla="*/ 0 w 1156"/>
                <a:gd name="T89" fmla="*/ 0 h 1021"/>
                <a:gd name="T90" fmla="*/ 0 w 1156"/>
                <a:gd name="T91" fmla="*/ 0 h 1021"/>
                <a:gd name="T92" fmla="*/ 0 w 1156"/>
                <a:gd name="T93" fmla="*/ 0 h 1021"/>
                <a:gd name="T94" fmla="*/ 0 w 1156"/>
                <a:gd name="T95" fmla="*/ 0 h 1021"/>
                <a:gd name="T96" fmla="*/ 0 w 1156"/>
                <a:gd name="T97" fmla="*/ 0 h 1021"/>
                <a:gd name="T98" fmla="*/ 0 w 1156"/>
                <a:gd name="T99" fmla="*/ 0 h 1021"/>
                <a:gd name="T100" fmla="*/ 0 w 1156"/>
                <a:gd name="T101" fmla="*/ 0 h 1021"/>
                <a:gd name="T102" fmla="*/ 0 w 1156"/>
                <a:gd name="T103" fmla="*/ 0 h 1021"/>
                <a:gd name="T104" fmla="*/ 0 w 1156"/>
                <a:gd name="T105" fmla="*/ 0 h 1021"/>
                <a:gd name="T106" fmla="*/ 0 w 1156"/>
                <a:gd name="T107" fmla="*/ 0 h 1021"/>
                <a:gd name="T108" fmla="*/ 0 w 1156"/>
                <a:gd name="T109" fmla="*/ 0 h 1021"/>
                <a:gd name="T110" fmla="*/ 0 w 1156"/>
                <a:gd name="T111" fmla="*/ 0 h 1021"/>
                <a:gd name="T112" fmla="*/ 0 w 1156"/>
                <a:gd name="T113" fmla="*/ 0 h 1021"/>
                <a:gd name="T114" fmla="*/ 0 w 1156"/>
                <a:gd name="T115" fmla="*/ 0 h 1021"/>
                <a:gd name="T116" fmla="*/ 0 w 1156"/>
                <a:gd name="T117" fmla="*/ 0 h 1021"/>
                <a:gd name="T118" fmla="*/ 0 w 1156"/>
                <a:gd name="T119" fmla="*/ 0 h 10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6"/>
                <a:gd name="T181" fmla="*/ 0 h 1021"/>
                <a:gd name="T182" fmla="*/ 1156 w 1156"/>
                <a:gd name="T183" fmla="*/ 1021 h 10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6" h="1021">
                  <a:moveTo>
                    <a:pt x="762" y="0"/>
                  </a:moveTo>
                  <a:lnTo>
                    <a:pt x="793" y="48"/>
                  </a:lnTo>
                  <a:lnTo>
                    <a:pt x="842" y="102"/>
                  </a:lnTo>
                  <a:lnTo>
                    <a:pt x="893" y="156"/>
                  </a:lnTo>
                  <a:lnTo>
                    <a:pt x="927" y="195"/>
                  </a:lnTo>
                  <a:lnTo>
                    <a:pt x="955" y="236"/>
                  </a:lnTo>
                  <a:lnTo>
                    <a:pt x="975" y="280"/>
                  </a:lnTo>
                  <a:lnTo>
                    <a:pt x="985" y="314"/>
                  </a:lnTo>
                  <a:lnTo>
                    <a:pt x="1024" y="359"/>
                  </a:lnTo>
                  <a:lnTo>
                    <a:pt x="1072" y="404"/>
                  </a:lnTo>
                  <a:lnTo>
                    <a:pt x="1119" y="444"/>
                  </a:lnTo>
                  <a:lnTo>
                    <a:pt x="1156" y="467"/>
                  </a:lnTo>
                  <a:lnTo>
                    <a:pt x="1123" y="524"/>
                  </a:lnTo>
                  <a:lnTo>
                    <a:pt x="1055" y="580"/>
                  </a:lnTo>
                  <a:lnTo>
                    <a:pt x="983" y="634"/>
                  </a:lnTo>
                  <a:lnTo>
                    <a:pt x="912" y="686"/>
                  </a:lnTo>
                  <a:lnTo>
                    <a:pt x="875" y="712"/>
                  </a:lnTo>
                  <a:lnTo>
                    <a:pt x="802" y="759"/>
                  </a:lnTo>
                  <a:lnTo>
                    <a:pt x="765" y="784"/>
                  </a:lnTo>
                  <a:lnTo>
                    <a:pt x="694" y="831"/>
                  </a:lnTo>
                  <a:lnTo>
                    <a:pt x="657" y="854"/>
                  </a:lnTo>
                  <a:lnTo>
                    <a:pt x="605" y="889"/>
                  </a:lnTo>
                  <a:lnTo>
                    <a:pt x="555" y="906"/>
                  </a:lnTo>
                  <a:lnTo>
                    <a:pt x="495" y="928"/>
                  </a:lnTo>
                  <a:lnTo>
                    <a:pt x="434" y="946"/>
                  </a:lnTo>
                  <a:lnTo>
                    <a:pt x="375" y="963"/>
                  </a:lnTo>
                  <a:lnTo>
                    <a:pt x="321" y="979"/>
                  </a:lnTo>
                  <a:lnTo>
                    <a:pt x="272" y="993"/>
                  </a:lnTo>
                  <a:lnTo>
                    <a:pt x="231" y="1004"/>
                  </a:lnTo>
                  <a:lnTo>
                    <a:pt x="192" y="1017"/>
                  </a:lnTo>
                  <a:lnTo>
                    <a:pt x="153" y="1021"/>
                  </a:lnTo>
                  <a:lnTo>
                    <a:pt x="192" y="1017"/>
                  </a:lnTo>
                  <a:lnTo>
                    <a:pt x="178" y="979"/>
                  </a:lnTo>
                  <a:lnTo>
                    <a:pt x="168" y="943"/>
                  </a:lnTo>
                  <a:lnTo>
                    <a:pt x="124" y="922"/>
                  </a:lnTo>
                  <a:lnTo>
                    <a:pt x="84" y="902"/>
                  </a:lnTo>
                  <a:lnTo>
                    <a:pt x="88" y="861"/>
                  </a:lnTo>
                  <a:lnTo>
                    <a:pt x="103" y="824"/>
                  </a:lnTo>
                  <a:lnTo>
                    <a:pt x="114" y="794"/>
                  </a:lnTo>
                  <a:lnTo>
                    <a:pt x="37" y="751"/>
                  </a:lnTo>
                  <a:lnTo>
                    <a:pt x="96" y="643"/>
                  </a:lnTo>
                  <a:lnTo>
                    <a:pt x="0" y="608"/>
                  </a:lnTo>
                  <a:lnTo>
                    <a:pt x="0" y="563"/>
                  </a:lnTo>
                  <a:lnTo>
                    <a:pt x="0" y="521"/>
                  </a:lnTo>
                  <a:lnTo>
                    <a:pt x="2" y="476"/>
                  </a:lnTo>
                  <a:lnTo>
                    <a:pt x="84" y="433"/>
                  </a:lnTo>
                  <a:lnTo>
                    <a:pt x="133" y="404"/>
                  </a:lnTo>
                  <a:lnTo>
                    <a:pt x="183" y="376"/>
                  </a:lnTo>
                  <a:lnTo>
                    <a:pt x="229" y="348"/>
                  </a:lnTo>
                  <a:lnTo>
                    <a:pt x="274" y="322"/>
                  </a:lnTo>
                  <a:lnTo>
                    <a:pt x="317" y="296"/>
                  </a:lnTo>
                  <a:lnTo>
                    <a:pt x="358" y="268"/>
                  </a:lnTo>
                  <a:lnTo>
                    <a:pt x="401" y="242"/>
                  </a:lnTo>
                  <a:lnTo>
                    <a:pt x="443" y="214"/>
                  </a:lnTo>
                  <a:lnTo>
                    <a:pt x="488" y="186"/>
                  </a:lnTo>
                  <a:lnTo>
                    <a:pt x="532" y="156"/>
                  </a:lnTo>
                  <a:lnTo>
                    <a:pt x="579" y="125"/>
                  </a:lnTo>
                  <a:lnTo>
                    <a:pt x="626" y="92"/>
                  </a:lnTo>
                  <a:lnTo>
                    <a:pt x="678" y="57"/>
                  </a:lnTo>
                  <a:lnTo>
                    <a:pt x="76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8" name="Freeform 75"/>
            <p:cNvSpPr>
              <a:spLocks/>
            </p:cNvSpPr>
            <p:nvPr/>
          </p:nvSpPr>
          <p:spPr bwMode="auto">
            <a:xfrm>
              <a:off x="3223" y="2878"/>
              <a:ext cx="180" cy="111"/>
            </a:xfrm>
            <a:custGeom>
              <a:avLst/>
              <a:gdLst>
                <a:gd name="T0" fmla="*/ 0 w 1442"/>
                <a:gd name="T1" fmla="*/ 0 h 885"/>
                <a:gd name="T2" fmla="*/ 0 w 1442"/>
                <a:gd name="T3" fmla="*/ 0 h 885"/>
                <a:gd name="T4" fmla="*/ 0 w 1442"/>
                <a:gd name="T5" fmla="*/ 0 h 885"/>
                <a:gd name="T6" fmla="*/ 0 w 1442"/>
                <a:gd name="T7" fmla="*/ 0 h 885"/>
                <a:gd name="T8" fmla="*/ 0 w 1442"/>
                <a:gd name="T9" fmla="*/ 0 h 885"/>
                <a:gd name="T10" fmla="*/ 0 w 1442"/>
                <a:gd name="T11" fmla="*/ 0 h 885"/>
                <a:gd name="T12" fmla="*/ 0 w 1442"/>
                <a:gd name="T13" fmla="*/ 0 h 885"/>
                <a:gd name="T14" fmla="*/ 0 w 1442"/>
                <a:gd name="T15" fmla="*/ 0 h 885"/>
                <a:gd name="T16" fmla="*/ 0 w 1442"/>
                <a:gd name="T17" fmla="*/ 0 h 885"/>
                <a:gd name="T18" fmla="*/ 0 w 1442"/>
                <a:gd name="T19" fmla="*/ 0 h 885"/>
                <a:gd name="T20" fmla="*/ 0 w 1442"/>
                <a:gd name="T21" fmla="*/ 0 h 885"/>
                <a:gd name="T22" fmla="*/ 0 w 1442"/>
                <a:gd name="T23" fmla="*/ 0 h 885"/>
                <a:gd name="T24" fmla="*/ 0 w 1442"/>
                <a:gd name="T25" fmla="*/ 0 h 885"/>
                <a:gd name="T26" fmla="*/ 0 w 1442"/>
                <a:gd name="T27" fmla="*/ 0 h 885"/>
                <a:gd name="T28" fmla="*/ 0 w 1442"/>
                <a:gd name="T29" fmla="*/ 0 h 885"/>
                <a:gd name="T30" fmla="*/ 0 w 1442"/>
                <a:gd name="T31" fmla="*/ 0 h 885"/>
                <a:gd name="T32" fmla="*/ 0 w 1442"/>
                <a:gd name="T33" fmla="*/ 0 h 885"/>
                <a:gd name="T34" fmla="*/ 0 w 1442"/>
                <a:gd name="T35" fmla="*/ 0 h 885"/>
                <a:gd name="T36" fmla="*/ 0 w 1442"/>
                <a:gd name="T37" fmla="*/ 0 h 885"/>
                <a:gd name="T38" fmla="*/ 0 w 1442"/>
                <a:gd name="T39" fmla="*/ 0 h 885"/>
                <a:gd name="T40" fmla="*/ 0 w 1442"/>
                <a:gd name="T41" fmla="*/ 0 h 885"/>
                <a:gd name="T42" fmla="*/ 0 w 1442"/>
                <a:gd name="T43" fmla="*/ 0 h 885"/>
                <a:gd name="T44" fmla="*/ 0 w 1442"/>
                <a:gd name="T45" fmla="*/ 0 h 885"/>
                <a:gd name="T46" fmla="*/ 0 w 1442"/>
                <a:gd name="T47" fmla="*/ 0 h 885"/>
                <a:gd name="T48" fmla="*/ 0 w 1442"/>
                <a:gd name="T49" fmla="*/ 0 h 885"/>
                <a:gd name="T50" fmla="*/ 0 w 1442"/>
                <a:gd name="T51" fmla="*/ 0 h 885"/>
                <a:gd name="T52" fmla="*/ 0 w 1442"/>
                <a:gd name="T53" fmla="*/ 0 h 885"/>
                <a:gd name="T54" fmla="*/ 0 w 1442"/>
                <a:gd name="T55" fmla="*/ 0 h 885"/>
                <a:gd name="T56" fmla="*/ 0 w 1442"/>
                <a:gd name="T57" fmla="*/ 0 h 885"/>
                <a:gd name="T58" fmla="*/ 0 w 1442"/>
                <a:gd name="T59" fmla="*/ 0 h 885"/>
                <a:gd name="T60" fmla="*/ 0 w 1442"/>
                <a:gd name="T61" fmla="*/ 0 h 885"/>
                <a:gd name="T62" fmla="*/ 0 w 1442"/>
                <a:gd name="T63" fmla="*/ 0 h 885"/>
                <a:gd name="T64" fmla="*/ 0 w 1442"/>
                <a:gd name="T65" fmla="*/ 0 h 8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2"/>
                <a:gd name="T100" fmla="*/ 0 h 885"/>
                <a:gd name="T101" fmla="*/ 1442 w 1442"/>
                <a:gd name="T102" fmla="*/ 885 h 8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2" h="885">
                  <a:moveTo>
                    <a:pt x="1412" y="781"/>
                  </a:moveTo>
                  <a:lnTo>
                    <a:pt x="1323" y="746"/>
                  </a:lnTo>
                  <a:lnTo>
                    <a:pt x="1364" y="636"/>
                  </a:lnTo>
                  <a:lnTo>
                    <a:pt x="1280" y="597"/>
                  </a:lnTo>
                  <a:lnTo>
                    <a:pt x="1346" y="479"/>
                  </a:lnTo>
                  <a:lnTo>
                    <a:pt x="1245" y="451"/>
                  </a:lnTo>
                  <a:lnTo>
                    <a:pt x="1247" y="413"/>
                  </a:lnTo>
                  <a:lnTo>
                    <a:pt x="1250" y="371"/>
                  </a:lnTo>
                  <a:lnTo>
                    <a:pt x="1252" y="331"/>
                  </a:lnTo>
                  <a:lnTo>
                    <a:pt x="1215" y="314"/>
                  </a:lnTo>
                  <a:lnTo>
                    <a:pt x="1161" y="310"/>
                  </a:lnTo>
                  <a:lnTo>
                    <a:pt x="1100" y="308"/>
                  </a:lnTo>
                  <a:lnTo>
                    <a:pt x="1034" y="308"/>
                  </a:lnTo>
                  <a:lnTo>
                    <a:pt x="962" y="310"/>
                  </a:lnTo>
                  <a:lnTo>
                    <a:pt x="886" y="312"/>
                  </a:lnTo>
                  <a:lnTo>
                    <a:pt x="849" y="314"/>
                  </a:lnTo>
                  <a:lnTo>
                    <a:pt x="809" y="317"/>
                  </a:lnTo>
                  <a:lnTo>
                    <a:pt x="769" y="317"/>
                  </a:lnTo>
                  <a:lnTo>
                    <a:pt x="711" y="320"/>
                  </a:lnTo>
                  <a:lnTo>
                    <a:pt x="640" y="299"/>
                  </a:lnTo>
                  <a:lnTo>
                    <a:pt x="595" y="284"/>
                  </a:lnTo>
                  <a:lnTo>
                    <a:pt x="551" y="268"/>
                  </a:lnTo>
                  <a:lnTo>
                    <a:pt x="504" y="251"/>
                  </a:lnTo>
                  <a:lnTo>
                    <a:pt x="462" y="235"/>
                  </a:lnTo>
                  <a:lnTo>
                    <a:pt x="417" y="217"/>
                  </a:lnTo>
                  <a:lnTo>
                    <a:pt x="372" y="197"/>
                  </a:lnTo>
                  <a:lnTo>
                    <a:pt x="328" y="176"/>
                  </a:lnTo>
                  <a:lnTo>
                    <a:pt x="285" y="158"/>
                  </a:lnTo>
                  <a:lnTo>
                    <a:pt x="244" y="137"/>
                  </a:lnTo>
                  <a:lnTo>
                    <a:pt x="199" y="113"/>
                  </a:lnTo>
                  <a:lnTo>
                    <a:pt x="156" y="89"/>
                  </a:lnTo>
                  <a:lnTo>
                    <a:pt x="114" y="66"/>
                  </a:lnTo>
                  <a:lnTo>
                    <a:pt x="72" y="40"/>
                  </a:lnTo>
                  <a:lnTo>
                    <a:pt x="11" y="0"/>
                  </a:lnTo>
                  <a:lnTo>
                    <a:pt x="0" y="52"/>
                  </a:lnTo>
                  <a:lnTo>
                    <a:pt x="11" y="92"/>
                  </a:lnTo>
                  <a:lnTo>
                    <a:pt x="39" y="130"/>
                  </a:lnTo>
                  <a:lnTo>
                    <a:pt x="93" y="184"/>
                  </a:lnTo>
                  <a:lnTo>
                    <a:pt x="133" y="217"/>
                  </a:lnTo>
                  <a:lnTo>
                    <a:pt x="171" y="249"/>
                  </a:lnTo>
                  <a:lnTo>
                    <a:pt x="203" y="286"/>
                  </a:lnTo>
                  <a:lnTo>
                    <a:pt x="229" y="331"/>
                  </a:lnTo>
                  <a:lnTo>
                    <a:pt x="257" y="373"/>
                  </a:lnTo>
                  <a:lnTo>
                    <a:pt x="295" y="427"/>
                  </a:lnTo>
                  <a:lnTo>
                    <a:pt x="346" y="487"/>
                  </a:lnTo>
                  <a:lnTo>
                    <a:pt x="408" y="550"/>
                  </a:lnTo>
                  <a:lnTo>
                    <a:pt x="480" y="615"/>
                  </a:lnTo>
                  <a:lnTo>
                    <a:pt x="544" y="662"/>
                  </a:lnTo>
                  <a:lnTo>
                    <a:pt x="605" y="704"/>
                  </a:lnTo>
                  <a:lnTo>
                    <a:pt x="647" y="730"/>
                  </a:lnTo>
                  <a:lnTo>
                    <a:pt x="685" y="751"/>
                  </a:lnTo>
                  <a:lnTo>
                    <a:pt x="724" y="772"/>
                  </a:lnTo>
                  <a:lnTo>
                    <a:pt x="795" y="805"/>
                  </a:lnTo>
                  <a:lnTo>
                    <a:pt x="860" y="829"/>
                  </a:lnTo>
                  <a:lnTo>
                    <a:pt x="919" y="848"/>
                  </a:lnTo>
                  <a:lnTo>
                    <a:pt x="971" y="861"/>
                  </a:lnTo>
                  <a:lnTo>
                    <a:pt x="1018" y="870"/>
                  </a:lnTo>
                  <a:lnTo>
                    <a:pt x="1048" y="876"/>
                  </a:lnTo>
                  <a:lnTo>
                    <a:pt x="1107" y="883"/>
                  </a:lnTo>
                  <a:lnTo>
                    <a:pt x="1167" y="885"/>
                  </a:lnTo>
                  <a:lnTo>
                    <a:pt x="1236" y="883"/>
                  </a:lnTo>
                  <a:lnTo>
                    <a:pt x="1301" y="880"/>
                  </a:lnTo>
                  <a:lnTo>
                    <a:pt x="1360" y="876"/>
                  </a:lnTo>
                  <a:lnTo>
                    <a:pt x="1407" y="868"/>
                  </a:lnTo>
                  <a:lnTo>
                    <a:pt x="1442" y="852"/>
                  </a:lnTo>
                  <a:lnTo>
                    <a:pt x="1423" y="812"/>
                  </a:lnTo>
                  <a:lnTo>
                    <a:pt x="1412" y="7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99" name="Freeform 76"/>
            <p:cNvSpPr>
              <a:spLocks/>
            </p:cNvSpPr>
            <p:nvPr/>
          </p:nvSpPr>
          <p:spPr bwMode="auto">
            <a:xfrm>
              <a:off x="3332" y="3075"/>
              <a:ext cx="107" cy="61"/>
            </a:xfrm>
            <a:custGeom>
              <a:avLst/>
              <a:gdLst>
                <a:gd name="T0" fmla="*/ 0 w 854"/>
                <a:gd name="T1" fmla="*/ 0 h 488"/>
                <a:gd name="T2" fmla="*/ 0 w 854"/>
                <a:gd name="T3" fmla="*/ 0 h 488"/>
                <a:gd name="T4" fmla="*/ 0 w 854"/>
                <a:gd name="T5" fmla="*/ 0 h 488"/>
                <a:gd name="T6" fmla="*/ 0 w 854"/>
                <a:gd name="T7" fmla="*/ 0 h 488"/>
                <a:gd name="T8" fmla="*/ 0 w 854"/>
                <a:gd name="T9" fmla="*/ 0 h 488"/>
                <a:gd name="T10" fmla="*/ 0 w 854"/>
                <a:gd name="T11" fmla="*/ 0 h 488"/>
                <a:gd name="T12" fmla="*/ 0 w 854"/>
                <a:gd name="T13" fmla="*/ 0 h 488"/>
                <a:gd name="T14" fmla="*/ 0 w 854"/>
                <a:gd name="T15" fmla="*/ 0 h 488"/>
                <a:gd name="T16" fmla="*/ 0 w 854"/>
                <a:gd name="T17" fmla="*/ 0 h 488"/>
                <a:gd name="T18" fmla="*/ 0 w 854"/>
                <a:gd name="T19" fmla="*/ 0 h 488"/>
                <a:gd name="T20" fmla="*/ 0 w 854"/>
                <a:gd name="T21" fmla="*/ 0 h 488"/>
                <a:gd name="T22" fmla="*/ 0 w 854"/>
                <a:gd name="T23" fmla="*/ 0 h 488"/>
                <a:gd name="T24" fmla="*/ 0 w 854"/>
                <a:gd name="T25" fmla="*/ 0 h 488"/>
                <a:gd name="T26" fmla="*/ 0 w 854"/>
                <a:gd name="T27" fmla="*/ 0 h 488"/>
                <a:gd name="T28" fmla="*/ 0 w 854"/>
                <a:gd name="T29" fmla="*/ 0 h 488"/>
                <a:gd name="T30" fmla="*/ 0 w 854"/>
                <a:gd name="T31" fmla="*/ 0 h 488"/>
                <a:gd name="T32" fmla="*/ 0 w 854"/>
                <a:gd name="T33" fmla="*/ 0 h 488"/>
                <a:gd name="T34" fmla="*/ 0 w 854"/>
                <a:gd name="T35" fmla="*/ 0 h 488"/>
                <a:gd name="T36" fmla="*/ 0 w 854"/>
                <a:gd name="T37" fmla="*/ 0 h 488"/>
                <a:gd name="T38" fmla="*/ 0 w 854"/>
                <a:gd name="T39" fmla="*/ 0 h 488"/>
                <a:gd name="T40" fmla="*/ 0 w 854"/>
                <a:gd name="T41" fmla="*/ 0 h 488"/>
                <a:gd name="T42" fmla="*/ 0 w 854"/>
                <a:gd name="T43" fmla="*/ 0 h 488"/>
                <a:gd name="T44" fmla="*/ 0 w 854"/>
                <a:gd name="T45" fmla="*/ 0 h 488"/>
                <a:gd name="T46" fmla="*/ 0 w 854"/>
                <a:gd name="T47" fmla="*/ 0 h 488"/>
                <a:gd name="T48" fmla="*/ 0 w 854"/>
                <a:gd name="T49" fmla="*/ 0 h 488"/>
                <a:gd name="T50" fmla="*/ 0 w 854"/>
                <a:gd name="T51" fmla="*/ 0 h 488"/>
                <a:gd name="T52" fmla="*/ 0 w 854"/>
                <a:gd name="T53" fmla="*/ 0 h 488"/>
                <a:gd name="T54" fmla="*/ 0 w 854"/>
                <a:gd name="T55" fmla="*/ 0 h 488"/>
                <a:gd name="T56" fmla="*/ 0 w 854"/>
                <a:gd name="T57" fmla="*/ 0 h 488"/>
                <a:gd name="T58" fmla="*/ 0 w 854"/>
                <a:gd name="T59" fmla="*/ 0 h 488"/>
                <a:gd name="T60" fmla="*/ 0 w 854"/>
                <a:gd name="T61" fmla="*/ 0 h 488"/>
                <a:gd name="T62" fmla="*/ 0 w 854"/>
                <a:gd name="T63" fmla="*/ 0 h 488"/>
                <a:gd name="T64" fmla="*/ 0 w 854"/>
                <a:gd name="T65" fmla="*/ 0 h 488"/>
                <a:gd name="T66" fmla="*/ 0 w 854"/>
                <a:gd name="T67" fmla="*/ 0 h 488"/>
                <a:gd name="T68" fmla="*/ 0 w 854"/>
                <a:gd name="T69" fmla="*/ 0 h 488"/>
                <a:gd name="T70" fmla="*/ 0 w 854"/>
                <a:gd name="T71" fmla="*/ 0 h 488"/>
                <a:gd name="T72" fmla="*/ 0 w 854"/>
                <a:gd name="T73" fmla="*/ 0 h 488"/>
                <a:gd name="T74" fmla="*/ 0 w 854"/>
                <a:gd name="T75" fmla="*/ 0 h 488"/>
                <a:gd name="T76" fmla="*/ 0 w 854"/>
                <a:gd name="T77" fmla="*/ 0 h 488"/>
                <a:gd name="T78" fmla="*/ 0 w 854"/>
                <a:gd name="T79" fmla="*/ 0 h 4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54"/>
                <a:gd name="T121" fmla="*/ 0 h 488"/>
                <a:gd name="T122" fmla="*/ 854 w 854"/>
                <a:gd name="T123" fmla="*/ 488 h 4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54" h="488">
                  <a:moveTo>
                    <a:pt x="805" y="419"/>
                  </a:moveTo>
                  <a:lnTo>
                    <a:pt x="854" y="488"/>
                  </a:lnTo>
                  <a:lnTo>
                    <a:pt x="787" y="478"/>
                  </a:lnTo>
                  <a:lnTo>
                    <a:pt x="744" y="469"/>
                  </a:lnTo>
                  <a:lnTo>
                    <a:pt x="705" y="456"/>
                  </a:lnTo>
                  <a:lnTo>
                    <a:pt x="664" y="447"/>
                  </a:lnTo>
                  <a:lnTo>
                    <a:pt x="627" y="436"/>
                  </a:lnTo>
                  <a:lnTo>
                    <a:pt x="590" y="424"/>
                  </a:lnTo>
                  <a:lnTo>
                    <a:pt x="519" y="396"/>
                  </a:lnTo>
                  <a:lnTo>
                    <a:pt x="454" y="365"/>
                  </a:lnTo>
                  <a:lnTo>
                    <a:pt x="390" y="333"/>
                  </a:lnTo>
                  <a:lnTo>
                    <a:pt x="329" y="298"/>
                  </a:lnTo>
                  <a:lnTo>
                    <a:pt x="285" y="267"/>
                  </a:lnTo>
                  <a:lnTo>
                    <a:pt x="242" y="234"/>
                  </a:lnTo>
                  <a:lnTo>
                    <a:pt x="195" y="192"/>
                  </a:lnTo>
                  <a:lnTo>
                    <a:pt x="143" y="147"/>
                  </a:lnTo>
                  <a:lnTo>
                    <a:pt x="90" y="98"/>
                  </a:lnTo>
                  <a:lnTo>
                    <a:pt x="52" y="63"/>
                  </a:lnTo>
                  <a:lnTo>
                    <a:pt x="0" y="13"/>
                  </a:lnTo>
                  <a:lnTo>
                    <a:pt x="54" y="0"/>
                  </a:lnTo>
                  <a:lnTo>
                    <a:pt x="97" y="2"/>
                  </a:lnTo>
                  <a:lnTo>
                    <a:pt x="136" y="13"/>
                  </a:lnTo>
                  <a:lnTo>
                    <a:pt x="175" y="30"/>
                  </a:lnTo>
                  <a:lnTo>
                    <a:pt x="229" y="51"/>
                  </a:lnTo>
                  <a:lnTo>
                    <a:pt x="266" y="56"/>
                  </a:lnTo>
                  <a:lnTo>
                    <a:pt x="318" y="45"/>
                  </a:lnTo>
                  <a:lnTo>
                    <a:pt x="364" y="39"/>
                  </a:lnTo>
                  <a:lnTo>
                    <a:pt x="426" y="32"/>
                  </a:lnTo>
                  <a:lnTo>
                    <a:pt x="486" y="26"/>
                  </a:lnTo>
                  <a:lnTo>
                    <a:pt x="545" y="21"/>
                  </a:lnTo>
                  <a:lnTo>
                    <a:pt x="599" y="17"/>
                  </a:lnTo>
                  <a:lnTo>
                    <a:pt x="648" y="13"/>
                  </a:lnTo>
                  <a:lnTo>
                    <a:pt x="688" y="13"/>
                  </a:lnTo>
                  <a:lnTo>
                    <a:pt x="730" y="13"/>
                  </a:lnTo>
                  <a:lnTo>
                    <a:pt x="791" y="86"/>
                  </a:lnTo>
                  <a:lnTo>
                    <a:pt x="748" y="177"/>
                  </a:lnTo>
                  <a:lnTo>
                    <a:pt x="810" y="199"/>
                  </a:lnTo>
                  <a:lnTo>
                    <a:pt x="779" y="298"/>
                  </a:lnTo>
                  <a:lnTo>
                    <a:pt x="852" y="330"/>
                  </a:lnTo>
                  <a:lnTo>
                    <a:pt x="805" y="4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0" name="Freeform 77"/>
            <p:cNvSpPr>
              <a:spLocks/>
            </p:cNvSpPr>
            <p:nvPr/>
          </p:nvSpPr>
          <p:spPr bwMode="auto">
            <a:xfrm>
              <a:off x="3423" y="2989"/>
              <a:ext cx="183" cy="155"/>
            </a:xfrm>
            <a:custGeom>
              <a:avLst/>
              <a:gdLst>
                <a:gd name="T0" fmla="*/ 0 w 1459"/>
                <a:gd name="T1" fmla="*/ 0 h 1239"/>
                <a:gd name="T2" fmla="*/ 0 w 1459"/>
                <a:gd name="T3" fmla="*/ 0 h 1239"/>
                <a:gd name="T4" fmla="*/ 0 w 1459"/>
                <a:gd name="T5" fmla="*/ 0 h 1239"/>
                <a:gd name="T6" fmla="*/ 0 w 1459"/>
                <a:gd name="T7" fmla="*/ 0 h 1239"/>
                <a:gd name="T8" fmla="*/ 0 w 1459"/>
                <a:gd name="T9" fmla="*/ 0 h 1239"/>
                <a:gd name="T10" fmla="*/ 0 w 1459"/>
                <a:gd name="T11" fmla="*/ 0 h 1239"/>
                <a:gd name="T12" fmla="*/ 0 w 1459"/>
                <a:gd name="T13" fmla="*/ 0 h 1239"/>
                <a:gd name="T14" fmla="*/ 0 w 1459"/>
                <a:gd name="T15" fmla="*/ 0 h 1239"/>
                <a:gd name="T16" fmla="*/ 0 w 1459"/>
                <a:gd name="T17" fmla="*/ 0 h 1239"/>
                <a:gd name="T18" fmla="*/ 0 w 1459"/>
                <a:gd name="T19" fmla="*/ 0 h 1239"/>
                <a:gd name="T20" fmla="*/ 0 w 1459"/>
                <a:gd name="T21" fmla="*/ 0 h 1239"/>
                <a:gd name="T22" fmla="*/ 0 w 1459"/>
                <a:gd name="T23" fmla="*/ 0 h 1239"/>
                <a:gd name="T24" fmla="*/ 0 w 1459"/>
                <a:gd name="T25" fmla="*/ 0 h 1239"/>
                <a:gd name="T26" fmla="*/ 0 w 1459"/>
                <a:gd name="T27" fmla="*/ 0 h 1239"/>
                <a:gd name="T28" fmla="*/ 0 w 1459"/>
                <a:gd name="T29" fmla="*/ 0 h 1239"/>
                <a:gd name="T30" fmla="*/ 0 w 1459"/>
                <a:gd name="T31" fmla="*/ 0 h 1239"/>
                <a:gd name="T32" fmla="*/ 0 w 1459"/>
                <a:gd name="T33" fmla="*/ 0 h 1239"/>
                <a:gd name="T34" fmla="*/ 0 w 1459"/>
                <a:gd name="T35" fmla="*/ 0 h 1239"/>
                <a:gd name="T36" fmla="*/ 0 w 1459"/>
                <a:gd name="T37" fmla="*/ 0 h 1239"/>
                <a:gd name="T38" fmla="*/ 0 w 1459"/>
                <a:gd name="T39" fmla="*/ 0 h 1239"/>
                <a:gd name="T40" fmla="*/ 0 w 1459"/>
                <a:gd name="T41" fmla="*/ 0 h 1239"/>
                <a:gd name="T42" fmla="*/ 0 w 1459"/>
                <a:gd name="T43" fmla="*/ 0 h 1239"/>
                <a:gd name="T44" fmla="*/ 0 w 1459"/>
                <a:gd name="T45" fmla="*/ 0 h 1239"/>
                <a:gd name="T46" fmla="*/ 0 w 1459"/>
                <a:gd name="T47" fmla="*/ 0 h 1239"/>
                <a:gd name="T48" fmla="*/ 0 w 1459"/>
                <a:gd name="T49" fmla="*/ 0 h 1239"/>
                <a:gd name="T50" fmla="*/ 0 w 1459"/>
                <a:gd name="T51" fmla="*/ 0 h 1239"/>
                <a:gd name="T52" fmla="*/ 0 w 1459"/>
                <a:gd name="T53" fmla="*/ 0 h 1239"/>
                <a:gd name="T54" fmla="*/ 0 w 1459"/>
                <a:gd name="T55" fmla="*/ 0 h 1239"/>
                <a:gd name="T56" fmla="*/ 0 w 1459"/>
                <a:gd name="T57" fmla="*/ 0 h 1239"/>
                <a:gd name="T58" fmla="*/ 0 w 1459"/>
                <a:gd name="T59" fmla="*/ 0 h 1239"/>
                <a:gd name="T60" fmla="*/ 0 w 1459"/>
                <a:gd name="T61" fmla="*/ 0 h 1239"/>
                <a:gd name="T62" fmla="*/ 0 w 1459"/>
                <a:gd name="T63" fmla="*/ 0 h 1239"/>
                <a:gd name="T64" fmla="*/ 0 w 1459"/>
                <a:gd name="T65" fmla="*/ 0 h 1239"/>
                <a:gd name="T66" fmla="*/ 0 w 1459"/>
                <a:gd name="T67" fmla="*/ 0 h 1239"/>
                <a:gd name="T68" fmla="*/ 0 w 1459"/>
                <a:gd name="T69" fmla="*/ 0 h 1239"/>
                <a:gd name="T70" fmla="*/ 0 w 1459"/>
                <a:gd name="T71" fmla="*/ 0 h 1239"/>
                <a:gd name="T72" fmla="*/ 0 w 1459"/>
                <a:gd name="T73" fmla="*/ 0 h 1239"/>
                <a:gd name="T74" fmla="*/ 0 w 1459"/>
                <a:gd name="T75" fmla="*/ 0 h 1239"/>
                <a:gd name="T76" fmla="*/ 0 w 1459"/>
                <a:gd name="T77" fmla="*/ 0 h 1239"/>
                <a:gd name="T78" fmla="*/ 0 w 1459"/>
                <a:gd name="T79" fmla="*/ 0 h 1239"/>
                <a:gd name="T80" fmla="*/ 0 w 1459"/>
                <a:gd name="T81" fmla="*/ 0 h 1239"/>
                <a:gd name="T82" fmla="*/ 0 w 1459"/>
                <a:gd name="T83" fmla="*/ 0 h 1239"/>
                <a:gd name="T84" fmla="*/ 0 w 1459"/>
                <a:gd name="T85" fmla="*/ 0 h 1239"/>
                <a:gd name="T86" fmla="*/ 0 w 1459"/>
                <a:gd name="T87" fmla="*/ 0 h 1239"/>
                <a:gd name="T88" fmla="*/ 0 w 1459"/>
                <a:gd name="T89" fmla="*/ 0 h 1239"/>
                <a:gd name="T90" fmla="*/ 0 w 1459"/>
                <a:gd name="T91" fmla="*/ 0 h 1239"/>
                <a:gd name="T92" fmla="*/ 0 w 1459"/>
                <a:gd name="T93" fmla="*/ 0 h 1239"/>
                <a:gd name="T94" fmla="*/ 0 w 1459"/>
                <a:gd name="T95" fmla="*/ 0 h 1239"/>
                <a:gd name="T96" fmla="*/ 0 w 1459"/>
                <a:gd name="T97" fmla="*/ 0 h 1239"/>
                <a:gd name="T98" fmla="*/ 0 w 1459"/>
                <a:gd name="T99" fmla="*/ 0 h 1239"/>
                <a:gd name="T100" fmla="*/ 0 w 1459"/>
                <a:gd name="T101" fmla="*/ 0 h 1239"/>
                <a:gd name="T102" fmla="*/ 0 w 1459"/>
                <a:gd name="T103" fmla="*/ 0 h 1239"/>
                <a:gd name="T104" fmla="*/ 0 w 1459"/>
                <a:gd name="T105" fmla="*/ 0 h 1239"/>
                <a:gd name="T106" fmla="*/ 0 w 1459"/>
                <a:gd name="T107" fmla="*/ 0 h 1239"/>
                <a:gd name="T108" fmla="*/ 0 w 1459"/>
                <a:gd name="T109" fmla="*/ 0 h 1239"/>
                <a:gd name="T110" fmla="*/ 0 w 1459"/>
                <a:gd name="T111" fmla="*/ 0 h 1239"/>
                <a:gd name="T112" fmla="*/ 0 w 1459"/>
                <a:gd name="T113" fmla="*/ 0 h 1239"/>
                <a:gd name="T114" fmla="*/ 0 w 1459"/>
                <a:gd name="T115" fmla="*/ 0 h 1239"/>
                <a:gd name="T116" fmla="*/ 0 w 1459"/>
                <a:gd name="T117" fmla="*/ 0 h 1239"/>
                <a:gd name="T118" fmla="*/ 0 w 1459"/>
                <a:gd name="T119" fmla="*/ 0 h 1239"/>
                <a:gd name="T120" fmla="*/ 0 w 1459"/>
                <a:gd name="T121" fmla="*/ 0 h 12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59"/>
                <a:gd name="T184" fmla="*/ 0 h 1239"/>
                <a:gd name="T185" fmla="*/ 1459 w 1459"/>
                <a:gd name="T186" fmla="*/ 1239 h 123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59" h="1239">
                  <a:moveTo>
                    <a:pt x="123" y="1176"/>
                  </a:moveTo>
                  <a:lnTo>
                    <a:pt x="162" y="1188"/>
                  </a:lnTo>
                  <a:lnTo>
                    <a:pt x="199" y="1194"/>
                  </a:lnTo>
                  <a:lnTo>
                    <a:pt x="242" y="1204"/>
                  </a:lnTo>
                  <a:lnTo>
                    <a:pt x="285" y="1211"/>
                  </a:lnTo>
                  <a:lnTo>
                    <a:pt x="335" y="1218"/>
                  </a:lnTo>
                  <a:lnTo>
                    <a:pt x="384" y="1225"/>
                  </a:lnTo>
                  <a:lnTo>
                    <a:pt x="433" y="1235"/>
                  </a:lnTo>
                  <a:lnTo>
                    <a:pt x="473" y="1239"/>
                  </a:lnTo>
                  <a:lnTo>
                    <a:pt x="510" y="1239"/>
                  </a:lnTo>
                  <a:lnTo>
                    <a:pt x="588" y="1230"/>
                  </a:lnTo>
                  <a:lnTo>
                    <a:pt x="663" y="1211"/>
                  </a:lnTo>
                  <a:lnTo>
                    <a:pt x="739" y="1188"/>
                  </a:lnTo>
                  <a:lnTo>
                    <a:pt x="811" y="1157"/>
                  </a:lnTo>
                  <a:lnTo>
                    <a:pt x="882" y="1122"/>
                  </a:lnTo>
                  <a:lnTo>
                    <a:pt x="949" y="1079"/>
                  </a:lnTo>
                  <a:lnTo>
                    <a:pt x="1018" y="1036"/>
                  </a:lnTo>
                  <a:lnTo>
                    <a:pt x="1081" y="984"/>
                  </a:lnTo>
                  <a:lnTo>
                    <a:pt x="1142" y="930"/>
                  </a:lnTo>
                  <a:lnTo>
                    <a:pt x="1200" y="871"/>
                  </a:lnTo>
                  <a:lnTo>
                    <a:pt x="1254" y="809"/>
                  </a:lnTo>
                  <a:lnTo>
                    <a:pt x="1306" y="746"/>
                  </a:lnTo>
                  <a:lnTo>
                    <a:pt x="1355" y="681"/>
                  </a:lnTo>
                  <a:lnTo>
                    <a:pt x="1399" y="613"/>
                  </a:lnTo>
                  <a:lnTo>
                    <a:pt x="1459" y="510"/>
                  </a:lnTo>
                  <a:lnTo>
                    <a:pt x="1451" y="467"/>
                  </a:lnTo>
                  <a:lnTo>
                    <a:pt x="1431" y="420"/>
                  </a:lnTo>
                  <a:lnTo>
                    <a:pt x="1405" y="376"/>
                  </a:lnTo>
                  <a:lnTo>
                    <a:pt x="1379" y="331"/>
                  </a:lnTo>
                  <a:lnTo>
                    <a:pt x="1364" y="284"/>
                  </a:lnTo>
                  <a:lnTo>
                    <a:pt x="1362" y="256"/>
                  </a:lnTo>
                  <a:lnTo>
                    <a:pt x="1332" y="219"/>
                  </a:lnTo>
                  <a:lnTo>
                    <a:pt x="1297" y="169"/>
                  </a:lnTo>
                  <a:lnTo>
                    <a:pt x="1256" y="123"/>
                  </a:lnTo>
                  <a:lnTo>
                    <a:pt x="1213" y="76"/>
                  </a:lnTo>
                  <a:lnTo>
                    <a:pt x="1165" y="26"/>
                  </a:lnTo>
                  <a:lnTo>
                    <a:pt x="1139" y="0"/>
                  </a:lnTo>
                  <a:lnTo>
                    <a:pt x="1044" y="95"/>
                  </a:lnTo>
                  <a:lnTo>
                    <a:pt x="977" y="153"/>
                  </a:lnTo>
                  <a:lnTo>
                    <a:pt x="912" y="207"/>
                  </a:lnTo>
                  <a:lnTo>
                    <a:pt x="846" y="258"/>
                  </a:lnTo>
                  <a:lnTo>
                    <a:pt x="781" y="305"/>
                  </a:lnTo>
                  <a:lnTo>
                    <a:pt x="713" y="350"/>
                  </a:lnTo>
                  <a:lnTo>
                    <a:pt x="644" y="392"/>
                  </a:lnTo>
                  <a:lnTo>
                    <a:pt x="575" y="435"/>
                  </a:lnTo>
                  <a:lnTo>
                    <a:pt x="504" y="472"/>
                  </a:lnTo>
                  <a:lnTo>
                    <a:pt x="431" y="510"/>
                  </a:lnTo>
                  <a:lnTo>
                    <a:pt x="356" y="545"/>
                  </a:lnTo>
                  <a:lnTo>
                    <a:pt x="281" y="580"/>
                  </a:lnTo>
                  <a:lnTo>
                    <a:pt x="201" y="615"/>
                  </a:lnTo>
                  <a:lnTo>
                    <a:pt x="121" y="651"/>
                  </a:lnTo>
                  <a:lnTo>
                    <a:pt x="0" y="699"/>
                  </a:lnTo>
                  <a:lnTo>
                    <a:pt x="58" y="772"/>
                  </a:lnTo>
                  <a:lnTo>
                    <a:pt x="15" y="866"/>
                  </a:lnTo>
                  <a:lnTo>
                    <a:pt x="82" y="883"/>
                  </a:lnTo>
                  <a:lnTo>
                    <a:pt x="49" y="984"/>
                  </a:lnTo>
                  <a:lnTo>
                    <a:pt x="89" y="1002"/>
                  </a:lnTo>
                  <a:lnTo>
                    <a:pt x="121" y="1016"/>
                  </a:lnTo>
                  <a:lnTo>
                    <a:pt x="95" y="1058"/>
                  </a:lnTo>
                  <a:lnTo>
                    <a:pt x="80" y="1099"/>
                  </a:lnTo>
                  <a:lnTo>
                    <a:pt x="123" y="117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1" name="Freeform 78"/>
            <p:cNvSpPr>
              <a:spLocks/>
            </p:cNvSpPr>
            <p:nvPr/>
          </p:nvSpPr>
          <p:spPr bwMode="auto">
            <a:xfrm>
              <a:off x="3948" y="1388"/>
              <a:ext cx="52" cy="409"/>
            </a:xfrm>
            <a:custGeom>
              <a:avLst/>
              <a:gdLst>
                <a:gd name="T0" fmla="*/ 0 w 417"/>
                <a:gd name="T1" fmla="*/ 0 h 3274"/>
                <a:gd name="T2" fmla="*/ 0 w 417"/>
                <a:gd name="T3" fmla="*/ 0 h 3274"/>
                <a:gd name="T4" fmla="*/ 0 w 417"/>
                <a:gd name="T5" fmla="*/ 0 h 3274"/>
                <a:gd name="T6" fmla="*/ 0 w 417"/>
                <a:gd name="T7" fmla="*/ 0 h 3274"/>
                <a:gd name="T8" fmla="*/ 0 w 417"/>
                <a:gd name="T9" fmla="*/ 0 h 3274"/>
                <a:gd name="T10" fmla="*/ 0 w 417"/>
                <a:gd name="T11" fmla="*/ 0 h 3274"/>
                <a:gd name="T12" fmla="*/ 0 w 417"/>
                <a:gd name="T13" fmla="*/ 0 h 3274"/>
                <a:gd name="T14" fmla="*/ 0 w 417"/>
                <a:gd name="T15" fmla="*/ 0 h 3274"/>
                <a:gd name="T16" fmla="*/ 0 w 417"/>
                <a:gd name="T17" fmla="*/ 0 h 3274"/>
                <a:gd name="T18" fmla="*/ 0 w 417"/>
                <a:gd name="T19" fmla="*/ 0 h 3274"/>
                <a:gd name="T20" fmla="*/ 0 w 417"/>
                <a:gd name="T21" fmla="*/ 0 h 3274"/>
                <a:gd name="T22" fmla="*/ 0 w 417"/>
                <a:gd name="T23" fmla="*/ 0 h 3274"/>
                <a:gd name="T24" fmla="*/ 0 w 417"/>
                <a:gd name="T25" fmla="*/ 0 h 3274"/>
                <a:gd name="T26" fmla="*/ 0 w 417"/>
                <a:gd name="T27" fmla="*/ 0 h 3274"/>
                <a:gd name="T28" fmla="*/ 0 w 417"/>
                <a:gd name="T29" fmla="*/ 0 h 3274"/>
                <a:gd name="T30" fmla="*/ 0 w 417"/>
                <a:gd name="T31" fmla="*/ 0 h 3274"/>
                <a:gd name="T32" fmla="*/ 0 w 417"/>
                <a:gd name="T33" fmla="*/ 0 h 3274"/>
                <a:gd name="T34" fmla="*/ 0 w 417"/>
                <a:gd name="T35" fmla="*/ 0 h 3274"/>
                <a:gd name="T36" fmla="*/ 0 w 417"/>
                <a:gd name="T37" fmla="*/ 0 h 3274"/>
                <a:gd name="T38" fmla="*/ 0 w 417"/>
                <a:gd name="T39" fmla="*/ 0 h 3274"/>
                <a:gd name="T40" fmla="*/ 0 w 417"/>
                <a:gd name="T41" fmla="*/ 0 h 3274"/>
                <a:gd name="T42" fmla="*/ 0 w 417"/>
                <a:gd name="T43" fmla="*/ 0 h 3274"/>
                <a:gd name="T44" fmla="*/ 0 w 417"/>
                <a:gd name="T45" fmla="*/ 0 h 3274"/>
                <a:gd name="T46" fmla="*/ 0 w 417"/>
                <a:gd name="T47" fmla="*/ 0 h 3274"/>
                <a:gd name="T48" fmla="*/ 0 w 417"/>
                <a:gd name="T49" fmla="*/ 0 h 3274"/>
                <a:gd name="T50" fmla="*/ 0 w 417"/>
                <a:gd name="T51" fmla="*/ 0 h 3274"/>
                <a:gd name="T52" fmla="*/ 0 w 417"/>
                <a:gd name="T53" fmla="*/ 0 h 3274"/>
                <a:gd name="T54" fmla="*/ 0 w 417"/>
                <a:gd name="T55" fmla="*/ 0 h 3274"/>
                <a:gd name="T56" fmla="*/ 0 w 417"/>
                <a:gd name="T57" fmla="*/ 0 h 3274"/>
                <a:gd name="T58" fmla="*/ 0 w 417"/>
                <a:gd name="T59" fmla="*/ 0 h 3274"/>
                <a:gd name="T60" fmla="*/ 0 w 417"/>
                <a:gd name="T61" fmla="*/ 0 h 3274"/>
                <a:gd name="T62" fmla="*/ 0 w 417"/>
                <a:gd name="T63" fmla="*/ 0 h 32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7"/>
                <a:gd name="T97" fmla="*/ 0 h 3274"/>
                <a:gd name="T98" fmla="*/ 417 w 417"/>
                <a:gd name="T99" fmla="*/ 3274 h 32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7" h="3274">
                  <a:moveTo>
                    <a:pt x="286" y="0"/>
                  </a:moveTo>
                  <a:lnTo>
                    <a:pt x="316" y="72"/>
                  </a:lnTo>
                  <a:lnTo>
                    <a:pt x="366" y="212"/>
                  </a:lnTo>
                  <a:lnTo>
                    <a:pt x="398" y="353"/>
                  </a:lnTo>
                  <a:lnTo>
                    <a:pt x="415" y="494"/>
                  </a:lnTo>
                  <a:lnTo>
                    <a:pt x="417" y="635"/>
                  </a:lnTo>
                  <a:lnTo>
                    <a:pt x="409" y="776"/>
                  </a:lnTo>
                  <a:lnTo>
                    <a:pt x="391" y="919"/>
                  </a:lnTo>
                  <a:lnTo>
                    <a:pt x="366" y="1060"/>
                  </a:lnTo>
                  <a:lnTo>
                    <a:pt x="335" y="1202"/>
                  </a:lnTo>
                  <a:lnTo>
                    <a:pt x="299" y="1348"/>
                  </a:lnTo>
                  <a:lnTo>
                    <a:pt x="262" y="1496"/>
                  </a:lnTo>
                  <a:lnTo>
                    <a:pt x="227" y="1646"/>
                  </a:lnTo>
                  <a:lnTo>
                    <a:pt x="195" y="1797"/>
                  </a:lnTo>
                  <a:lnTo>
                    <a:pt x="166" y="1951"/>
                  </a:lnTo>
                  <a:lnTo>
                    <a:pt x="145" y="2108"/>
                  </a:lnTo>
                  <a:lnTo>
                    <a:pt x="128" y="2350"/>
                  </a:lnTo>
                  <a:lnTo>
                    <a:pt x="128" y="2453"/>
                  </a:lnTo>
                  <a:lnTo>
                    <a:pt x="128" y="2517"/>
                  </a:lnTo>
                  <a:lnTo>
                    <a:pt x="128" y="2580"/>
                  </a:lnTo>
                  <a:lnTo>
                    <a:pt x="128" y="2643"/>
                  </a:lnTo>
                  <a:lnTo>
                    <a:pt x="126" y="2703"/>
                  </a:lnTo>
                  <a:lnTo>
                    <a:pt x="124" y="2762"/>
                  </a:lnTo>
                  <a:lnTo>
                    <a:pt x="119" y="2822"/>
                  </a:lnTo>
                  <a:lnTo>
                    <a:pt x="115" y="2878"/>
                  </a:lnTo>
                  <a:lnTo>
                    <a:pt x="105" y="2934"/>
                  </a:lnTo>
                  <a:lnTo>
                    <a:pt x="96" y="2988"/>
                  </a:lnTo>
                  <a:lnTo>
                    <a:pt x="84" y="3042"/>
                  </a:lnTo>
                  <a:lnTo>
                    <a:pt x="70" y="3096"/>
                  </a:lnTo>
                  <a:lnTo>
                    <a:pt x="54" y="3147"/>
                  </a:lnTo>
                  <a:lnTo>
                    <a:pt x="35" y="3199"/>
                  </a:lnTo>
                  <a:lnTo>
                    <a:pt x="0" y="327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2" name="Freeform 79"/>
            <p:cNvSpPr>
              <a:spLocks/>
            </p:cNvSpPr>
            <p:nvPr/>
          </p:nvSpPr>
          <p:spPr bwMode="auto">
            <a:xfrm>
              <a:off x="3725" y="1328"/>
              <a:ext cx="254" cy="75"/>
            </a:xfrm>
            <a:custGeom>
              <a:avLst/>
              <a:gdLst>
                <a:gd name="T0" fmla="*/ 0 w 2034"/>
                <a:gd name="T1" fmla="*/ 0 h 601"/>
                <a:gd name="T2" fmla="*/ 0 w 2034"/>
                <a:gd name="T3" fmla="*/ 0 h 601"/>
                <a:gd name="T4" fmla="*/ 0 w 2034"/>
                <a:gd name="T5" fmla="*/ 0 h 601"/>
                <a:gd name="T6" fmla="*/ 0 w 2034"/>
                <a:gd name="T7" fmla="*/ 0 h 601"/>
                <a:gd name="T8" fmla="*/ 0 w 2034"/>
                <a:gd name="T9" fmla="*/ 0 h 601"/>
                <a:gd name="T10" fmla="*/ 0 w 2034"/>
                <a:gd name="T11" fmla="*/ 0 h 601"/>
                <a:gd name="T12" fmla="*/ 0 w 2034"/>
                <a:gd name="T13" fmla="*/ 0 h 601"/>
                <a:gd name="T14" fmla="*/ 0 w 2034"/>
                <a:gd name="T15" fmla="*/ 0 h 601"/>
                <a:gd name="T16" fmla="*/ 0 w 2034"/>
                <a:gd name="T17" fmla="*/ 0 h 601"/>
                <a:gd name="T18" fmla="*/ 0 w 2034"/>
                <a:gd name="T19" fmla="*/ 0 h 601"/>
                <a:gd name="T20" fmla="*/ 0 w 2034"/>
                <a:gd name="T21" fmla="*/ 0 h 601"/>
                <a:gd name="T22" fmla="*/ 0 w 2034"/>
                <a:gd name="T23" fmla="*/ 0 h 601"/>
                <a:gd name="T24" fmla="*/ 0 w 2034"/>
                <a:gd name="T25" fmla="*/ 0 h 601"/>
                <a:gd name="T26" fmla="*/ 0 w 2034"/>
                <a:gd name="T27" fmla="*/ 0 h 601"/>
                <a:gd name="T28" fmla="*/ 0 w 2034"/>
                <a:gd name="T29" fmla="*/ 0 h 601"/>
                <a:gd name="T30" fmla="*/ 0 w 2034"/>
                <a:gd name="T31" fmla="*/ 0 h 601"/>
                <a:gd name="T32" fmla="*/ 0 w 2034"/>
                <a:gd name="T33" fmla="*/ 0 h 601"/>
                <a:gd name="T34" fmla="*/ 0 w 2034"/>
                <a:gd name="T35" fmla="*/ 0 h 601"/>
                <a:gd name="T36" fmla="*/ 0 w 2034"/>
                <a:gd name="T37" fmla="*/ 0 h 601"/>
                <a:gd name="T38" fmla="*/ 0 w 2034"/>
                <a:gd name="T39" fmla="*/ 0 h 601"/>
                <a:gd name="T40" fmla="*/ 0 w 2034"/>
                <a:gd name="T41" fmla="*/ 0 h 601"/>
                <a:gd name="T42" fmla="*/ 0 w 2034"/>
                <a:gd name="T43" fmla="*/ 0 h 601"/>
                <a:gd name="T44" fmla="*/ 0 w 2034"/>
                <a:gd name="T45" fmla="*/ 0 h 601"/>
                <a:gd name="T46" fmla="*/ 0 w 2034"/>
                <a:gd name="T47" fmla="*/ 0 h 601"/>
                <a:gd name="T48" fmla="*/ 0 w 2034"/>
                <a:gd name="T49" fmla="*/ 0 h 601"/>
                <a:gd name="T50" fmla="*/ 0 w 2034"/>
                <a:gd name="T51" fmla="*/ 0 h 601"/>
                <a:gd name="T52" fmla="*/ 0 w 2034"/>
                <a:gd name="T53" fmla="*/ 0 h 601"/>
                <a:gd name="T54" fmla="*/ 0 w 2034"/>
                <a:gd name="T55" fmla="*/ 0 h 601"/>
                <a:gd name="T56" fmla="*/ 0 w 2034"/>
                <a:gd name="T57" fmla="*/ 0 h 601"/>
                <a:gd name="T58" fmla="*/ 0 w 2034"/>
                <a:gd name="T59" fmla="*/ 0 h 601"/>
                <a:gd name="T60" fmla="*/ 0 w 2034"/>
                <a:gd name="T61" fmla="*/ 0 h 601"/>
                <a:gd name="T62" fmla="*/ 0 w 2034"/>
                <a:gd name="T63" fmla="*/ 0 h 601"/>
                <a:gd name="T64" fmla="*/ 0 w 2034"/>
                <a:gd name="T65" fmla="*/ 0 h 601"/>
                <a:gd name="T66" fmla="*/ 0 w 2034"/>
                <a:gd name="T67" fmla="*/ 0 h 601"/>
                <a:gd name="T68" fmla="*/ 0 w 2034"/>
                <a:gd name="T69" fmla="*/ 0 h 601"/>
                <a:gd name="T70" fmla="*/ 0 w 2034"/>
                <a:gd name="T71" fmla="*/ 0 h 601"/>
                <a:gd name="T72" fmla="*/ 0 w 2034"/>
                <a:gd name="T73" fmla="*/ 0 h 601"/>
                <a:gd name="T74" fmla="*/ 0 w 2034"/>
                <a:gd name="T75" fmla="*/ 0 h 601"/>
                <a:gd name="T76" fmla="*/ 0 w 2034"/>
                <a:gd name="T77" fmla="*/ 0 h 601"/>
                <a:gd name="T78" fmla="*/ 0 w 2034"/>
                <a:gd name="T79" fmla="*/ 0 h 601"/>
                <a:gd name="T80" fmla="*/ 0 w 2034"/>
                <a:gd name="T81" fmla="*/ 0 h 601"/>
                <a:gd name="T82" fmla="*/ 0 w 2034"/>
                <a:gd name="T83" fmla="*/ 0 h 601"/>
                <a:gd name="T84" fmla="*/ 0 w 2034"/>
                <a:gd name="T85" fmla="*/ 0 h 601"/>
                <a:gd name="T86" fmla="*/ 0 w 2034"/>
                <a:gd name="T87" fmla="*/ 0 h 6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34"/>
                <a:gd name="T133" fmla="*/ 0 h 601"/>
                <a:gd name="T134" fmla="*/ 2034 w 2034"/>
                <a:gd name="T135" fmla="*/ 601 h 6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34" h="601">
                  <a:moveTo>
                    <a:pt x="2034" y="478"/>
                  </a:moveTo>
                  <a:lnTo>
                    <a:pt x="1987" y="463"/>
                  </a:lnTo>
                  <a:lnTo>
                    <a:pt x="1940" y="452"/>
                  </a:lnTo>
                  <a:lnTo>
                    <a:pt x="1896" y="444"/>
                  </a:lnTo>
                  <a:lnTo>
                    <a:pt x="1842" y="444"/>
                  </a:lnTo>
                  <a:lnTo>
                    <a:pt x="1811" y="446"/>
                  </a:lnTo>
                  <a:lnTo>
                    <a:pt x="1835" y="489"/>
                  </a:lnTo>
                  <a:lnTo>
                    <a:pt x="1832" y="528"/>
                  </a:lnTo>
                  <a:lnTo>
                    <a:pt x="1820" y="573"/>
                  </a:lnTo>
                  <a:lnTo>
                    <a:pt x="1811" y="601"/>
                  </a:lnTo>
                  <a:lnTo>
                    <a:pt x="1832" y="554"/>
                  </a:lnTo>
                  <a:lnTo>
                    <a:pt x="1829" y="515"/>
                  </a:lnTo>
                  <a:lnTo>
                    <a:pt x="1814" y="472"/>
                  </a:lnTo>
                  <a:lnTo>
                    <a:pt x="1811" y="446"/>
                  </a:lnTo>
                  <a:lnTo>
                    <a:pt x="1725" y="395"/>
                  </a:lnTo>
                  <a:lnTo>
                    <a:pt x="1667" y="362"/>
                  </a:lnTo>
                  <a:lnTo>
                    <a:pt x="1617" y="331"/>
                  </a:lnTo>
                  <a:lnTo>
                    <a:pt x="1565" y="301"/>
                  </a:lnTo>
                  <a:lnTo>
                    <a:pt x="1515" y="271"/>
                  </a:lnTo>
                  <a:lnTo>
                    <a:pt x="1466" y="242"/>
                  </a:lnTo>
                  <a:lnTo>
                    <a:pt x="1419" y="217"/>
                  </a:lnTo>
                  <a:lnTo>
                    <a:pt x="1373" y="188"/>
                  </a:lnTo>
                  <a:lnTo>
                    <a:pt x="1328" y="163"/>
                  </a:lnTo>
                  <a:lnTo>
                    <a:pt x="1284" y="137"/>
                  </a:lnTo>
                  <a:lnTo>
                    <a:pt x="1241" y="111"/>
                  </a:lnTo>
                  <a:lnTo>
                    <a:pt x="1196" y="87"/>
                  </a:lnTo>
                  <a:lnTo>
                    <a:pt x="1154" y="61"/>
                  </a:lnTo>
                  <a:lnTo>
                    <a:pt x="1112" y="39"/>
                  </a:lnTo>
                  <a:lnTo>
                    <a:pt x="1051" y="0"/>
                  </a:lnTo>
                  <a:lnTo>
                    <a:pt x="951" y="13"/>
                  </a:lnTo>
                  <a:lnTo>
                    <a:pt x="884" y="22"/>
                  </a:lnTo>
                  <a:lnTo>
                    <a:pt x="817" y="36"/>
                  </a:lnTo>
                  <a:lnTo>
                    <a:pt x="748" y="52"/>
                  </a:lnTo>
                  <a:lnTo>
                    <a:pt x="681" y="74"/>
                  </a:lnTo>
                  <a:lnTo>
                    <a:pt x="612" y="97"/>
                  </a:lnTo>
                  <a:lnTo>
                    <a:pt x="545" y="128"/>
                  </a:lnTo>
                  <a:lnTo>
                    <a:pt x="478" y="160"/>
                  </a:lnTo>
                  <a:lnTo>
                    <a:pt x="411" y="200"/>
                  </a:lnTo>
                  <a:lnTo>
                    <a:pt x="345" y="245"/>
                  </a:lnTo>
                  <a:lnTo>
                    <a:pt x="279" y="294"/>
                  </a:lnTo>
                  <a:lnTo>
                    <a:pt x="214" y="350"/>
                  </a:lnTo>
                  <a:lnTo>
                    <a:pt x="151" y="413"/>
                  </a:lnTo>
                  <a:lnTo>
                    <a:pt x="89" y="484"/>
                  </a:lnTo>
                  <a:lnTo>
                    <a:pt x="0" y="601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3" name="Freeform 80"/>
            <p:cNvSpPr>
              <a:spLocks/>
            </p:cNvSpPr>
            <p:nvPr/>
          </p:nvSpPr>
          <p:spPr bwMode="auto">
            <a:xfrm>
              <a:off x="3856" y="1328"/>
              <a:ext cx="127" cy="59"/>
            </a:xfrm>
            <a:custGeom>
              <a:avLst/>
              <a:gdLst>
                <a:gd name="T0" fmla="*/ 0 w 1015"/>
                <a:gd name="T1" fmla="*/ 0 h 476"/>
                <a:gd name="T2" fmla="*/ 0 w 1015"/>
                <a:gd name="T3" fmla="*/ 0 h 476"/>
                <a:gd name="T4" fmla="*/ 0 w 1015"/>
                <a:gd name="T5" fmla="*/ 0 h 476"/>
                <a:gd name="T6" fmla="*/ 0 w 1015"/>
                <a:gd name="T7" fmla="*/ 0 h 476"/>
                <a:gd name="T8" fmla="*/ 0 w 1015"/>
                <a:gd name="T9" fmla="*/ 0 h 476"/>
                <a:gd name="T10" fmla="*/ 0 w 1015"/>
                <a:gd name="T11" fmla="*/ 0 h 476"/>
                <a:gd name="T12" fmla="*/ 0 w 1015"/>
                <a:gd name="T13" fmla="*/ 0 h 476"/>
                <a:gd name="T14" fmla="*/ 0 w 1015"/>
                <a:gd name="T15" fmla="*/ 0 h 476"/>
                <a:gd name="T16" fmla="*/ 0 w 1015"/>
                <a:gd name="T17" fmla="*/ 0 h 476"/>
                <a:gd name="T18" fmla="*/ 0 w 1015"/>
                <a:gd name="T19" fmla="*/ 0 h 476"/>
                <a:gd name="T20" fmla="*/ 0 w 1015"/>
                <a:gd name="T21" fmla="*/ 0 h 476"/>
                <a:gd name="T22" fmla="*/ 0 w 1015"/>
                <a:gd name="T23" fmla="*/ 0 h 476"/>
                <a:gd name="T24" fmla="*/ 0 w 1015"/>
                <a:gd name="T25" fmla="*/ 0 h 476"/>
                <a:gd name="T26" fmla="*/ 0 w 1015"/>
                <a:gd name="T27" fmla="*/ 0 h 476"/>
                <a:gd name="T28" fmla="*/ 0 w 1015"/>
                <a:gd name="T29" fmla="*/ 0 h 476"/>
                <a:gd name="T30" fmla="*/ 0 w 1015"/>
                <a:gd name="T31" fmla="*/ 0 h 476"/>
                <a:gd name="T32" fmla="*/ 0 w 1015"/>
                <a:gd name="T33" fmla="*/ 0 h 476"/>
                <a:gd name="T34" fmla="*/ 0 w 1015"/>
                <a:gd name="T35" fmla="*/ 0 h 476"/>
                <a:gd name="T36" fmla="*/ 0 w 1015"/>
                <a:gd name="T37" fmla="*/ 0 h 476"/>
                <a:gd name="T38" fmla="*/ 0 w 1015"/>
                <a:gd name="T39" fmla="*/ 0 h 476"/>
                <a:gd name="T40" fmla="*/ 0 w 1015"/>
                <a:gd name="T41" fmla="*/ 0 h 476"/>
                <a:gd name="T42" fmla="*/ 0 w 1015"/>
                <a:gd name="T43" fmla="*/ 0 h 476"/>
                <a:gd name="T44" fmla="*/ 0 w 1015"/>
                <a:gd name="T45" fmla="*/ 0 h 476"/>
                <a:gd name="T46" fmla="*/ 0 w 1015"/>
                <a:gd name="T47" fmla="*/ 0 h 476"/>
                <a:gd name="T48" fmla="*/ 0 w 1015"/>
                <a:gd name="T49" fmla="*/ 0 h 476"/>
                <a:gd name="T50" fmla="*/ 0 w 1015"/>
                <a:gd name="T51" fmla="*/ 0 h 476"/>
                <a:gd name="T52" fmla="*/ 0 w 1015"/>
                <a:gd name="T53" fmla="*/ 0 h 476"/>
                <a:gd name="T54" fmla="*/ 0 w 1015"/>
                <a:gd name="T55" fmla="*/ 0 h 476"/>
                <a:gd name="T56" fmla="*/ 0 w 1015"/>
                <a:gd name="T57" fmla="*/ 0 h 476"/>
                <a:gd name="T58" fmla="*/ 0 w 1015"/>
                <a:gd name="T59" fmla="*/ 0 h 476"/>
                <a:gd name="T60" fmla="*/ 0 w 1015"/>
                <a:gd name="T61" fmla="*/ 0 h 476"/>
                <a:gd name="T62" fmla="*/ 0 w 1015"/>
                <a:gd name="T63" fmla="*/ 0 h 4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15"/>
                <a:gd name="T97" fmla="*/ 0 h 476"/>
                <a:gd name="T98" fmla="*/ 1015 w 1015"/>
                <a:gd name="T99" fmla="*/ 476 h 4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15" h="476">
                  <a:moveTo>
                    <a:pt x="0" y="0"/>
                  </a:moveTo>
                  <a:lnTo>
                    <a:pt x="34" y="17"/>
                  </a:lnTo>
                  <a:lnTo>
                    <a:pt x="68" y="33"/>
                  </a:lnTo>
                  <a:lnTo>
                    <a:pt x="103" y="50"/>
                  </a:lnTo>
                  <a:lnTo>
                    <a:pt x="136" y="69"/>
                  </a:lnTo>
                  <a:lnTo>
                    <a:pt x="168" y="85"/>
                  </a:lnTo>
                  <a:lnTo>
                    <a:pt x="201" y="104"/>
                  </a:lnTo>
                  <a:lnTo>
                    <a:pt x="235" y="123"/>
                  </a:lnTo>
                  <a:lnTo>
                    <a:pt x="267" y="141"/>
                  </a:lnTo>
                  <a:lnTo>
                    <a:pt x="298" y="160"/>
                  </a:lnTo>
                  <a:lnTo>
                    <a:pt x="328" y="179"/>
                  </a:lnTo>
                  <a:lnTo>
                    <a:pt x="358" y="197"/>
                  </a:lnTo>
                  <a:lnTo>
                    <a:pt x="391" y="216"/>
                  </a:lnTo>
                  <a:lnTo>
                    <a:pt x="421" y="233"/>
                  </a:lnTo>
                  <a:lnTo>
                    <a:pt x="452" y="251"/>
                  </a:lnTo>
                  <a:lnTo>
                    <a:pt x="480" y="270"/>
                  </a:lnTo>
                  <a:lnTo>
                    <a:pt x="511" y="289"/>
                  </a:lnTo>
                  <a:lnTo>
                    <a:pt x="542" y="305"/>
                  </a:lnTo>
                  <a:lnTo>
                    <a:pt x="572" y="322"/>
                  </a:lnTo>
                  <a:lnTo>
                    <a:pt x="603" y="338"/>
                  </a:lnTo>
                  <a:lnTo>
                    <a:pt x="633" y="355"/>
                  </a:lnTo>
                  <a:lnTo>
                    <a:pt x="663" y="372"/>
                  </a:lnTo>
                  <a:lnTo>
                    <a:pt x="694" y="385"/>
                  </a:lnTo>
                  <a:lnTo>
                    <a:pt x="724" y="400"/>
                  </a:lnTo>
                  <a:lnTo>
                    <a:pt x="754" y="411"/>
                  </a:lnTo>
                  <a:lnTo>
                    <a:pt x="786" y="422"/>
                  </a:lnTo>
                  <a:lnTo>
                    <a:pt x="816" y="435"/>
                  </a:lnTo>
                  <a:lnTo>
                    <a:pt x="849" y="446"/>
                  </a:lnTo>
                  <a:lnTo>
                    <a:pt x="882" y="454"/>
                  </a:lnTo>
                  <a:lnTo>
                    <a:pt x="914" y="463"/>
                  </a:lnTo>
                  <a:lnTo>
                    <a:pt x="947" y="469"/>
                  </a:lnTo>
                  <a:lnTo>
                    <a:pt x="1015" y="476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4" name="Freeform 81"/>
            <p:cNvSpPr>
              <a:spLocks/>
            </p:cNvSpPr>
            <p:nvPr/>
          </p:nvSpPr>
          <p:spPr bwMode="auto">
            <a:xfrm>
              <a:off x="2898" y="1499"/>
              <a:ext cx="40" cy="40"/>
            </a:xfrm>
            <a:custGeom>
              <a:avLst/>
              <a:gdLst>
                <a:gd name="T0" fmla="*/ 0 w 314"/>
                <a:gd name="T1" fmla="*/ 0 h 319"/>
                <a:gd name="T2" fmla="*/ 0 w 314"/>
                <a:gd name="T3" fmla="*/ 0 h 319"/>
                <a:gd name="T4" fmla="*/ 0 w 314"/>
                <a:gd name="T5" fmla="*/ 0 h 319"/>
                <a:gd name="T6" fmla="*/ 0 w 314"/>
                <a:gd name="T7" fmla="*/ 0 h 319"/>
                <a:gd name="T8" fmla="*/ 0 w 314"/>
                <a:gd name="T9" fmla="*/ 0 h 319"/>
                <a:gd name="T10" fmla="*/ 0 w 314"/>
                <a:gd name="T11" fmla="*/ 0 h 319"/>
                <a:gd name="T12" fmla="*/ 0 w 314"/>
                <a:gd name="T13" fmla="*/ 0 h 319"/>
                <a:gd name="T14" fmla="*/ 0 w 314"/>
                <a:gd name="T15" fmla="*/ 0 h 319"/>
                <a:gd name="T16" fmla="*/ 0 w 314"/>
                <a:gd name="T17" fmla="*/ 0 h 319"/>
                <a:gd name="T18" fmla="*/ 0 w 314"/>
                <a:gd name="T19" fmla="*/ 0 h 319"/>
                <a:gd name="T20" fmla="*/ 0 w 314"/>
                <a:gd name="T21" fmla="*/ 0 h 319"/>
                <a:gd name="T22" fmla="*/ 0 w 314"/>
                <a:gd name="T23" fmla="*/ 0 h 319"/>
                <a:gd name="T24" fmla="*/ 0 w 314"/>
                <a:gd name="T25" fmla="*/ 0 h 319"/>
                <a:gd name="T26" fmla="*/ 0 w 314"/>
                <a:gd name="T27" fmla="*/ 0 h 319"/>
                <a:gd name="T28" fmla="*/ 0 w 314"/>
                <a:gd name="T29" fmla="*/ 0 h 319"/>
                <a:gd name="T30" fmla="*/ 0 w 314"/>
                <a:gd name="T31" fmla="*/ 0 h 319"/>
                <a:gd name="T32" fmla="*/ 0 w 314"/>
                <a:gd name="T33" fmla="*/ 0 h 3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4"/>
                <a:gd name="T52" fmla="*/ 0 h 319"/>
                <a:gd name="T53" fmla="*/ 314 w 314"/>
                <a:gd name="T54" fmla="*/ 319 h 3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4" h="319">
                  <a:moveTo>
                    <a:pt x="0" y="319"/>
                  </a:moveTo>
                  <a:lnTo>
                    <a:pt x="21" y="298"/>
                  </a:lnTo>
                  <a:lnTo>
                    <a:pt x="39" y="275"/>
                  </a:lnTo>
                  <a:lnTo>
                    <a:pt x="56" y="251"/>
                  </a:lnTo>
                  <a:lnTo>
                    <a:pt x="72" y="226"/>
                  </a:lnTo>
                  <a:lnTo>
                    <a:pt x="87" y="202"/>
                  </a:lnTo>
                  <a:lnTo>
                    <a:pt x="100" y="176"/>
                  </a:lnTo>
                  <a:lnTo>
                    <a:pt x="115" y="150"/>
                  </a:lnTo>
                  <a:lnTo>
                    <a:pt x="129" y="124"/>
                  </a:lnTo>
                  <a:lnTo>
                    <a:pt x="143" y="103"/>
                  </a:lnTo>
                  <a:lnTo>
                    <a:pt x="160" y="80"/>
                  </a:lnTo>
                  <a:lnTo>
                    <a:pt x="178" y="61"/>
                  </a:lnTo>
                  <a:lnTo>
                    <a:pt x="199" y="42"/>
                  </a:lnTo>
                  <a:lnTo>
                    <a:pt x="220" y="29"/>
                  </a:lnTo>
                  <a:lnTo>
                    <a:pt x="249" y="14"/>
                  </a:lnTo>
                  <a:lnTo>
                    <a:pt x="279" y="7"/>
                  </a:lnTo>
                  <a:lnTo>
                    <a:pt x="31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5" name="Freeform 82"/>
            <p:cNvSpPr>
              <a:spLocks/>
            </p:cNvSpPr>
            <p:nvPr/>
          </p:nvSpPr>
          <p:spPr bwMode="auto">
            <a:xfrm>
              <a:off x="2893" y="1539"/>
              <a:ext cx="9" cy="71"/>
            </a:xfrm>
            <a:custGeom>
              <a:avLst/>
              <a:gdLst>
                <a:gd name="T0" fmla="*/ 0 w 69"/>
                <a:gd name="T1" fmla="*/ 0 h 570"/>
                <a:gd name="T2" fmla="*/ 0 w 69"/>
                <a:gd name="T3" fmla="*/ 0 h 570"/>
                <a:gd name="T4" fmla="*/ 0 w 69"/>
                <a:gd name="T5" fmla="*/ 0 h 570"/>
                <a:gd name="T6" fmla="*/ 0 w 69"/>
                <a:gd name="T7" fmla="*/ 0 h 570"/>
                <a:gd name="T8" fmla="*/ 0 w 69"/>
                <a:gd name="T9" fmla="*/ 0 h 570"/>
                <a:gd name="T10" fmla="*/ 0 w 69"/>
                <a:gd name="T11" fmla="*/ 0 h 570"/>
                <a:gd name="T12" fmla="*/ 0 w 69"/>
                <a:gd name="T13" fmla="*/ 0 h 570"/>
                <a:gd name="T14" fmla="*/ 0 w 69"/>
                <a:gd name="T15" fmla="*/ 0 h 570"/>
                <a:gd name="T16" fmla="*/ 0 w 69"/>
                <a:gd name="T17" fmla="*/ 0 h 570"/>
                <a:gd name="T18" fmla="*/ 0 w 69"/>
                <a:gd name="T19" fmla="*/ 0 h 570"/>
                <a:gd name="T20" fmla="*/ 0 w 69"/>
                <a:gd name="T21" fmla="*/ 0 h 570"/>
                <a:gd name="T22" fmla="*/ 0 w 69"/>
                <a:gd name="T23" fmla="*/ 0 h 570"/>
                <a:gd name="T24" fmla="*/ 0 w 69"/>
                <a:gd name="T25" fmla="*/ 0 h 570"/>
                <a:gd name="T26" fmla="*/ 0 w 69"/>
                <a:gd name="T27" fmla="*/ 0 h 570"/>
                <a:gd name="T28" fmla="*/ 0 w 69"/>
                <a:gd name="T29" fmla="*/ 0 h 570"/>
                <a:gd name="T30" fmla="*/ 0 w 69"/>
                <a:gd name="T31" fmla="*/ 0 h 570"/>
                <a:gd name="T32" fmla="*/ 0 w 69"/>
                <a:gd name="T33" fmla="*/ 0 h 570"/>
                <a:gd name="T34" fmla="*/ 0 w 69"/>
                <a:gd name="T35" fmla="*/ 0 h 570"/>
                <a:gd name="T36" fmla="*/ 0 w 69"/>
                <a:gd name="T37" fmla="*/ 0 h 570"/>
                <a:gd name="T38" fmla="*/ 0 w 69"/>
                <a:gd name="T39" fmla="*/ 0 h 570"/>
                <a:gd name="T40" fmla="*/ 0 w 69"/>
                <a:gd name="T41" fmla="*/ 0 h 570"/>
                <a:gd name="T42" fmla="*/ 0 w 69"/>
                <a:gd name="T43" fmla="*/ 0 h 570"/>
                <a:gd name="T44" fmla="*/ 0 w 69"/>
                <a:gd name="T45" fmla="*/ 0 h 570"/>
                <a:gd name="T46" fmla="*/ 0 w 69"/>
                <a:gd name="T47" fmla="*/ 0 h 570"/>
                <a:gd name="T48" fmla="*/ 0 w 69"/>
                <a:gd name="T49" fmla="*/ 0 h 570"/>
                <a:gd name="T50" fmla="*/ 0 w 69"/>
                <a:gd name="T51" fmla="*/ 0 h 570"/>
                <a:gd name="T52" fmla="*/ 0 w 69"/>
                <a:gd name="T53" fmla="*/ 0 h 570"/>
                <a:gd name="T54" fmla="*/ 0 w 69"/>
                <a:gd name="T55" fmla="*/ 0 h 570"/>
                <a:gd name="T56" fmla="*/ 0 w 69"/>
                <a:gd name="T57" fmla="*/ 0 h 570"/>
                <a:gd name="T58" fmla="*/ 0 w 69"/>
                <a:gd name="T59" fmla="*/ 0 h 570"/>
                <a:gd name="T60" fmla="*/ 0 w 69"/>
                <a:gd name="T61" fmla="*/ 0 h 570"/>
                <a:gd name="T62" fmla="*/ 0 w 69"/>
                <a:gd name="T63" fmla="*/ 0 h 5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"/>
                <a:gd name="T97" fmla="*/ 0 h 570"/>
                <a:gd name="T98" fmla="*/ 69 w 69"/>
                <a:gd name="T99" fmla="*/ 570 h 5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" h="570">
                  <a:moveTo>
                    <a:pt x="41" y="0"/>
                  </a:moveTo>
                  <a:lnTo>
                    <a:pt x="36" y="17"/>
                  </a:lnTo>
                  <a:lnTo>
                    <a:pt x="34" y="33"/>
                  </a:lnTo>
                  <a:lnTo>
                    <a:pt x="29" y="52"/>
                  </a:lnTo>
                  <a:lnTo>
                    <a:pt x="26" y="69"/>
                  </a:lnTo>
                  <a:lnTo>
                    <a:pt x="22" y="84"/>
                  </a:lnTo>
                  <a:lnTo>
                    <a:pt x="20" y="103"/>
                  </a:lnTo>
                  <a:lnTo>
                    <a:pt x="17" y="123"/>
                  </a:lnTo>
                  <a:lnTo>
                    <a:pt x="13" y="141"/>
                  </a:lnTo>
                  <a:lnTo>
                    <a:pt x="11" y="160"/>
                  </a:lnTo>
                  <a:lnTo>
                    <a:pt x="8" y="179"/>
                  </a:lnTo>
                  <a:lnTo>
                    <a:pt x="6" y="197"/>
                  </a:lnTo>
                  <a:lnTo>
                    <a:pt x="6" y="216"/>
                  </a:lnTo>
                  <a:lnTo>
                    <a:pt x="3" y="235"/>
                  </a:lnTo>
                  <a:lnTo>
                    <a:pt x="3" y="253"/>
                  </a:lnTo>
                  <a:lnTo>
                    <a:pt x="0" y="272"/>
                  </a:lnTo>
                  <a:lnTo>
                    <a:pt x="0" y="294"/>
                  </a:lnTo>
                  <a:lnTo>
                    <a:pt x="0" y="313"/>
                  </a:lnTo>
                  <a:lnTo>
                    <a:pt x="0" y="331"/>
                  </a:lnTo>
                  <a:lnTo>
                    <a:pt x="3" y="350"/>
                  </a:lnTo>
                  <a:lnTo>
                    <a:pt x="3" y="369"/>
                  </a:lnTo>
                  <a:lnTo>
                    <a:pt x="6" y="387"/>
                  </a:lnTo>
                  <a:lnTo>
                    <a:pt x="8" y="406"/>
                  </a:lnTo>
                  <a:lnTo>
                    <a:pt x="11" y="425"/>
                  </a:lnTo>
                  <a:lnTo>
                    <a:pt x="15" y="441"/>
                  </a:lnTo>
                  <a:lnTo>
                    <a:pt x="20" y="460"/>
                  </a:lnTo>
                  <a:lnTo>
                    <a:pt x="24" y="476"/>
                  </a:lnTo>
                  <a:lnTo>
                    <a:pt x="29" y="493"/>
                  </a:lnTo>
                  <a:lnTo>
                    <a:pt x="36" y="510"/>
                  </a:lnTo>
                  <a:lnTo>
                    <a:pt x="43" y="525"/>
                  </a:lnTo>
                  <a:lnTo>
                    <a:pt x="50" y="542"/>
                  </a:lnTo>
                  <a:lnTo>
                    <a:pt x="69" y="57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6" name="Freeform 83"/>
            <p:cNvSpPr>
              <a:spLocks/>
            </p:cNvSpPr>
            <p:nvPr/>
          </p:nvSpPr>
          <p:spPr bwMode="auto">
            <a:xfrm>
              <a:off x="3725" y="1555"/>
              <a:ext cx="111" cy="230"/>
            </a:xfrm>
            <a:custGeom>
              <a:avLst/>
              <a:gdLst>
                <a:gd name="T0" fmla="*/ 0 w 889"/>
                <a:gd name="T1" fmla="*/ 0 h 1844"/>
                <a:gd name="T2" fmla="*/ 0 w 889"/>
                <a:gd name="T3" fmla="*/ 0 h 1844"/>
                <a:gd name="T4" fmla="*/ 0 w 889"/>
                <a:gd name="T5" fmla="*/ 0 h 1844"/>
                <a:gd name="T6" fmla="*/ 0 w 889"/>
                <a:gd name="T7" fmla="*/ 0 h 1844"/>
                <a:gd name="T8" fmla="*/ 0 w 889"/>
                <a:gd name="T9" fmla="*/ 0 h 1844"/>
                <a:gd name="T10" fmla="*/ 0 w 889"/>
                <a:gd name="T11" fmla="*/ 0 h 1844"/>
                <a:gd name="T12" fmla="*/ 0 w 889"/>
                <a:gd name="T13" fmla="*/ 0 h 1844"/>
                <a:gd name="T14" fmla="*/ 0 w 889"/>
                <a:gd name="T15" fmla="*/ 0 h 1844"/>
                <a:gd name="T16" fmla="*/ 0 w 889"/>
                <a:gd name="T17" fmla="*/ 0 h 1844"/>
                <a:gd name="T18" fmla="*/ 0 w 889"/>
                <a:gd name="T19" fmla="*/ 0 h 1844"/>
                <a:gd name="T20" fmla="*/ 0 w 889"/>
                <a:gd name="T21" fmla="*/ 0 h 1844"/>
                <a:gd name="T22" fmla="*/ 0 w 889"/>
                <a:gd name="T23" fmla="*/ 0 h 1844"/>
                <a:gd name="T24" fmla="*/ 0 w 889"/>
                <a:gd name="T25" fmla="*/ 0 h 1844"/>
                <a:gd name="T26" fmla="*/ 0 w 889"/>
                <a:gd name="T27" fmla="*/ 0 h 1844"/>
                <a:gd name="T28" fmla="*/ 0 w 889"/>
                <a:gd name="T29" fmla="*/ 0 h 1844"/>
                <a:gd name="T30" fmla="*/ 0 w 889"/>
                <a:gd name="T31" fmla="*/ 0 h 1844"/>
                <a:gd name="T32" fmla="*/ 0 w 889"/>
                <a:gd name="T33" fmla="*/ 0 h 1844"/>
                <a:gd name="T34" fmla="*/ 0 w 889"/>
                <a:gd name="T35" fmla="*/ 0 h 1844"/>
                <a:gd name="T36" fmla="*/ 0 w 889"/>
                <a:gd name="T37" fmla="*/ 0 h 1844"/>
                <a:gd name="T38" fmla="*/ 0 w 889"/>
                <a:gd name="T39" fmla="*/ 0 h 1844"/>
                <a:gd name="T40" fmla="*/ 0 w 889"/>
                <a:gd name="T41" fmla="*/ 0 h 1844"/>
                <a:gd name="T42" fmla="*/ 0 w 889"/>
                <a:gd name="T43" fmla="*/ 0 h 1844"/>
                <a:gd name="T44" fmla="*/ 0 w 889"/>
                <a:gd name="T45" fmla="*/ 0 h 1844"/>
                <a:gd name="T46" fmla="*/ 0 w 889"/>
                <a:gd name="T47" fmla="*/ 0 h 1844"/>
                <a:gd name="T48" fmla="*/ 0 w 889"/>
                <a:gd name="T49" fmla="*/ 0 h 1844"/>
                <a:gd name="T50" fmla="*/ 0 w 889"/>
                <a:gd name="T51" fmla="*/ 0 h 1844"/>
                <a:gd name="T52" fmla="*/ 0 w 889"/>
                <a:gd name="T53" fmla="*/ 0 h 1844"/>
                <a:gd name="T54" fmla="*/ 0 w 889"/>
                <a:gd name="T55" fmla="*/ 0 h 1844"/>
                <a:gd name="T56" fmla="*/ 0 w 889"/>
                <a:gd name="T57" fmla="*/ 0 h 1844"/>
                <a:gd name="T58" fmla="*/ 0 w 889"/>
                <a:gd name="T59" fmla="*/ 0 h 1844"/>
                <a:gd name="T60" fmla="*/ 0 w 889"/>
                <a:gd name="T61" fmla="*/ 0 h 1844"/>
                <a:gd name="T62" fmla="*/ 0 w 889"/>
                <a:gd name="T63" fmla="*/ 0 h 18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89"/>
                <a:gd name="T97" fmla="*/ 0 h 1844"/>
                <a:gd name="T98" fmla="*/ 889 w 889"/>
                <a:gd name="T99" fmla="*/ 1844 h 18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89" h="1844">
                  <a:moveTo>
                    <a:pt x="889" y="1844"/>
                  </a:moveTo>
                  <a:lnTo>
                    <a:pt x="887" y="1790"/>
                  </a:lnTo>
                  <a:lnTo>
                    <a:pt x="887" y="1731"/>
                  </a:lnTo>
                  <a:lnTo>
                    <a:pt x="887" y="1672"/>
                  </a:lnTo>
                  <a:lnTo>
                    <a:pt x="887" y="1611"/>
                  </a:lnTo>
                  <a:lnTo>
                    <a:pt x="885" y="1548"/>
                  </a:lnTo>
                  <a:lnTo>
                    <a:pt x="882" y="1488"/>
                  </a:lnTo>
                  <a:lnTo>
                    <a:pt x="880" y="1421"/>
                  </a:lnTo>
                  <a:lnTo>
                    <a:pt x="878" y="1358"/>
                  </a:lnTo>
                  <a:lnTo>
                    <a:pt x="871" y="1293"/>
                  </a:lnTo>
                  <a:lnTo>
                    <a:pt x="867" y="1229"/>
                  </a:lnTo>
                  <a:lnTo>
                    <a:pt x="856" y="1164"/>
                  </a:lnTo>
                  <a:lnTo>
                    <a:pt x="847" y="1098"/>
                  </a:lnTo>
                  <a:lnTo>
                    <a:pt x="835" y="1032"/>
                  </a:lnTo>
                  <a:lnTo>
                    <a:pt x="822" y="967"/>
                  </a:lnTo>
                  <a:lnTo>
                    <a:pt x="805" y="900"/>
                  </a:lnTo>
                  <a:lnTo>
                    <a:pt x="787" y="837"/>
                  </a:lnTo>
                  <a:lnTo>
                    <a:pt x="765" y="774"/>
                  </a:lnTo>
                  <a:lnTo>
                    <a:pt x="742" y="711"/>
                  </a:lnTo>
                  <a:lnTo>
                    <a:pt x="714" y="647"/>
                  </a:lnTo>
                  <a:lnTo>
                    <a:pt x="683" y="586"/>
                  </a:lnTo>
                  <a:lnTo>
                    <a:pt x="651" y="528"/>
                  </a:lnTo>
                  <a:lnTo>
                    <a:pt x="612" y="469"/>
                  </a:lnTo>
                  <a:lnTo>
                    <a:pt x="571" y="413"/>
                  </a:lnTo>
                  <a:lnTo>
                    <a:pt x="526" y="359"/>
                  </a:lnTo>
                  <a:lnTo>
                    <a:pt x="476" y="305"/>
                  </a:lnTo>
                  <a:lnTo>
                    <a:pt x="422" y="255"/>
                  </a:lnTo>
                  <a:lnTo>
                    <a:pt x="364" y="206"/>
                  </a:lnTo>
                  <a:lnTo>
                    <a:pt x="301" y="160"/>
                  </a:lnTo>
                  <a:lnTo>
                    <a:pt x="233" y="115"/>
                  </a:lnTo>
                  <a:lnTo>
                    <a:pt x="160" y="7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7" name="Freeform 84"/>
            <p:cNvSpPr>
              <a:spLocks/>
            </p:cNvSpPr>
            <p:nvPr/>
          </p:nvSpPr>
          <p:spPr bwMode="auto">
            <a:xfrm>
              <a:off x="3888" y="1654"/>
              <a:ext cx="7" cy="135"/>
            </a:xfrm>
            <a:custGeom>
              <a:avLst/>
              <a:gdLst>
                <a:gd name="T0" fmla="*/ 0 w 52"/>
                <a:gd name="T1" fmla="*/ 0 h 1081"/>
                <a:gd name="T2" fmla="*/ 0 w 52"/>
                <a:gd name="T3" fmla="*/ 0 h 1081"/>
                <a:gd name="T4" fmla="*/ 0 w 52"/>
                <a:gd name="T5" fmla="*/ 0 h 1081"/>
                <a:gd name="T6" fmla="*/ 0 w 52"/>
                <a:gd name="T7" fmla="*/ 0 h 1081"/>
                <a:gd name="T8" fmla="*/ 0 w 52"/>
                <a:gd name="T9" fmla="*/ 0 h 1081"/>
                <a:gd name="T10" fmla="*/ 0 w 52"/>
                <a:gd name="T11" fmla="*/ 0 h 1081"/>
                <a:gd name="T12" fmla="*/ 0 w 52"/>
                <a:gd name="T13" fmla="*/ 0 h 1081"/>
                <a:gd name="T14" fmla="*/ 0 w 52"/>
                <a:gd name="T15" fmla="*/ 0 h 1081"/>
                <a:gd name="T16" fmla="*/ 0 w 52"/>
                <a:gd name="T17" fmla="*/ 0 h 1081"/>
                <a:gd name="T18" fmla="*/ 0 w 52"/>
                <a:gd name="T19" fmla="*/ 0 h 1081"/>
                <a:gd name="T20" fmla="*/ 0 w 52"/>
                <a:gd name="T21" fmla="*/ 0 h 1081"/>
                <a:gd name="T22" fmla="*/ 0 w 52"/>
                <a:gd name="T23" fmla="*/ 0 h 1081"/>
                <a:gd name="T24" fmla="*/ 0 w 52"/>
                <a:gd name="T25" fmla="*/ 0 h 1081"/>
                <a:gd name="T26" fmla="*/ 0 w 52"/>
                <a:gd name="T27" fmla="*/ 0 h 1081"/>
                <a:gd name="T28" fmla="*/ 0 w 52"/>
                <a:gd name="T29" fmla="*/ 0 h 1081"/>
                <a:gd name="T30" fmla="*/ 0 w 52"/>
                <a:gd name="T31" fmla="*/ 0 h 1081"/>
                <a:gd name="T32" fmla="*/ 0 w 52"/>
                <a:gd name="T33" fmla="*/ 0 h 1081"/>
                <a:gd name="T34" fmla="*/ 0 w 52"/>
                <a:gd name="T35" fmla="*/ 0 h 1081"/>
                <a:gd name="T36" fmla="*/ 0 w 52"/>
                <a:gd name="T37" fmla="*/ 0 h 1081"/>
                <a:gd name="T38" fmla="*/ 0 w 52"/>
                <a:gd name="T39" fmla="*/ 0 h 1081"/>
                <a:gd name="T40" fmla="*/ 0 w 52"/>
                <a:gd name="T41" fmla="*/ 0 h 1081"/>
                <a:gd name="T42" fmla="*/ 0 w 52"/>
                <a:gd name="T43" fmla="*/ 0 h 1081"/>
                <a:gd name="T44" fmla="*/ 0 w 52"/>
                <a:gd name="T45" fmla="*/ 0 h 1081"/>
                <a:gd name="T46" fmla="*/ 0 w 52"/>
                <a:gd name="T47" fmla="*/ 0 h 1081"/>
                <a:gd name="T48" fmla="*/ 0 w 52"/>
                <a:gd name="T49" fmla="*/ 0 h 1081"/>
                <a:gd name="T50" fmla="*/ 0 w 52"/>
                <a:gd name="T51" fmla="*/ 0 h 1081"/>
                <a:gd name="T52" fmla="*/ 0 w 52"/>
                <a:gd name="T53" fmla="*/ 0 h 1081"/>
                <a:gd name="T54" fmla="*/ 0 w 52"/>
                <a:gd name="T55" fmla="*/ 0 h 1081"/>
                <a:gd name="T56" fmla="*/ 0 w 52"/>
                <a:gd name="T57" fmla="*/ 0 h 1081"/>
                <a:gd name="T58" fmla="*/ 0 w 52"/>
                <a:gd name="T59" fmla="*/ 0 h 1081"/>
                <a:gd name="T60" fmla="*/ 0 w 52"/>
                <a:gd name="T61" fmla="*/ 0 h 1081"/>
                <a:gd name="T62" fmla="*/ 0 w 52"/>
                <a:gd name="T63" fmla="*/ 0 h 10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2"/>
                <a:gd name="T97" fmla="*/ 0 h 1081"/>
                <a:gd name="T98" fmla="*/ 52 w 52"/>
                <a:gd name="T99" fmla="*/ 1081 h 10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2" h="1081">
                  <a:moveTo>
                    <a:pt x="32" y="0"/>
                  </a:moveTo>
                  <a:lnTo>
                    <a:pt x="28" y="43"/>
                  </a:lnTo>
                  <a:lnTo>
                    <a:pt x="26" y="86"/>
                  </a:lnTo>
                  <a:lnTo>
                    <a:pt x="26" y="126"/>
                  </a:lnTo>
                  <a:lnTo>
                    <a:pt x="26" y="166"/>
                  </a:lnTo>
                  <a:lnTo>
                    <a:pt x="26" y="206"/>
                  </a:lnTo>
                  <a:lnTo>
                    <a:pt x="26" y="245"/>
                  </a:lnTo>
                  <a:lnTo>
                    <a:pt x="28" y="285"/>
                  </a:lnTo>
                  <a:lnTo>
                    <a:pt x="28" y="323"/>
                  </a:lnTo>
                  <a:lnTo>
                    <a:pt x="32" y="359"/>
                  </a:lnTo>
                  <a:lnTo>
                    <a:pt x="34" y="396"/>
                  </a:lnTo>
                  <a:lnTo>
                    <a:pt x="36" y="431"/>
                  </a:lnTo>
                  <a:lnTo>
                    <a:pt x="38" y="469"/>
                  </a:lnTo>
                  <a:lnTo>
                    <a:pt x="41" y="501"/>
                  </a:lnTo>
                  <a:lnTo>
                    <a:pt x="43" y="536"/>
                  </a:lnTo>
                  <a:lnTo>
                    <a:pt x="45" y="569"/>
                  </a:lnTo>
                  <a:lnTo>
                    <a:pt x="47" y="604"/>
                  </a:lnTo>
                  <a:lnTo>
                    <a:pt x="50" y="638"/>
                  </a:lnTo>
                  <a:lnTo>
                    <a:pt x="50" y="668"/>
                  </a:lnTo>
                  <a:lnTo>
                    <a:pt x="52" y="701"/>
                  </a:lnTo>
                  <a:lnTo>
                    <a:pt x="52" y="731"/>
                  </a:lnTo>
                  <a:lnTo>
                    <a:pt x="52" y="764"/>
                  </a:lnTo>
                  <a:lnTo>
                    <a:pt x="52" y="794"/>
                  </a:lnTo>
                  <a:lnTo>
                    <a:pt x="50" y="824"/>
                  </a:lnTo>
                  <a:lnTo>
                    <a:pt x="50" y="853"/>
                  </a:lnTo>
                  <a:lnTo>
                    <a:pt x="45" y="884"/>
                  </a:lnTo>
                  <a:lnTo>
                    <a:pt x="43" y="912"/>
                  </a:lnTo>
                  <a:lnTo>
                    <a:pt x="38" y="943"/>
                  </a:lnTo>
                  <a:lnTo>
                    <a:pt x="34" y="971"/>
                  </a:lnTo>
                  <a:lnTo>
                    <a:pt x="26" y="999"/>
                  </a:lnTo>
                  <a:lnTo>
                    <a:pt x="19" y="1027"/>
                  </a:lnTo>
                  <a:lnTo>
                    <a:pt x="0" y="1081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08" name="Freeform 85"/>
            <p:cNvSpPr>
              <a:spLocks/>
            </p:cNvSpPr>
            <p:nvPr/>
          </p:nvSpPr>
          <p:spPr bwMode="auto">
            <a:xfrm>
              <a:off x="2799" y="2171"/>
              <a:ext cx="174" cy="251"/>
            </a:xfrm>
            <a:custGeom>
              <a:avLst/>
              <a:gdLst>
                <a:gd name="T0" fmla="*/ 0 w 1390"/>
                <a:gd name="T1" fmla="*/ 0 h 2006"/>
                <a:gd name="T2" fmla="*/ 0 w 1390"/>
                <a:gd name="T3" fmla="*/ 0 h 2006"/>
                <a:gd name="T4" fmla="*/ 0 w 1390"/>
                <a:gd name="T5" fmla="*/ 0 h 2006"/>
                <a:gd name="T6" fmla="*/ 0 w 1390"/>
                <a:gd name="T7" fmla="*/ 0 h 2006"/>
                <a:gd name="T8" fmla="*/ 0 w 1390"/>
                <a:gd name="T9" fmla="*/ 0 h 2006"/>
                <a:gd name="T10" fmla="*/ 0 w 1390"/>
                <a:gd name="T11" fmla="*/ 0 h 2006"/>
                <a:gd name="T12" fmla="*/ 0 w 1390"/>
                <a:gd name="T13" fmla="*/ 0 h 2006"/>
                <a:gd name="T14" fmla="*/ 0 w 1390"/>
                <a:gd name="T15" fmla="*/ 0 h 2006"/>
                <a:gd name="T16" fmla="*/ 0 w 1390"/>
                <a:gd name="T17" fmla="*/ 0 h 2006"/>
                <a:gd name="T18" fmla="*/ 0 w 1390"/>
                <a:gd name="T19" fmla="*/ 0 h 2006"/>
                <a:gd name="T20" fmla="*/ 0 w 1390"/>
                <a:gd name="T21" fmla="*/ 0 h 2006"/>
                <a:gd name="T22" fmla="*/ 0 w 1390"/>
                <a:gd name="T23" fmla="*/ 0 h 2006"/>
                <a:gd name="T24" fmla="*/ 0 w 1390"/>
                <a:gd name="T25" fmla="*/ 0 h 2006"/>
                <a:gd name="T26" fmla="*/ 0 w 1390"/>
                <a:gd name="T27" fmla="*/ 0 h 2006"/>
                <a:gd name="T28" fmla="*/ 0 w 1390"/>
                <a:gd name="T29" fmla="*/ 0 h 2006"/>
                <a:gd name="T30" fmla="*/ 0 w 1390"/>
                <a:gd name="T31" fmla="*/ 0 h 2006"/>
                <a:gd name="T32" fmla="*/ 0 w 1390"/>
                <a:gd name="T33" fmla="*/ 0 h 2006"/>
                <a:gd name="T34" fmla="*/ 0 w 1390"/>
                <a:gd name="T35" fmla="*/ 0 h 2006"/>
                <a:gd name="T36" fmla="*/ 0 w 1390"/>
                <a:gd name="T37" fmla="*/ 0 h 2006"/>
                <a:gd name="T38" fmla="*/ 0 w 1390"/>
                <a:gd name="T39" fmla="*/ 0 h 2006"/>
                <a:gd name="T40" fmla="*/ 0 w 1390"/>
                <a:gd name="T41" fmla="*/ 0 h 2006"/>
                <a:gd name="T42" fmla="*/ 0 w 1390"/>
                <a:gd name="T43" fmla="*/ 0 h 2006"/>
                <a:gd name="T44" fmla="*/ 0 w 1390"/>
                <a:gd name="T45" fmla="*/ 0 h 2006"/>
                <a:gd name="T46" fmla="*/ 0 w 1390"/>
                <a:gd name="T47" fmla="*/ 0 h 2006"/>
                <a:gd name="T48" fmla="*/ 0 w 1390"/>
                <a:gd name="T49" fmla="*/ 0 h 2006"/>
                <a:gd name="T50" fmla="*/ 0 w 1390"/>
                <a:gd name="T51" fmla="*/ 0 h 20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90"/>
                <a:gd name="T79" fmla="*/ 0 h 2006"/>
                <a:gd name="T80" fmla="*/ 1390 w 1390"/>
                <a:gd name="T81" fmla="*/ 2006 h 20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90" h="2006">
                  <a:moveTo>
                    <a:pt x="0" y="1492"/>
                  </a:moveTo>
                  <a:lnTo>
                    <a:pt x="32" y="1548"/>
                  </a:lnTo>
                  <a:lnTo>
                    <a:pt x="56" y="1600"/>
                  </a:lnTo>
                  <a:lnTo>
                    <a:pt x="80" y="1654"/>
                  </a:lnTo>
                  <a:lnTo>
                    <a:pt x="99" y="1710"/>
                  </a:lnTo>
                  <a:lnTo>
                    <a:pt x="117" y="1764"/>
                  </a:lnTo>
                  <a:lnTo>
                    <a:pt x="131" y="1814"/>
                  </a:lnTo>
                  <a:lnTo>
                    <a:pt x="145" y="1851"/>
                  </a:lnTo>
                  <a:lnTo>
                    <a:pt x="263" y="1851"/>
                  </a:lnTo>
                  <a:lnTo>
                    <a:pt x="432" y="1924"/>
                  </a:lnTo>
                  <a:lnTo>
                    <a:pt x="607" y="2006"/>
                  </a:lnTo>
                  <a:lnTo>
                    <a:pt x="648" y="1991"/>
                  </a:lnTo>
                  <a:lnTo>
                    <a:pt x="702" y="1973"/>
                  </a:lnTo>
                  <a:lnTo>
                    <a:pt x="746" y="1954"/>
                  </a:lnTo>
                  <a:lnTo>
                    <a:pt x="791" y="1937"/>
                  </a:lnTo>
                  <a:lnTo>
                    <a:pt x="832" y="1924"/>
                  </a:lnTo>
                  <a:lnTo>
                    <a:pt x="863" y="1917"/>
                  </a:lnTo>
                  <a:lnTo>
                    <a:pt x="901" y="1905"/>
                  </a:lnTo>
                  <a:lnTo>
                    <a:pt x="947" y="1883"/>
                  </a:lnTo>
                  <a:lnTo>
                    <a:pt x="997" y="1865"/>
                  </a:lnTo>
                  <a:lnTo>
                    <a:pt x="1035" y="1851"/>
                  </a:lnTo>
                  <a:lnTo>
                    <a:pt x="1193" y="1617"/>
                  </a:lnTo>
                  <a:lnTo>
                    <a:pt x="1297" y="1442"/>
                  </a:lnTo>
                  <a:lnTo>
                    <a:pt x="1390" y="791"/>
                  </a:lnTo>
                  <a:lnTo>
                    <a:pt x="1318" y="183"/>
                  </a:lnTo>
                  <a:lnTo>
                    <a:pt x="1245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609" name="Freeform 86"/>
            <p:cNvSpPr>
              <a:spLocks/>
            </p:cNvSpPr>
            <p:nvPr/>
          </p:nvSpPr>
          <p:spPr bwMode="auto">
            <a:xfrm>
              <a:off x="3097" y="2417"/>
              <a:ext cx="4" cy="21"/>
            </a:xfrm>
            <a:custGeom>
              <a:avLst/>
              <a:gdLst>
                <a:gd name="T0" fmla="*/ 0 w 28"/>
                <a:gd name="T1" fmla="*/ 0 h 172"/>
                <a:gd name="T2" fmla="*/ 0 w 28"/>
                <a:gd name="T3" fmla="*/ 0 h 172"/>
                <a:gd name="T4" fmla="*/ 0 w 28"/>
                <a:gd name="T5" fmla="*/ 0 h 172"/>
                <a:gd name="T6" fmla="*/ 0 w 28"/>
                <a:gd name="T7" fmla="*/ 0 h 172"/>
                <a:gd name="T8" fmla="*/ 0 w 28"/>
                <a:gd name="T9" fmla="*/ 0 h 172"/>
                <a:gd name="T10" fmla="*/ 0 w 28"/>
                <a:gd name="T11" fmla="*/ 0 h 172"/>
                <a:gd name="T12" fmla="*/ 0 w 28"/>
                <a:gd name="T13" fmla="*/ 0 h 172"/>
                <a:gd name="T14" fmla="*/ 0 w 28"/>
                <a:gd name="T15" fmla="*/ 0 h 172"/>
                <a:gd name="T16" fmla="*/ 0 w 28"/>
                <a:gd name="T17" fmla="*/ 0 h 172"/>
                <a:gd name="T18" fmla="*/ 0 w 28"/>
                <a:gd name="T19" fmla="*/ 0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72"/>
                <a:gd name="T32" fmla="*/ 28 w 28"/>
                <a:gd name="T33" fmla="*/ 172 h 1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72">
                  <a:moveTo>
                    <a:pt x="0" y="0"/>
                  </a:moveTo>
                  <a:lnTo>
                    <a:pt x="5" y="23"/>
                  </a:lnTo>
                  <a:lnTo>
                    <a:pt x="10" y="45"/>
                  </a:lnTo>
                  <a:lnTo>
                    <a:pt x="14" y="64"/>
                  </a:lnTo>
                  <a:lnTo>
                    <a:pt x="17" y="82"/>
                  </a:lnTo>
                  <a:lnTo>
                    <a:pt x="21" y="103"/>
                  </a:lnTo>
                  <a:lnTo>
                    <a:pt x="23" y="122"/>
                  </a:lnTo>
                  <a:lnTo>
                    <a:pt x="26" y="138"/>
                  </a:lnTo>
                  <a:lnTo>
                    <a:pt x="28" y="155"/>
                  </a:lnTo>
                  <a:lnTo>
                    <a:pt x="28" y="17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0" name="Freeform 87"/>
            <p:cNvSpPr>
              <a:spLocks/>
            </p:cNvSpPr>
            <p:nvPr/>
          </p:nvSpPr>
          <p:spPr bwMode="auto">
            <a:xfrm>
              <a:off x="3065" y="2643"/>
              <a:ext cx="135" cy="215"/>
            </a:xfrm>
            <a:custGeom>
              <a:avLst/>
              <a:gdLst>
                <a:gd name="T0" fmla="*/ 0 w 1081"/>
                <a:gd name="T1" fmla="*/ 0 h 1717"/>
                <a:gd name="T2" fmla="*/ 0 w 1081"/>
                <a:gd name="T3" fmla="*/ 0 h 1717"/>
                <a:gd name="T4" fmla="*/ 0 w 1081"/>
                <a:gd name="T5" fmla="*/ 0 h 1717"/>
                <a:gd name="T6" fmla="*/ 0 w 1081"/>
                <a:gd name="T7" fmla="*/ 0 h 1717"/>
                <a:gd name="T8" fmla="*/ 0 w 1081"/>
                <a:gd name="T9" fmla="*/ 0 h 1717"/>
                <a:gd name="T10" fmla="*/ 0 w 1081"/>
                <a:gd name="T11" fmla="*/ 0 h 1717"/>
                <a:gd name="T12" fmla="*/ 0 w 1081"/>
                <a:gd name="T13" fmla="*/ 0 h 1717"/>
                <a:gd name="T14" fmla="*/ 0 w 1081"/>
                <a:gd name="T15" fmla="*/ 0 h 1717"/>
                <a:gd name="T16" fmla="*/ 0 w 1081"/>
                <a:gd name="T17" fmla="*/ 0 h 1717"/>
                <a:gd name="T18" fmla="*/ 0 w 1081"/>
                <a:gd name="T19" fmla="*/ 0 h 1717"/>
                <a:gd name="T20" fmla="*/ 0 w 1081"/>
                <a:gd name="T21" fmla="*/ 0 h 1717"/>
                <a:gd name="T22" fmla="*/ 0 w 1081"/>
                <a:gd name="T23" fmla="*/ 0 h 1717"/>
                <a:gd name="T24" fmla="*/ 0 w 1081"/>
                <a:gd name="T25" fmla="*/ 0 h 1717"/>
                <a:gd name="T26" fmla="*/ 0 w 1081"/>
                <a:gd name="T27" fmla="*/ 0 h 1717"/>
                <a:gd name="T28" fmla="*/ 0 w 1081"/>
                <a:gd name="T29" fmla="*/ 0 h 1717"/>
                <a:gd name="T30" fmla="*/ 0 w 1081"/>
                <a:gd name="T31" fmla="*/ 0 h 1717"/>
                <a:gd name="T32" fmla="*/ 0 w 1081"/>
                <a:gd name="T33" fmla="*/ 0 h 1717"/>
                <a:gd name="T34" fmla="*/ 0 w 1081"/>
                <a:gd name="T35" fmla="*/ 0 h 1717"/>
                <a:gd name="T36" fmla="*/ 0 w 1081"/>
                <a:gd name="T37" fmla="*/ 0 h 1717"/>
                <a:gd name="T38" fmla="*/ 0 w 1081"/>
                <a:gd name="T39" fmla="*/ 0 h 1717"/>
                <a:gd name="T40" fmla="*/ 0 w 1081"/>
                <a:gd name="T41" fmla="*/ 0 h 1717"/>
                <a:gd name="T42" fmla="*/ 0 w 1081"/>
                <a:gd name="T43" fmla="*/ 0 h 1717"/>
                <a:gd name="T44" fmla="*/ 0 w 1081"/>
                <a:gd name="T45" fmla="*/ 0 h 1717"/>
                <a:gd name="T46" fmla="*/ 0 w 1081"/>
                <a:gd name="T47" fmla="*/ 0 h 1717"/>
                <a:gd name="T48" fmla="*/ 0 w 1081"/>
                <a:gd name="T49" fmla="*/ 0 h 1717"/>
                <a:gd name="T50" fmla="*/ 0 w 1081"/>
                <a:gd name="T51" fmla="*/ 0 h 1717"/>
                <a:gd name="T52" fmla="*/ 0 w 1081"/>
                <a:gd name="T53" fmla="*/ 0 h 1717"/>
                <a:gd name="T54" fmla="*/ 0 w 1081"/>
                <a:gd name="T55" fmla="*/ 0 h 1717"/>
                <a:gd name="T56" fmla="*/ 0 w 1081"/>
                <a:gd name="T57" fmla="*/ 0 h 1717"/>
                <a:gd name="T58" fmla="*/ 0 w 1081"/>
                <a:gd name="T59" fmla="*/ 0 h 1717"/>
                <a:gd name="T60" fmla="*/ 0 w 1081"/>
                <a:gd name="T61" fmla="*/ 0 h 1717"/>
                <a:gd name="T62" fmla="*/ 0 w 1081"/>
                <a:gd name="T63" fmla="*/ 0 h 17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1"/>
                <a:gd name="T97" fmla="*/ 0 h 1717"/>
                <a:gd name="T98" fmla="*/ 1081 w 1081"/>
                <a:gd name="T99" fmla="*/ 1717 h 17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1" h="1717">
                  <a:moveTo>
                    <a:pt x="1081" y="1717"/>
                  </a:moveTo>
                  <a:lnTo>
                    <a:pt x="1035" y="1666"/>
                  </a:lnTo>
                  <a:lnTo>
                    <a:pt x="990" y="1614"/>
                  </a:lnTo>
                  <a:lnTo>
                    <a:pt x="948" y="1560"/>
                  </a:lnTo>
                  <a:lnTo>
                    <a:pt x="908" y="1506"/>
                  </a:lnTo>
                  <a:lnTo>
                    <a:pt x="865" y="1453"/>
                  </a:lnTo>
                  <a:lnTo>
                    <a:pt x="828" y="1399"/>
                  </a:lnTo>
                  <a:lnTo>
                    <a:pt x="789" y="1345"/>
                  </a:lnTo>
                  <a:lnTo>
                    <a:pt x="753" y="1291"/>
                  </a:lnTo>
                  <a:lnTo>
                    <a:pt x="716" y="1237"/>
                  </a:lnTo>
                  <a:lnTo>
                    <a:pt x="681" y="1183"/>
                  </a:lnTo>
                  <a:lnTo>
                    <a:pt x="645" y="1129"/>
                  </a:lnTo>
                  <a:lnTo>
                    <a:pt x="612" y="1073"/>
                  </a:lnTo>
                  <a:lnTo>
                    <a:pt x="580" y="1019"/>
                  </a:lnTo>
                  <a:lnTo>
                    <a:pt x="547" y="965"/>
                  </a:lnTo>
                  <a:lnTo>
                    <a:pt x="514" y="908"/>
                  </a:lnTo>
                  <a:lnTo>
                    <a:pt x="484" y="854"/>
                  </a:lnTo>
                  <a:lnTo>
                    <a:pt x="450" y="800"/>
                  </a:lnTo>
                  <a:lnTo>
                    <a:pt x="420" y="744"/>
                  </a:lnTo>
                  <a:lnTo>
                    <a:pt x="390" y="690"/>
                  </a:lnTo>
                  <a:lnTo>
                    <a:pt x="361" y="636"/>
                  </a:lnTo>
                  <a:lnTo>
                    <a:pt x="331" y="582"/>
                  </a:lnTo>
                  <a:lnTo>
                    <a:pt x="301" y="528"/>
                  </a:lnTo>
                  <a:lnTo>
                    <a:pt x="273" y="474"/>
                  </a:lnTo>
                  <a:lnTo>
                    <a:pt x="242" y="420"/>
                  </a:lnTo>
                  <a:lnTo>
                    <a:pt x="212" y="366"/>
                  </a:lnTo>
                  <a:lnTo>
                    <a:pt x="184" y="312"/>
                  </a:lnTo>
                  <a:lnTo>
                    <a:pt x="153" y="260"/>
                  </a:lnTo>
                  <a:lnTo>
                    <a:pt x="123" y="210"/>
                  </a:lnTo>
                  <a:lnTo>
                    <a:pt x="91" y="156"/>
                  </a:lnTo>
                  <a:lnTo>
                    <a:pt x="61" y="10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1" name="Freeform 88"/>
            <p:cNvSpPr>
              <a:spLocks/>
            </p:cNvSpPr>
            <p:nvPr/>
          </p:nvSpPr>
          <p:spPr bwMode="auto">
            <a:xfrm>
              <a:off x="3248" y="3017"/>
              <a:ext cx="84" cy="59"/>
            </a:xfrm>
            <a:custGeom>
              <a:avLst/>
              <a:gdLst>
                <a:gd name="T0" fmla="*/ 0 w 666"/>
                <a:gd name="T1" fmla="*/ 0 h 474"/>
                <a:gd name="T2" fmla="*/ 0 w 666"/>
                <a:gd name="T3" fmla="*/ 0 h 474"/>
                <a:gd name="T4" fmla="*/ 0 w 666"/>
                <a:gd name="T5" fmla="*/ 0 h 474"/>
                <a:gd name="T6" fmla="*/ 0 w 666"/>
                <a:gd name="T7" fmla="*/ 0 h 474"/>
                <a:gd name="T8" fmla="*/ 0 w 666"/>
                <a:gd name="T9" fmla="*/ 0 h 474"/>
                <a:gd name="T10" fmla="*/ 0 w 666"/>
                <a:gd name="T11" fmla="*/ 0 h 474"/>
                <a:gd name="T12" fmla="*/ 0 w 666"/>
                <a:gd name="T13" fmla="*/ 0 h 474"/>
                <a:gd name="T14" fmla="*/ 0 w 666"/>
                <a:gd name="T15" fmla="*/ 0 h 474"/>
                <a:gd name="T16" fmla="*/ 0 w 666"/>
                <a:gd name="T17" fmla="*/ 0 h 474"/>
                <a:gd name="T18" fmla="*/ 0 w 666"/>
                <a:gd name="T19" fmla="*/ 0 h 474"/>
                <a:gd name="T20" fmla="*/ 0 w 666"/>
                <a:gd name="T21" fmla="*/ 0 h 474"/>
                <a:gd name="T22" fmla="*/ 0 w 666"/>
                <a:gd name="T23" fmla="*/ 0 h 474"/>
                <a:gd name="T24" fmla="*/ 0 w 666"/>
                <a:gd name="T25" fmla="*/ 0 h 474"/>
                <a:gd name="T26" fmla="*/ 0 w 666"/>
                <a:gd name="T27" fmla="*/ 0 h 474"/>
                <a:gd name="T28" fmla="*/ 0 w 666"/>
                <a:gd name="T29" fmla="*/ 0 h 474"/>
                <a:gd name="T30" fmla="*/ 0 w 666"/>
                <a:gd name="T31" fmla="*/ 0 h 474"/>
                <a:gd name="T32" fmla="*/ 0 w 666"/>
                <a:gd name="T33" fmla="*/ 0 h 474"/>
                <a:gd name="T34" fmla="*/ 0 w 666"/>
                <a:gd name="T35" fmla="*/ 0 h 474"/>
                <a:gd name="T36" fmla="*/ 0 w 666"/>
                <a:gd name="T37" fmla="*/ 0 h 474"/>
                <a:gd name="T38" fmla="*/ 0 w 666"/>
                <a:gd name="T39" fmla="*/ 0 h 474"/>
                <a:gd name="T40" fmla="*/ 0 w 666"/>
                <a:gd name="T41" fmla="*/ 0 h 474"/>
                <a:gd name="T42" fmla="*/ 0 w 666"/>
                <a:gd name="T43" fmla="*/ 0 h 474"/>
                <a:gd name="T44" fmla="*/ 0 w 666"/>
                <a:gd name="T45" fmla="*/ 0 h 474"/>
                <a:gd name="T46" fmla="*/ 0 w 666"/>
                <a:gd name="T47" fmla="*/ 0 h 474"/>
                <a:gd name="T48" fmla="*/ 0 w 666"/>
                <a:gd name="T49" fmla="*/ 0 h 474"/>
                <a:gd name="T50" fmla="*/ 0 w 666"/>
                <a:gd name="T51" fmla="*/ 0 h 474"/>
                <a:gd name="T52" fmla="*/ 0 w 666"/>
                <a:gd name="T53" fmla="*/ 0 h 474"/>
                <a:gd name="T54" fmla="*/ 0 w 666"/>
                <a:gd name="T55" fmla="*/ 0 h 474"/>
                <a:gd name="T56" fmla="*/ 0 w 666"/>
                <a:gd name="T57" fmla="*/ 0 h 474"/>
                <a:gd name="T58" fmla="*/ 0 w 666"/>
                <a:gd name="T59" fmla="*/ 0 h 474"/>
                <a:gd name="T60" fmla="*/ 0 w 666"/>
                <a:gd name="T61" fmla="*/ 0 h 474"/>
                <a:gd name="T62" fmla="*/ 0 w 666"/>
                <a:gd name="T63" fmla="*/ 0 h 4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6"/>
                <a:gd name="T97" fmla="*/ 0 h 474"/>
                <a:gd name="T98" fmla="*/ 666 w 666"/>
                <a:gd name="T99" fmla="*/ 474 h 4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6" h="474">
                  <a:moveTo>
                    <a:pt x="0" y="0"/>
                  </a:moveTo>
                  <a:lnTo>
                    <a:pt x="17" y="15"/>
                  </a:lnTo>
                  <a:lnTo>
                    <a:pt x="35" y="28"/>
                  </a:lnTo>
                  <a:lnTo>
                    <a:pt x="52" y="43"/>
                  </a:lnTo>
                  <a:lnTo>
                    <a:pt x="69" y="56"/>
                  </a:lnTo>
                  <a:lnTo>
                    <a:pt x="87" y="71"/>
                  </a:lnTo>
                  <a:lnTo>
                    <a:pt x="103" y="85"/>
                  </a:lnTo>
                  <a:lnTo>
                    <a:pt x="123" y="99"/>
                  </a:lnTo>
                  <a:lnTo>
                    <a:pt x="138" y="115"/>
                  </a:lnTo>
                  <a:lnTo>
                    <a:pt x="158" y="130"/>
                  </a:lnTo>
                  <a:lnTo>
                    <a:pt x="173" y="145"/>
                  </a:lnTo>
                  <a:lnTo>
                    <a:pt x="192" y="160"/>
                  </a:lnTo>
                  <a:lnTo>
                    <a:pt x="209" y="177"/>
                  </a:lnTo>
                  <a:lnTo>
                    <a:pt x="227" y="193"/>
                  </a:lnTo>
                  <a:lnTo>
                    <a:pt x="246" y="209"/>
                  </a:lnTo>
                  <a:lnTo>
                    <a:pt x="266" y="223"/>
                  </a:lnTo>
                  <a:lnTo>
                    <a:pt x="284" y="240"/>
                  </a:lnTo>
                  <a:lnTo>
                    <a:pt x="305" y="256"/>
                  </a:lnTo>
                  <a:lnTo>
                    <a:pt x="324" y="272"/>
                  </a:lnTo>
                  <a:lnTo>
                    <a:pt x="345" y="289"/>
                  </a:lnTo>
                  <a:lnTo>
                    <a:pt x="366" y="303"/>
                  </a:lnTo>
                  <a:lnTo>
                    <a:pt x="387" y="320"/>
                  </a:lnTo>
                  <a:lnTo>
                    <a:pt x="408" y="336"/>
                  </a:lnTo>
                  <a:lnTo>
                    <a:pt x="432" y="350"/>
                  </a:lnTo>
                  <a:lnTo>
                    <a:pt x="456" y="364"/>
                  </a:lnTo>
                  <a:lnTo>
                    <a:pt x="478" y="381"/>
                  </a:lnTo>
                  <a:lnTo>
                    <a:pt x="502" y="394"/>
                  </a:lnTo>
                  <a:lnTo>
                    <a:pt x="528" y="409"/>
                  </a:lnTo>
                  <a:lnTo>
                    <a:pt x="554" y="422"/>
                  </a:lnTo>
                  <a:lnTo>
                    <a:pt x="579" y="437"/>
                  </a:lnTo>
                  <a:lnTo>
                    <a:pt x="608" y="450"/>
                  </a:lnTo>
                  <a:lnTo>
                    <a:pt x="666" y="47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2" name="Freeform 89"/>
            <p:cNvSpPr>
              <a:spLocks/>
            </p:cNvSpPr>
            <p:nvPr/>
          </p:nvSpPr>
          <p:spPr bwMode="auto">
            <a:xfrm>
              <a:off x="3287" y="1404"/>
              <a:ext cx="11" cy="7"/>
            </a:xfrm>
            <a:custGeom>
              <a:avLst/>
              <a:gdLst>
                <a:gd name="T0" fmla="*/ 0 w 95"/>
                <a:gd name="T1" fmla="*/ 0 h 52"/>
                <a:gd name="T2" fmla="*/ 0 w 95"/>
                <a:gd name="T3" fmla="*/ 0 h 52"/>
                <a:gd name="T4" fmla="*/ 0 w 95"/>
                <a:gd name="T5" fmla="*/ 0 h 52"/>
                <a:gd name="T6" fmla="*/ 0 w 95"/>
                <a:gd name="T7" fmla="*/ 0 h 52"/>
                <a:gd name="T8" fmla="*/ 0 w 95"/>
                <a:gd name="T9" fmla="*/ 0 h 52"/>
                <a:gd name="T10" fmla="*/ 0 w 95"/>
                <a:gd name="T11" fmla="*/ 0 h 52"/>
                <a:gd name="T12" fmla="*/ 0 w 95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52"/>
                <a:gd name="T23" fmla="*/ 95 w 95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52">
                  <a:moveTo>
                    <a:pt x="95" y="41"/>
                  </a:moveTo>
                  <a:lnTo>
                    <a:pt x="41" y="52"/>
                  </a:lnTo>
                  <a:lnTo>
                    <a:pt x="0" y="50"/>
                  </a:lnTo>
                  <a:lnTo>
                    <a:pt x="41" y="30"/>
                  </a:lnTo>
                  <a:lnTo>
                    <a:pt x="95" y="41"/>
                  </a:lnTo>
                  <a:lnTo>
                    <a:pt x="59" y="0"/>
                  </a:lnTo>
                  <a:lnTo>
                    <a:pt x="95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3" name="Freeform 90"/>
            <p:cNvSpPr>
              <a:spLocks/>
            </p:cNvSpPr>
            <p:nvPr/>
          </p:nvSpPr>
          <p:spPr bwMode="auto">
            <a:xfrm>
              <a:off x="3517" y="2853"/>
              <a:ext cx="10" cy="22"/>
            </a:xfrm>
            <a:custGeom>
              <a:avLst/>
              <a:gdLst>
                <a:gd name="T0" fmla="*/ 0 w 78"/>
                <a:gd name="T1" fmla="*/ 0 h 180"/>
                <a:gd name="T2" fmla="*/ 0 w 78"/>
                <a:gd name="T3" fmla="*/ 0 h 180"/>
                <a:gd name="T4" fmla="*/ 0 w 78"/>
                <a:gd name="T5" fmla="*/ 0 h 180"/>
                <a:gd name="T6" fmla="*/ 0 w 78"/>
                <a:gd name="T7" fmla="*/ 0 h 180"/>
                <a:gd name="T8" fmla="*/ 0 w 78"/>
                <a:gd name="T9" fmla="*/ 0 h 180"/>
                <a:gd name="T10" fmla="*/ 0 w 78"/>
                <a:gd name="T11" fmla="*/ 0 h 180"/>
                <a:gd name="T12" fmla="*/ 0 w 78"/>
                <a:gd name="T13" fmla="*/ 0 h 180"/>
                <a:gd name="T14" fmla="*/ 0 w 78"/>
                <a:gd name="T15" fmla="*/ 0 h 180"/>
                <a:gd name="T16" fmla="*/ 0 w 78"/>
                <a:gd name="T17" fmla="*/ 0 h 180"/>
                <a:gd name="T18" fmla="*/ 0 w 78"/>
                <a:gd name="T19" fmla="*/ 0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80"/>
                <a:gd name="T32" fmla="*/ 78 w 78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80">
                  <a:moveTo>
                    <a:pt x="45" y="180"/>
                  </a:moveTo>
                  <a:lnTo>
                    <a:pt x="15" y="130"/>
                  </a:lnTo>
                  <a:lnTo>
                    <a:pt x="0" y="93"/>
                  </a:lnTo>
                  <a:lnTo>
                    <a:pt x="3" y="46"/>
                  </a:lnTo>
                  <a:lnTo>
                    <a:pt x="43" y="11"/>
                  </a:lnTo>
                  <a:lnTo>
                    <a:pt x="71" y="0"/>
                  </a:lnTo>
                  <a:lnTo>
                    <a:pt x="78" y="37"/>
                  </a:lnTo>
                  <a:lnTo>
                    <a:pt x="78" y="74"/>
                  </a:lnTo>
                  <a:lnTo>
                    <a:pt x="66" y="124"/>
                  </a:lnTo>
                  <a:lnTo>
                    <a:pt x="45" y="18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4" name="Freeform 91"/>
            <p:cNvSpPr>
              <a:spLocks/>
            </p:cNvSpPr>
            <p:nvPr/>
          </p:nvSpPr>
          <p:spPr bwMode="auto">
            <a:xfrm>
              <a:off x="3518" y="2871"/>
              <a:ext cx="6" cy="19"/>
            </a:xfrm>
            <a:custGeom>
              <a:avLst/>
              <a:gdLst>
                <a:gd name="T0" fmla="*/ 0 w 54"/>
                <a:gd name="T1" fmla="*/ 0 h 156"/>
                <a:gd name="T2" fmla="*/ 0 w 54"/>
                <a:gd name="T3" fmla="*/ 0 h 156"/>
                <a:gd name="T4" fmla="*/ 0 w 54"/>
                <a:gd name="T5" fmla="*/ 0 h 156"/>
                <a:gd name="T6" fmla="*/ 0 w 54"/>
                <a:gd name="T7" fmla="*/ 0 h 156"/>
                <a:gd name="T8" fmla="*/ 0 w 54"/>
                <a:gd name="T9" fmla="*/ 0 h 156"/>
                <a:gd name="T10" fmla="*/ 0 w 54"/>
                <a:gd name="T11" fmla="*/ 0 h 156"/>
                <a:gd name="T12" fmla="*/ 0 w 54"/>
                <a:gd name="T13" fmla="*/ 0 h 156"/>
                <a:gd name="T14" fmla="*/ 0 w 54"/>
                <a:gd name="T15" fmla="*/ 0 h 156"/>
                <a:gd name="T16" fmla="*/ 0 w 54"/>
                <a:gd name="T17" fmla="*/ 0 h 156"/>
                <a:gd name="T18" fmla="*/ 0 w 54"/>
                <a:gd name="T19" fmla="*/ 0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156"/>
                <a:gd name="T32" fmla="*/ 54 w 54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156">
                  <a:moveTo>
                    <a:pt x="45" y="156"/>
                  </a:moveTo>
                  <a:lnTo>
                    <a:pt x="9" y="119"/>
                  </a:lnTo>
                  <a:lnTo>
                    <a:pt x="21" y="72"/>
                  </a:lnTo>
                  <a:lnTo>
                    <a:pt x="45" y="37"/>
                  </a:lnTo>
                  <a:lnTo>
                    <a:pt x="0" y="23"/>
                  </a:lnTo>
                  <a:lnTo>
                    <a:pt x="37" y="0"/>
                  </a:lnTo>
                  <a:lnTo>
                    <a:pt x="45" y="37"/>
                  </a:lnTo>
                  <a:lnTo>
                    <a:pt x="51" y="74"/>
                  </a:lnTo>
                  <a:lnTo>
                    <a:pt x="54" y="114"/>
                  </a:lnTo>
                  <a:lnTo>
                    <a:pt x="45" y="1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5" name="Freeform 92"/>
            <p:cNvSpPr>
              <a:spLocks/>
            </p:cNvSpPr>
            <p:nvPr/>
          </p:nvSpPr>
          <p:spPr bwMode="auto">
            <a:xfrm>
              <a:off x="2969" y="1153"/>
              <a:ext cx="81" cy="217"/>
            </a:xfrm>
            <a:custGeom>
              <a:avLst/>
              <a:gdLst>
                <a:gd name="T0" fmla="*/ 0 w 650"/>
                <a:gd name="T1" fmla="*/ 0 h 1731"/>
                <a:gd name="T2" fmla="*/ 0 w 650"/>
                <a:gd name="T3" fmla="*/ 0 h 1731"/>
                <a:gd name="T4" fmla="*/ 0 w 650"/>
                <a:gd name="T5" fmla="*/ 0 h 1731"/>
                <a:gd name="T6" fmla="*/ 0 w 650"/>
                <a:gd name="T7" fmla="*/ 0 h 1731"/>
                <a:gd name="T8" fmla="*/ 0 w 650"/>
                <a:gd name="T9" fmla="*/ 0 h 1731"/>
                <a:gd name="T10" fmla="*/ 0 w 650"/>
                <a:gd name="T11" fmla="*/ 0 h 1731"/>
                <a:gd name="T12" fmla="*/ 0 w 650"/>
                <a:gd name="T13" fmla="*/ 0 h 1731"/>
                <a:gd name="T14" fmla="*/ 0 w 650"/>
                <a:gd name="T15" fmla="*/ 0 h 1731"/>
                <a:gd name="T16" fmla="*/ 0 w 650"/>
                <a:gd name="T17" fmla="*/ 0 h 1731"/>
                <a:gd name="T18" fmla="*/ 0 w 650"/>
                <a:gd name="T19" fmla="*/ 0 h 1731"/>
                <a:gd name="T20" fmla="*/ 0 w 650"/>
                <a:gd name="T21" fmla="*/ 0 h 1731"/>
                <a:gd name="T22" fmla="*/ 0 w 650"/>
                <a:gd name="T23" fmla="*/ 0 h 1731"/>
                <a:gd name="T24" fmla="*/ 0 w 650"/>
                <a:gd name="T25" fmla="*/ 0 h 1731"/>
                <a:gd name="T26" fmla="*/ 0 w 650"/>
                <a:gd name="T27" fmla="*/ 0 h 1731"/>
                <a:gd name="T28" fmla="*/ 0 w 650"/>
                <a:gd name="T29" fmla="*/ 0 h 1731"/>
                <a:gd name="T30" fmla="*/ 0 w 650"/>
                <a:gd name="T31" fmla="*/ 0 h 1731"/>
                <a:gd name="T32" fmla="*/ 0 w 650"/>
                <a:gd name="T33" fmla="*/ 0 h 1731"/>
                <a:gd name="T34" fmla="*/ 0 w 650"/>
                <a:gd name="T35" fmla="*/ 0 h 1731"/>
                <a:gd name="T36" fmla="*/ 0 w 650"/>
                <a:gd name="T37" fmla="*/ 0 h 1731"/>
                <a:gd name="T38" fmla="*/ 0 w 650"/>
                <a:gd name="T39" fmla="*/ 0 h 1731"/>
                <a:gd name="T40" fmla="*/ 0 w 650"/>
                <a:gd name="T41" fmla="*/ 0 h 1731"/>
                <a:gd name="T42" fmla="*/ 0 w 650"/>
                <a:gd name="T43" fmla="*/ 0 h 1731"/>
                <a:gd name="T44" fmla="*/ 0 w 650"/>
                <a:gd name="T45" fmla="*/ 0 h 1731"/>
                <a:gd name="T46" fmla="*/ 0 w 650"/>
                <a:gd name="T47" fmla="*/ 0 h 1731"/>
                <a:gd name="T48" fmla="*/ 0 w 650"/>
                <a:gd name="T49" fmla="*/ 0 h 1731"/>
                <a:gd name="T50" fmla="*/ 0 w 650"/>
                <a:gd name="T51" fmla="*/ 0 h 1731"/>
                <a:gd name="T52" fmla="*/ 0 w 650"/>
                <a:gd name="T53" fmla="*/ 0 h 1731"/>
                <a:gd name="T54" fmla="*/ 0 w 650"/>
                <a:gd name="T55" fmla="*/ 0 h 1731"/>
                <a:gd name="T56" fmla="*/ 0 w 650"/>
                <a:gd name="T57" fmla="*/ 0 h 1731"/>
                <a:gd name="T58" fmla="*/ 0 w 650"/>
                <a:gd name="T59" fmla="*/ 0 h 1731"/>
                <a:gd name="T60" fmla="*/ 0 w 650"/>
                <a:gd name="T61" fmla="*/ 0 h 1731"/>
                <a:gd name="T62" fmla="*/ 0 w 650"/>
                <a:gd name="T63" fmla="*/ 0 h 17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0"/>
                <a:gd name="T97" fmla="*/ 0 h 1731"/>
                <a:gd name="T98" fmla="*/ 650 w 650"/>
                <a:gd name="T99" fmla="*/ 1731 h 17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0" h="1731">
                  <a:moveTo>
                    <a:pt x="650" y="0"/>
                  </a:moveTo>
                  <a:lnTo>
                    <a:pt x="633" y="61"/>
                  </a:lnTo>
                  <a:lnTo>
                    <a:pt x="620" y="119"/>
                  </a:lnTo>
                  <a:lnTo>
                    <a:pt x="603" y="178"/>
                  </a:lnTo>
                  <a:lnTo>
                    <a:pt x="587" y="234"/>
                  </a:lnTo>
                  <a:lnTo>
                    <a:pt x="568" y="290"/>
                  </a:lnTo>
                  <a:lnTo>
                    <a:pt x="549" y="344"/>
                  </a:lnTo>
                  <a:lnTo>
                    <a:pt x="530" y="401"/>
                  </a:lnTo>
                  <a:lnTo>
                    <a:pt x="512" y="455"/>
                  </a:lnTo>
                  <a:lnTo>
                    <a:pt x="490" y="509"/>
                  </a:lnTo>
                  <a:lnTo>
                    <a:pt x="469" y="560"/>
                  </a:lnTo>
                  <a:lnTo>
                    <a:pt x="449" y="614"/>
                  </a:lnTo>
                  <a:lnTo>
                    <a:pt x="425" y="666"/>
                  </a:lnTo>
                  <a:lnTo>
                    <a:pt x="404" y="718"/>
                  </a:lnTo>
                  <a:lnTo>
                    <a:pt x="380" y="770"/>
                  </a:lnTo>
                  <a:lnTo>
                    <a:pt x="359" y="820"/>
                  </a:lnTo>
                  <a:lnTo>
                    <a:pt x="335" y="872"/>
                  </a:lnTo>
                  <a:lnTo>
                    <a:pt x="313" y="924"/>
                  </a:lnTo>
                  <a:lnTo>
                    <a:pt x="289" y="976"/>
                  </a:lnTo>
                  <a:lnTo>
                    <a:pt x="267" y="1025"/>
                  </a:lnTo>
                  <a:lnTo>
                    <a:pt x="244" y="1077"/>
                  </a:lnTo>
                  <a:lnTo>
                    <a:pt x="220" y="1131"/>
                  </a:lnTo>
                  <a:lnTo>
                    <a:pt x="197" y="1181"/>
                  </a:lnTo>
                  <a:lnTo>
                    <a:pt x="176" y="1233"/>
                  </a:lnTo>
                  <a:lnTo>
                    <a:pt x="155" y="1287"/>
                  </a:lnTo>
                  <a:lnTo>
                    <a:pt x="134" y="1339"/>
                  </a:lnTo>
                  <a:lnTo>
                    <a:pt x="112" y="1393"/>
                  </a:lnTo>
                  <a:lnTo>
                    <a:pt x="92" y="1449"/>
                  </a:lnTo>
                  <a:lnTo>
                    <a:pt x="71" y="1503"/>
                  </a:lnTo>
                  <a:lnTo>
                    <a:pt x="51" y="1560"/>
                  </a:lnTo>
                  <a:lnTo>
                    <a:pt x="32" y="1616"/>
                  </a:lnTo>
                  <a:lnTo>
                    <a:pt x="0" y="173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6" name="Freeform 93"/>
            <p:cNvSpPr>
              <a:spLocks/>
            </p:cNvSpPr>
            <p:nvPr/>
          </p:nvSpPr>
          <p:spPr bwMode="auto">
            <a:xfrm>
              <a:off x="3130" y="1195"/>
              <a:ext cx="8" cy="79"/>
            </a:xfrm>
            <a:custGeom>
              <a:avLst/>
              <a:gdLst>
                <a:gd name="T0" fmla="*/ 0 w 65"/>
                <a:gd name="T1" fmla="*/ 0 h 636"/>
                <a:gd name="T2" fmla="*/ 0 w 65"/>
                <a:gd name="T3" fmla="*/ 0 h 636"/>
                <a:gd name="T4" fmla="*/ 0 w 65"/>
                <a:gd name="T5" fmla="*/ 0 h 636"/>
                <a:gd name="T6" fmla="*/ 0 w 65"/>
                <a:gd name="T7" fmla="*/ 0 h 636"/>
                <a:gd name="T8" fmla="*/ 0 w 65"/>
                <a:gd name="T9" fmla="*/ 0 h 636"/>
                <a:gd name="T10" fmla="*/ 0 w 65"/>
                <a:gd name="T11" fmla="*/ 0 h 636"/>
                <a:gd name="T12" fmla="*/ 0 w 65"/>
                <a:gd name="T13" fmla="*/ 0 h 636"/>
                <a:gd name="T14" fmla="*/ 0 w 65"/>
                <a:gd name="T15" fmla="*/ 0 h 636"/>
                <a:gd name="T16" fmla="*/ 0 w 65"/>
                <a:gd name="T17" fmla="*/ 0 h 636"/>
                <a:gd name="T18" fmla="*/ 0 w 65"/>
                <a:gd name="T19" fmla="*/ 0 h 636"/>
                <a:gd name="T20" fmla="*/ 0 w 65"/>
                <a:gd name="T21" fmla="*/ 0 h 636"/>
                <a:gd name="T22" fmla="*/ 0 w 65"/>
                <a:gd name="T23" fmla="*/ 0 h 636"/>
                <a:gd name="T24" fmla="*/ 0 w 65"/>
                <a:gd name="T25" fmla="*/ 0 h 636"/>
                <a:gd name="T26" fmla="*/ 0 w 65"/>
                <a:gd name="T27" fmla="*/ 0 h 636"/>
                <a:gd name="T28" fmla="*/ 0 w 65"/>
                <a:gd name="T29" fmla="*/ 0 h 636"/>
                <a:gd name="T30" fmla="*/ 0 w 65"/>
                <a:gd name="T31" fmla="*/ 0 h 636"/>
                <a:gd name="T32" fmla="*/ 0 w 65"/>
                <a:gd name="T33" fmla="*/ 0 h 636"/>
                <a:gd name="T34" fmla="*/ 0 w 65"/>
                <a:gd name="T35" fmla="*/ 0 h 636"/>
                <a:gd name="T36" fmla="*/ 0 w 65"/>
                <a:gd name="T37" fmla="*/ 0 h 636"/>
                <a:gd name="T38" fmla="*/ 0 w 65"/>
                <a:gd name="T39" fmla="*/ 0 h 636"/>
                <a:gd name="T40" fmla="*/ 0 w 65"/>
                <a:gd name="T41" fmla="*/ 0 h 636"/>
                <a:gd name="T42" fmla="*/ 0 w 65"/>
                <a:gd name="T43" fmla="*/ 0 h 636"/>
                <a:gd name="T44" fmla="*/ 0 w 65"/>
                <a:gd name="T45" fmla="*/ 0 h 636"/>
                <a:gd name="T46" fmla="*/ 0 w 65"/>
                <a:gd name="T47" fmla="*/ 0 h 636"/>
                <a:gd name="T48" fmla="*/ 0 w 65"/>
                <a:gd name="T49" fmla="*/ 0 h 636"/>
                <a:gd name="T50" fmla="*/ 0 w 65"/>
                <a:gd name="T51" fmla="*/ 0 h 636"/>
                <a:gd name="T52" fmla="*/ 0 w 65"/>
                <a:gd name="T53" fmla="*/ 0 h 636"/>
                <a:gd name="T54" fmla="*/ 0 w 65"/>
                <a:gd name="T55" fmla="*/ 0 h 636"/>
                <a:gd name="T56" fmla="*/ 0 w 65"/>
                <a:gd name="T57" fmla="*/ 0 h 636"/>
                <a:gd name="T58" fmla="*/ 0 w 65"/>
                <a:gd name="T59" fmla="*/ 0 h 636"/>
                <a:gd name="T60" fmla="*/ 0 w 65"/>
                <a:gd name="T61" fmla="*/ 0 h 636"/>
                <a:gd name="T62" fmla="*/ 0 w 65"/>
                <a:gd name="T63" fmla="*/ 0 h 6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"/>
                <a:gd name="T97" fmla="*/ 0 h 636"/>
                <a:gd name="T98" fmla="*/ 65 w 65"/>
                <a:gd name="T99" fmla="*/ 636 h 6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" h="636">
                  <a:moveTo>
                    <a:pt x="2" y="0"/>
                  </a:moveTo>
                  <a:lnTo>
                    <a:pt x="0" y="26"/>
                  </a:lnTo>
                  <a:lnTo>
                    <a:pt x="0" y="48"/>
                  </a:lnTo>
                  <a:lnTo>
                    <a:pt x="0" y="72"/>
                  </a:lnTo>
                  <a:lnTo>
                    <a:pt x="0" y="95"/>
                  </a:lnTo>
                  <a:lnTo>
                    <a:pt x="0" y="117"/>
                  </a:lnTo>
                  <a:lnTo>
                    <a:pt x="0" y="140"/>
                  </a:lnTo>
                  <a:lnTo>
                    <a:pt x="0" y="162"/>
                  </a:lnTo>
                  <a:lnTo>
                    <a:pt x="0" y="182"/>
                  </a:lnTo>
                  <a:lnTo>
                    <a:pt x="0" y="203"/>
                  </a:lnTo>
                  <a:lnTo>
                    <a:pt x="2" y="225"/>
                  </a:lnTo>
                  <a:lnTo>
                    <a:pt x="2" y="243"/>
                  </a:lnTo>
                  <a:lnTo>
                    <a:pt x="2" y="264"/>
                  </a:lnTo>
                  <a:lnTo>
                    <a:pt x="4" y="283"/>
                  </a:lnTo>
                  <a:lnTo>
                    <a:pt x="4" y="305"/>
                  </a:lnTo>
                  <a:lnTo>
                    <a:pt x="6" y="323"/>
                  </a:lnTo>
                  <a:lnTo>
                    <a:pt x="9" y="342"/>
                  </a:lnTo>
                  <a:lnTo>
                    <a:pt x="9" y="361"/>
                  </a:lnTo>
                  <a:lnTo>
                    <a:pt x="11" y="379"/>
                  </a:lnTo>
                  <a:lnTo>
                    <a:pt x="13" y="398"/>
                  </a:lnTo>
                  <a:lnTo>
                    <a:pt x="15" y="417"/>
                  </a:lnTo>
                  <a:lnTo>
                    <a:pt x="18" y="435"/>
                  </a:lnTo>
                  <a:lnTo>
                    <a:pt x="21" y="454"/>
                  </a:lnTo>
                  <a:lnTo>
                    <a:pt x="26" y="473"/>
                  </a:lnTo>
                  <a:lnTo>
                    <a:pt x="28" y="489"/>
                  </a:lnTo>
                  <a:lnTo>
                    <a:pt x="32" y="508"/>
                  </a:lnTo>
                  <a:lnTo>
                    <a:pt x="35" y="527"/>
                  </a:lnTo>
                  <a:lnTo>
                    <a:pt x="39" y="545"/>
                  </a:lnTo>
                  <a:lnTo>
                    <a:pt x="44" y="562"/>
                  </a:lnTo>
                  <a:lnTo>
                    <a:pt x="49" y="582"/>
                  </a:lnTo>
                  <a:lnTo>
                    <a:pt x="54" y="600"/>
                  </a:lnTo>
                  <a:lnTo>
                    <a:pt x="65" y="63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7" name="Freeform 94"/>
            <p:cNvSpPr>
              <a:spLocks/>
            </p:cNvSpPr>
            <p:nvPr/>
          </p:nvSpPr>
          <p:spPr bwMode="auto">
            <a:xfrm>
              <a:off x="3191" y="1194"/>
              <a:ext cx="58" cy="136"/>
            </a:xfrm>
            <a:custGeom>
              <a:avLst/>
              <a:gdLst>
                <a:gd name="T0" fmla="*/ 0 w 462"/>
                <a:gd name="T1" fmla="*/ 0 h 1087"/>
                <a:gd name="T2" fmla="*/ 0 w 462"/>
                <a:gd name="T3" fmla="*/ 0 h 1087"/>
                <a:gd name="T4" fmla="*/ 0 w 462"/>
                <a:gd name="T5" fmla="*/ 0 h 1087"/>
                <a:gd name="T6" fmla="*/ 0 w 462"/>
                <a:gd name="T7" fmla="*/ 0 h 1087"/>
                <a:gd name="T8" fmla="*/ 0 w 462"/>
                <a:gd name="T9" fmla="*/ 0 h 1087"/>
                <a:gd name="T10" fmla="*/ 0 w 462"/>
                <a:gd name="T11" fmla="*/ 0 h 1087"/>
                <a:gd name="T12" fmla="*/ 0 w 462"/>
                <a:gd name="T13" fmla="*/ 0 h 1087"/>
                <a:gd name="T14" fmla="*/ 0 w 462"/>
                <a:gd name="T15" fmla="*/ 0 h 1087"/>
                <a:gd name="T16" fmla="*/ 0 w 462"/>
                <a:gd name="T17" fmla="*/ 0 h 1087"/>
                <a:gd name="T18" fmla="*/ 0 w 462"/>
                <a:gd name="T19" fmla="*/ 0 h 1087"/>
                <a:gd name="T20" fmla="*/ 0 w 462"/>
                <a:gd name="T21" fmla="*/ 0 h 1087"/>
                <a:gd name="T22" fmla="*/ 0 w 462"/>
                <a:gd name="T23" fmla="*/ 0 h 1087"/>
                <a:gd name="T24" fmla="*/ 0 w 462"/>
                <a:gd name="T25" fmla="*/ 0 h 1087"/>
                <a:gd name="T26" fmla="*/ 0 w 462"/>
                <a:gd name="T27" fmla="*/ 0 h 1087"/>
                <a:gd name="T28" fmla="*/ 0 w 462"/>
                <a:gd name="T29" fmla="*/ 0 h 1087"/>
                <a:gd name="T30" fmla="*/ 0 w 462"/>
                <a:gd name="T31" fmla="*/ 0 h 1087"/>
                <a:gd name="T32" fmla="*/ 0 w 462"/>
                <a:gd name="T33" fmla="*/ 0 h 1087"/>
                <a:gd name="T34" fmla="*/ 0 w 462"/>
                <a:gd name="T35" fmla="*/ 0 h 1087"/>
                <a:gd name="T36" fmla="*/ 0 w 462"/>
                <a:gd name="T37" fmla="*/ 0 h 1087"/>
                <a:gd name="T38" fmla="*/ 0 w 462"/>
                <a:gd name="T39" fmla="*/ 0 h 1087"/>
                <a:gd name="T40" fmla="*/ 0 w 462"/>
                <a:gd name="T41" fmla="*/ 0 h 1087"/>
                <a:gd name="T42" fmla="*/ 0 w 462"/>
                <a:gd name="T43" fmla="*/ 0 h 1087"/>
                <a:gd name="T44" fmla="*/ 0 w 462"/>
                <a:gd name="T45" fmla="*/ 0 h 1087"/>
                <a:gd name="T46" fmla="*/ 0 w 462"/>
                <a:gd name="T47" fmla="*/ 0 h 1087"/>
                <a:gd name="T48" fmla="*/ 0 w 462"/>
                <a:gd name="T49" fmla="*/ 0 h 1087"/>
                <a:gd name="T50" fmla="*/ 0 w 462"/>
                <a:gd name="T51" fmla="*/ 0 h 1087"/>
                <a:gd name="T52" fmla="*/ 0 w 462"/>
                <a:gd name="T53" fmla="*/ 0 h 1087"/>
                <a:gd name="T54" fmla="*/ 0 w 462"/>
                <a:gd name="T55" fmla="*/ 0 h 1087"/>
                <a:gd name="T56" fmla="*/ 0 w 462"/>
                <a:gd name="T57" fmla="*/ 0 h 1087"/>
                <a:gd name="T58" fmla="*/ 0 w 462"/>
                <a:gd name="T59" fmla="*/ 0 h 1087"/>
                <a:gd name="T60" fmla="*/ 0 w 462"/>
                <a:gd name="T61" fmla="*/ 0 h 1087"/>
                <a:gd name="T62" fmla="*/ 0 w 462"/>
                <a:gd name="T63" fmla="*/ 0 h 10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2"/>
                <a:gd name="T97" fmla="*/ 0 h 1087"/>
                <a:gd name="T98" fmla="*/ 462 w 462"/>
                <a:gd name="T99" fmla="*/ 1087 h 108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2" h="1087">
                  <a:moveTo>
                    <a:pt x="462" y="1087"/>
                  </a:moveTo>
                  <a:lnTo>
                    <a:pt x="439" y="1066"/>
                  </a:lnTo>
                  <a:lnTo>
                    <a:pt x="415" y="1042"/>
                  </a:lnTo>
                  <a:lnTo>
                    <a:pt x="395" y="1016"/>
                  </a:lnTo>
                  <a:lnTo>
                    <a:pt x="373" y="990"/>
                  </a:lnTo>
                  <a:lnTo>
                    <a:pt x="352" y="962"/>
                  </a:lnTo>
                  <a:lnTo>
                    <a:pt x="331" y="934"/>
                  </a:lnTo>
                  <a:lnTo>
                    <a:pt x="313" y="904"/>
                  </a:lnTo>
                  <a:lnTo>
                    <a:pt x="293" y="873"/>
                  </a:lnTo>
                  <a:lnTo>
                    <a:pt x="274" y="841"/>
                  </a:lnTo>
                  <a:lnTo>
                    <a:pt x="256" y="808"/>
                  </a:lnTo>
                  <a:lnTo>
                    <a:pt x="239" y="774"/>
                  </a:lnTo>
                  <a:lnTo>
                    <a:pt x="224" y="739"/>
                  </a:lnTo>
                  <a:lnTo>
                    <a:pt x="207" y="705"/>
                  </a:lnTo>
                  <a:lnTo>
                    <a:pt x="190" y="670"/>
                  </a:lnTo>
                  <a:lnTo>
                    <a:pt x="176" y="631"/>
                  </a:lnTo>
                  <a:lnTo>
                    <a:pt x="162" y="594"/>
                  </a:lnTo>
                  <a:lnTo>
                    <a:pt x="148" y="557"/>
                  </a:lnTo>
                  <a:lnTo>
                    <a:pt x="134" y="519"/>
                  </a:lnTo>
                  <a:lnTo>
                    <a:pt x="122" y="482"/>
                  </a:lnTo>
                  <a:lnTo>
                    <a:pt x="108" y="445"/>
                  </a:lnTo>
                  <a:lnTo>
                    <a:pt x="97" y="406"/>
                  </a:lnTo>
                  <a:lnTo>
                    <a:pt x="85" y="369"/>
                  </a:lnTo>
                  <a:lnTo>
                    <a:pt x="75" y="329"/>
                  </a:lnTo>
                  <a:lnTo>
                    <a:pt x="64" y="292"/>
                  </a:lnTo>
                  <a:lnTo>
                    <a:pt x="54" y="254"/>
                  </a:lnTo>
                  <a:lnTo>
                    <a:pt x="45" y="216"/>
                  </a:lnTo>
                  <a:lnTo>
                    <a:pt x="36" y="179"/>
                  </a:lnTo>
                  <a:lnTo>
                    <a:pt x="28" y="144"/>
                  </a:lnTo>
                  <a:lnTo>
                    <a:pt x="21" y="106"/>
                  </a:lnTo>
                  <a:lnTo>
                    <a:pt x="12" y="7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8" name="Freeform 95"/>
            <p:cNvSpPr>
              <a:spLocks/>
            </p:cNvSpPr>
            <p:nvPr/>
          </p:nvSpPr>
          <p:spPr bwMode="auto">
            <a:xfrm>
              <a:off x="2966" y="1267"/>
              <a:ext cx="78" cy="164"/>
            </a:xfrm>
            <a:custGeom>
              <a:avLst/>
              <a:gdLst>
                <a:gd name="T0" fmla="*/ 0 w 624"/>
                <a:gd name="T1" fmla="*/ 0 h 1307"/>
                <a:gd name="T2" fmla="*/ 0 w 624"/>
                <a:gd name="T3" fmla="*/ 0 h 1307"/>
                <a:gd name="T4" fmla="*/ 0 w 624"/>
                <a:gd name="T5" fmla="*/ 0 h 1307"/>
                <a:gd name="T6" fmla="*/ 0 w 624"/>
                <a:gd name="T7" fmla="*/ 0 h 1307"/>
                <a:gd name="T8" fmla="*/ 0 w 624"/>
                <a:gd name="T9" fmla="*/ 0 h 1307"/>
                <a:gd name="T10" fmla="*/ 0 w 624"/>
                <a:gd name="T11" fmla="*/ 0 h 1307"/>
                <a:gd name="T12" fmla="*/ 0 w 624"/>
                <a:gd name="T13" fmla="*/ 0 h 1307"/>
                <a:gd name="T14" fmla="*/ 0 w 624"/>
                <a:gd name="T15" fmla="*/ 0 h 1307"/>
                <a:gd name="T16" fmla="*/ 0 w 624"/>
                <a:gd name="T17" fmla="*/ 0 h 1307"/>
                <a:gd name="T18" fmla="*/ 0 w 624"/>
                <a:gd name="T19" fmla="*/ 0 h 1307"/>
                <a:gd name="T20" fmla="*/ 0 w 624"/>
                <a:gd name="T21" fmla="*/ 0 h 1307"/>
                <a:gd name="T22" fmla="*/ 0 w 624"/>
                <a:gd name="T23" fmla="*/ 0 h 1307"/>
                <a:gd name="T24" fmla="*/ 0 w 624"/>
                <a:gd name="T25" fmla="*/ 0 h 1307"/>
                <a:gd name="T26" fmla="*/ 0 w 624"/>
                <a:gd name="T27" fmla="*/ 0 h 1307"/>
                <a:gd name="T28" fmla="*/ 0 w 624"/>
                <a:gd name="T29" fmla="*/ 0 h 1307"/>
                <a:gd name="T30" fmla="*/ 0 w 624"/>
                <a:gd name="T31" fmla="*/ 0 h 1307"/>
                <a:gd name="T32" fmla="*/ 0 w 624"/>
                <a:gd name="T33" fmla="*/ 0 h 1307"/>
                <a:gd name="T34" fmla="*/ 0 w 624"/>
                <a:gd name="T35" fmla="*/ 0 h 1307"/>
                <a:gd name="T36" fmla="*/ 0 w 624"/>
                <a:gd name="T37" fmla="*/ 0 h 1307"/>
                <a:gd name="T38" fmla="*/ 0 w 624"/>
                <a:gd name="T39" fmla="*/ 0 h 1307"/>
                <a:gd name="T40" fmla="*/ 0 w 624"/>
                <a:gd name="T41" fmla="*/ 0 h 1307"/>
                <a:gd name="T42" fmla="*/ 0 w 624"/>
                <a:gd name="T43" fmla="*/ 0 h 1307"/>
                <a:gd name="T44" fmla="*/ 0 w 624"/>
                <a:gd name="T45" fmla="*/ 0 h 1307"/>
                <a:gd name="T46" fmla="*/ 0 w 624"/>
                <a:gd name="T47" fmla="*/ 0 h 1307"/>
                <a:gd name="T48" fmla="*/ 0 w 624"/>
                <a:gd name="T49" fmla="*/ 0 h 1307"/>
                <a:gd name="T50" fmla="*/ 0 w 624"/>
                <a:gd name="T51" fmla="*/ 0 h 1307"/>
                <a:gd name="T52" fmla="*/ 0 w 624"/>
                <a:gd name="T53" fmla="*/ 0 h 1307"/>
                <a:gd name="T54" fmla="*/ 0 w 624"/>
                <a:gd name="T55" fmla="*/ 0 h 1307"/>
                <a:gd name="T56" fmla="*/ 0 w 624"/>
                <a:gd name="T57" fmla="*/ 0 h 1307"/>
                <a:gd name="T58" fmla="*/ 0 w 624"/>
                <a:gd name="T59" fmla="*/ 0 h 1307"/>
                <a:gd name="T60" fmla="*/ 0 w 624"/>
                <a:gd name="T61" fmla="*/ 0 h 1307"/>
                <a:gd name="T62" fmla="*/ 0 w 624"/>
                <a:gd name="T63" fmla="*/ 0 h 13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4"/>
                <a:gd name="T97" fmla="*/ 0 h 1307"/>
                <a:gd name="T98" fmla="*/ 624 w 624"/>
                <a:gd name="T99" fmla="*/ 1307 h 13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4" h="1307">
                  <a:moveTo>
                    <a:pt x="624" y="0"/>
                  </a:moveTo>
                  <a:lnTo>
                    <a:pt x="603" y="42"/>
                  </a:lnTo>
                  <a:lnTo>
                    <a:pt x="581" y="82"/>
                  </a:lnTo>
                  <a:lnTo>
                    <a:pt x="563" y="122"/>
                  </a:lnTo>
                  <a:lnTo>
                    <a:pt x="542" y="165"/>
                  </a:lnTo>
                  <a:lnTo>
                    <a:pt x="523" y="204"/>
                  </a:lnTo>
                  <a:lnTo>
                    <a:pt x="505" y="247"/>
                  </a:lnTo>
                  <a:lnTo>
                    <a:pt x="486" y="286"/>
                  </a:lnTo>
                  <a:lnTo>
                    <a:pt x="467" y="329"/>
                  </a:lnTo>
                  <a:lnTo>
                    <a:pt x="447" y="368"/>
                  </a:lnTo>
                  <a:lnTo>
                    <a:pt x="429" y="410"/>
                  </a:lnTo>
                  <a:lnTo>
                    <a:pt x="410" y="450"/>
                  </a:lnTo>
                  <a:lnTo>
                    <a:pt x="391" y="492"/>
                  </a:lnTo>
                  <a:lnTo>
                    <a:pt x="373" y="532"/>
                  </a:lnTo>
                  <a:lnTo>
                    <a:pt x="354" y="574"/>
                  </a:lnTo>
                  <a:lnTo>
                    <a:pt x="335" y="615"/>
                  </a:lnTo>
                  <a:lnTo>
                    <a:pt x="317" y="656"/>
                  </a:lnTo>
                  <a:lnTo>
                    <a:pt x="298" y="697"/>
                  </a:lnTo>
                  <a:lnTo>
                    <a:pt x="279" y="738"/>
                  </a:lnTo>
                  <a:lnTo>
                    <a:pt x="261" y="779"/>
                  </a:lnTo>
                  <a:lnTo>
                    <a:pt x="241" y="821"/>
                  </a:lnTo>
                  <a:lnTo>
                    <a:pt x="222" y="861"/>
                  </a:lnTo>
                  <a:lnTo>
                    <a:pt x="202" y="903"/>
                  </a:lnTo>
                  <a:lnTo>
                    <a:pt x="183" y="943"/>
                  </a:lnTo>
                  <a:lnTo>
                    <a:pt x="164" y="985"/>
                  </a:lnTo>
                  <a:lnTo>
                    <a:pt x="142" y="1025"/>
                  </a:lnTo>
                  <a:lnTo>
                    <a:pt x="124" y="1065"/>
                  </a:lnTo>
                  <a:lnTo>
                    <a:pt x="103" y="1107"/>
                  </a:lnTo>
                  <a:lnTo>
                    <a:pt x="84" y="1147"/>
                  </a:lnTo>
                  <a:lnTo>
                    <a:pt x="64" y="1187"/>
                  </a:lnTo>
                  <a:lnTo>
                    <a:pt x="42" y="1227"/>
                  </a:lnTo>
                  <a:lnTo>
                    <a:pt x="0" y="130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19" name="Freeform 96"/>
            <p:cNvSpPr>
              <a:spLocks/>
            </p:cNvSpPr>
            <p:nvPr/>
          </p:nvSpPr>
          <p:spPr bwMode="auto">
            <a:xfrm>
              <a:off x="3188" y="1289"/>
              <a:ext cx="10" cy="46"/>
            </a:xfrm>
            <a:custGeom>
              <a:avLst/>
              <a:gdLst>
                <a:gd name="T0" fmla="*/ 0 w 87"/>
                <a:gd name="T1" fmla="*/ 0 h 368"/>
                <a:gd name="T2" fmla="*/ 0 w 87"/>
                <a:gd name="T3" fmla="*/ 0 h 368"/>
                <a:gd name="T4" fmla="*/ 0 w 87"/>
                <a:gd name="T5" fmla="*/ 0 h 368"/>
                <a:gd name="T6" fmla="*/ 0 w 87"/>
                <a:gd name="T7" fmla="*/ 0 h 368"/>
                <a:gd name="T8" fmla="*/ 0 w 87"/>
                <a:gd name="T9" fmla="*/ 0 h 368"/>
                <a:gd name="T10" fmla="*/ 0 w 87"/>
                <a:gd name="T11" fmla="*/ 0 h 368"/>
                <a:gd name="T12" fmla="*/ 0 w 87"/>
                <a:gd name="T13" fmla="*/ 0 h 368"/>
                <a:gd name="T14" fmla="*/ 0 w 87"/>
                <a:gd name="T15" fmla="*/ 0 h 368"/>
                <a:gd name="T16" fmla="*/ 0 w 87"/>
                <a:gd name="T17" fmla="*/ 0 h 368"/>
                <a:gd name="T18" fmla="*/ 0 w 87"/>
                <a:gd name="T19" fmla="*/ 0 h 368"/>
                <a:gd name="T20" fmla="*/ 0 w 87"/>
                <a:gd name="T21" fmla="*/ 0 h 368"/>
                <a:gd name="T22" fmla="*/ 0 w 87"/>
                <a:gd name="T23" fmla="*/ 0 h 368"/>
                <a:gd name="T24" fmla="*/ 0 w 87"/>
                <a:gd name="T25" fmla="*/ 0 h 368"/>
                <a:gd name="T26" fmla="*/ 0 w 87"/>
                <a:gd name="T27" fmla="*/ 0 h 368"/>
                <a:gd name="T28" fmla="*/ 0 w 87"/>
                <a:gd name="T29" fmla="*/ 0 h 368"/>
                <a:gd name="T30" fmla="*/ 0 w 87"/>
                <a:gd name="T31" fmla="*/ 0 h 3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"/>
                <a:gd name="T49" fmla="*/ 0 h 368"/>
                <a:gd name="T50" fmla="*/ 87 w 87"/>
                <a:gd name="T51" fmla="*/ 368 h 3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" h="368">
                  <a:moveTo>
                    <a:pt x="0" y="0"/>
                  </a:moveTo>
                  <a:lnTo>
                    <a:pt x="5" y="26"/>
                  </a:lnTo>
                  <a:lnTo>
                    <a:pt x="11" y="50"/>
                  </a:lnTo>
                  <a:lnTo>
                    <a:pt x="16" y="76"/>
                  </a:lnTo>
                  <a:lnTo>
                    <a:pt x="23" y="98"/>
                  </a:lnTo>
                  <a:lnTo>
                    <a:pt x="28" y="124"/>
                  </a:lnTo>
                  <a:lnTo>
                    <a:pt x="35" y="148"/>
                  </a:lnTo>
                  <a:lnTo>
                    <a:pt x="39" y="174"/>
                  </a:lnTo>
                  <a:lnTo>
                    <a:pt x="46" y="197"/>
                  </a:lnTo>
                  <a:lnTo>
                    <a:pt x="51" y="223"/>
                  </a:lnTo>
                  <a:lnTo>
                    <a:pt x="59" y="247"/>
                  </a:lnTo>
                  <a:lnTo>
                    <a:pt x="63" y="273"/>
                  </a:lnTo>
                  <a:lnTo>
                    <a:pt x="70" y="296"/>
                  </a:lnTo>
                  <a:lnTo>
                    <a:pt x="74" y="319"/>
                  </a:lnTo>
                  <a:lnTo>
                    <a:pt x="82" y="345"/>
                  </a:lnTo>
                  <a:lnTo>
                    <a:pt x="87" y="36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0" name="Freeform 97"/>
            <p:cNvSpPr>
              <a:spLocks/>
            </p:cNvSpPr>
            <p:nvPr/>
          </p:nvSpPr>
          <p:spPr bwMode="auto">
            <a:xfrm>
              <a:off x="3064" y="1309"/>
              <a:ext cx="14" cy="60"/>
            </a:xfrm>
            <a:custGeom>
              <a:avLst/>
              <a:gdLst>
                <a:gd name="T0" fmla="*/ 0 w 115"/>
                <a:gd name="T1" fmla="*/ 0 h 483"/>
                <a:gd name="T2" fmla="*/ 0 w 115"/>
                <a:gd name="T3" fmla="*/ 0 h 483"/>
                <a:gd name="T4" fmla="*/ 0 w 115"/>
                <a:gd name="T5" fmla="*/ 0 h 483"/>
                <a:gd name="T6" fmla="*/ 0 w 115"/>
                <a:gd name="T7" fmla="*/ 0 h 483"/>
                <a:gd name="T8" fmla="*/ 0 w 115"/>
                <a:gd name="T9" fmla="*/ 0 h 483"/>
                <a:gd name="T10" fmla="*/ 0 w 115"/>
                <a:gd name="T11" fmla="*/ 0 h 483"/>
                <a:gd name="T12" fmla="*/ 0 w 115"/>
                <a:gd name="T13" fmla="*/ 0 h 483"/>
                <a:gd name="T14" fmla="*/ 0 w 115"/>
                <a:gd name="T15" fmla="*/ 0 h 483"/>
                <a:gd name="T16" fmla="*/ 0 w 115"/>
                <a:gd name="T17" fmla="*/ 0 h 483"/>
                <a:gd name="T18" fmla="*/ 0 w 115"/>
                <a:gd name="T19" fmla="*/ 0 h 483"/>
                <a:gd name="T20" fmla="*/ 0 w 115"/>
                <a:gd name="T21" fmla="*/ 0 h 483"/>
                <a:gd name="T22" fmla="*/ 0 w 115"/>
                <a:gd name="T23" fmla="*/ 0 h 483"/>
                <a:gd name="T24" fmla="*/ 0 w 115"/>
                <a:gd name="T25" fmla="*/ 0 h 483"/>
                <a:gd name="T26" fmla="*/ 0 w 115"/>
                <a:gd name="T27" fmla="*/ 0 h 483"/>
                <a:gd name="T28" fmla="*/ 0 w 115"/>
                <a:gd name="T29" fmla="*/ 0 h 483"/>
                <a:gd name="T30" fmla="*/ 0 w 115"/>
                <a:gd name="T31" fmla="*/ 0 h 483"/>
                <a:gd name="T32" fmla="*/ 0 w 115"/>
                <a:gd name="T33" fmla="*/ 0 h 483"/>
                <a:gd name="T34" fmla="*/ 0 w 115"/>
                <a:gd name="T35" fmla="*/ 0 h 483"/>
                <a:gd name="T36" fmla="*/ 0 w 115"/>
                <a:gd name="T37" fmla="*/ 0 h 483"/>
                <a:gd name="T38" fmla="*/ 0 w 115"/>
                <a:gd name="T39" fmla="*/ 0 h 483"/>
                <a:gd name="T40" fmla="*/ 0 w 115"/>
                <a:gd name="T41" fmla="*/ 0 h 4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5"/>
                <a:gd name="T64" fmla="*/ 0 h 483"/>
                <a:gd name="T65" fmla="*/ 115 w 115"/>
                <a:gd name="T66" fmla="*/ 483 h 4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5" h="483">
                  <a:moveTo>
                    <a:pt x="115" y="0"/>
                  </a:moveTo>
                  <a:lnTo>
                    <a:pt x="110" y="26"/>
                  </a:lnTo>
                  <a:lnTo>
                    <a:pt x="106" y="54"/>
                  </a:lnTo>
                  <a:lnTo>
                    <a:pt x="100" y="80"/>
                  </a:lnTo>
                  <a:lnTo>
                    <a:pt x="93" y="111"/>
                  </a:lnTo>
                  <a:lnTo>
                    <a:pt x="87" y="139"/>
                  </a:lnTo>
                  <a:lnTo>
                    <a:pt x="84" y="154"/>
                  </a:lnTo>
                  <a:lnTo>
                    <a:pt x="78" y="185"/>
                  </a:lnTo>
                  <a:lnTo>
                    <a:pt x="68" y="215"/>
                  </a:lnTo>
                  <a:lnTo>
                    <a:pt x="65" y="232"/>
                  </a:lnTo>
                  <a:lnTo>
                    <a:pt x="56" y="262"/>
                  </a:lnTo>
                  <a:lnTo>
                    <a:pt x="52" y="279"/>
                  </a:lnTo>
                  <a:lnTo>
                    <a:pt x="50" y="295"/>
                  </a:lnTo>
                  <a:lnTo>
                    <a:pt x="44" y="312"/>
                  </a:lnTo>
                  <a:lnTo>
                    <a:pt x="35" y="342"/>
                  </a:lnTo>
                  <a:lnTo>
                    <a:pt x="30" y="359"/>
                  </a:lnTo>
                  <a:lnTo>
                    <a:pt x="28" y="375"/>
                  </a:lnTo>
                  <a:lnTo>
                    <a:pt x="24" y="392"/>
                  </a:lnTo>
                  <a:lnTo>
                    <a:pt x="14" y="422"/>
                  </a:lnTo>
                  <a:lnTo>
                    <a:pt x="9" y="439"/>
                  </a:lnTo>
                  <a:lnTo>
                    <a:pt x="0" y="4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1" name="Freeform 98"/>
            <p:cNvSpPr>
              <a:spLocks/>
            </p:cNvSpPr>
            <p:nvPr/>
          </p:nvSpPr>
          <p:spPr bwMode="auto">
            <a:xfrm>
              <a:off x="3115" y="1308"/>
              <a:ext cx="9" cy="57"/>
            </a:xfrm>
            <a:custGeom>
              <a:avLst/>
              <a:gdLst>
                <a:gd name="T0" fmla="*/ 0 w 65"/>
                <a:gd name="T1" fmla="*/ 0 h 452"/>
                <a:gd name="T2" fmla="*/ 0 w 65"/>
                <a:gd name="T3" fmla="*/ 0 h 452"/>
                <a:gd name="T4" fmla="*/ 0 w 65"/>
                <a:gd name="T5" fmla="*/ 0 h 452"/>
                <a:gd name="T6" fmla="*/ 0 w 65"/>
                <a:gd name="T7" fmla="*/ 0 h 452"/>
                <a:gd name="T8" fmla="*/ 0 w 65"/>
                <a:gd name="T9" fmla="*/ 0 h 452"/>
                <a:gd name="T10" fmla="*/ 0 w 65"/>
                <a:gd name="T11" fmla="*/ 0 h 452"/>
                <a:gd name="T12" fmla="*/ 0 w 65"/>
                <a:gd name="T13" fmla="*/ 0 h 452"/>
                <a:gd name="T14" fmla="*/ 0 w 65"/>
                <a:gd name="T15" fmla="*/ 0 h 452"/>
                <a:gd name="T16" fmla="*/ 0 w 65"/>
                <a:gd name="T17" fmla="*/ 0 h 452"/>
                <a:gd name="T18" fmla="*/ 0 w 65"/>
                <a:gd name="T19" fmla="*/ 0 h 452"/>
                <a:gd name="T20" fmla="*/ 0 w 65"/>
                <a:gd name="T21" fmla="*/ 0 h 452"/>
                <a:gd name="T22" fmla="*/ 0 w 65"/>
                <a:gd name="T23" fmla="*/ 0 h 452"/>
                <a:gd name="T24" fmla="*/ 0 w 65"/>
                <a:gd name="T25" fmla="*/ 0 h 452"/>
                <a:gd name="T26" fmla="*/ 0 w 65"/>
                <a:gd name="T27" fmla="*/ 0 h 452"/>
                <a:gd name="T28" fmla="*/ 0 w 65"/>
                <a:gd name="T29" fmla="*/ 0 h 452"/>
                <a:gd name="T30" fmla="*/ 0 w 65"/>
                <a:gd name="T31" fmla="*/ 0 h 452"/>
                <a:gd name="T32" fmla="*/ 0 w 65"/>
                <a:gd name="T33" fmla="*/ 0 h 452"/>
                <a:gd name="T34" fmla="*/ 0 w 65"/>
                <a:gd name="T35" fmla="*/ 0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5"/>
                <a:gd name="T55" fmla="*/ 0 h 452"/>
                <a:gd name="T56" fmla="*/ 65 w 65"/>
                <a:gd name="T57" fmla="*/ 452 h 4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5" h="452">
                  <a:moveTo>
                    <a:pt x="2" y="0"/>
                  </a:moveTo>
                  <a:lnTo>
                    <a:pt x="0" y="16"/>
                  </a:lnTo>
                  <a:lnTo>
                    <a:pt x="0" y="46"/>
                  </a:lnTo>
                  <a:lnTo>
                    <a:pt x="0" y="74"/>
                  </a:lnTo>
                  <a:lnTo>
                    <a:pt x="2" y="102"/>
                  </a:lnTo>
                  <a:lnTo>
                    <a:pt x="4" y="130"/>
                  </a:lnTo>
                  <a:lnTo>
                    <a:pt x="7" y="158"/>
                  </a:lnTo>
                  <a:lnTo>
                    <a:pt x="11" y="187"/>
                  </a:lnTo>
                  <a:lnTo>
                    <a:pt x="16" y="215"/>
                  </a:lnTo>
                  <a:lnTo>
                    <a:pt x="20" y="241"/>
                  </a:lnTo>
                  <a:lnTo>
                    <a:pt x="26" y="269"/>
                  </a:lnTo>
                  <a:lnTo>
                    <a:pt x="30" y="295"/>
                  </a:lnTo>
                  <a:lnTo>
                    <a:pt x="37" y="323"/>
                  </a:lnTo>
                  <a:lnTo>
                    <a:pt x="44" y="351"/>
                  </a:lnTo>
                  <a:lnTo>
                    <a:pt x="48" y="379"/>
                  </a:lnTo>
                  <a:lnTo>
                    <a:pt x="56" y="407"/>
                  </a:lnTo>
                  <a:lnTo>
                    <a:pt x="58" y="424"/>
                  </a:lnTo>
                  <a:lnTo>
                    <a:pt x="65" y="4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2" name="Freeform 99"/>
            <p:cNvSpPr>
              <a:spLocks/>
            </p:cNvSpPr>
            <p:nvPr/>
          </p:nvSpPr>
          <p:spPr bwMode="auto">
            <a:xfrm>
              <a:off x="3450" y="1404"/>
              <a:ext cx="87" cy="27"/>
            </a:xfrm>
            <a:custGeom>
              <a:avLst/>
              <a:gdLst>
                <a:gd name="T0" fmla="*/ 0 w 698"/>
                <a:gd name="T1" fmla="*/ 0 h 214"/>
                <a:gd name="T2" fmla="*/ 0 w 698"/>
                <a:gd name="T3" fmla="*/ 0 h 214"/>
                <a:gd name="T4" fmla="*/ 0 w 698"/>
                <a:gd name="T5" fmla="*/ 0 h 214"/>
                <a:gd name="T6" fmla="*/ 0 w 698"/>
                <a:gd name="T7" fmla="*/ 0 h 214"/>
                <a:gd name="T8" fmla="*/ 0 w 698"/>
                <a:gd name="T9" fmla="*/ 0 h 214"/>
                <a:gd name="T10" fmla="*/ 0 w 698"/>
                <a:gd name="T11" fmla="*/ 0 h 214"/>
                <a:gd name="T12" fmla="*/ 0 w 698"/>
                <a:gd name="T13" fmla="*/ 0 h 214"/>
                <a:gd name="T14" fmla="*/ 0 w 698"/>
                <a:gd name="T15" fmla="*/ 0 h 214"/>
                <a:gd name="T16" fmla="*/ 0 w 698"/>
                <a:gd name="T17" fmla="*/ 0 h 214"/>
                <a:gd name="T18" fmla="*/ 0 w 698"/>
                <a:gd name="T19" fmla="*/ 0 h 214"/>
                <a:gd name="T20" fmla="*/ 0 w 698"/>
                <a:gd name="T21" fmla="*/ 0 h 214"/>
                <a:gd name="T22" fmla="*/ 0 w 698"/>
                <a:gd name="T23" fmla="*/ 0 h 214"/>
                <a:gd name="T24" fmla="*/ 0 w 698"/>
                <a:gd name="T25" fmla="*/ 0 h 214"/>
                <a:gd name="T26" fmla="*/ 0 w 698"/>
                <a:gd name="T27" fmla="*/ 0 h 214"/>
                <a:gd name="T28" fmla="*/ 0 w 698"/>
                <a:gd name="T29" fmla="*/ 0 h 214"/>
                <a:gd name="T30" fmla="*/ 0 w 698"/>
                <a:gd name="T31" fmla="*/ 0 h 214"/>
                <a:gd name="T32" fmla="*/ 0 w 698"/>
                <a:gd name="T33" fmla="*/ 0 h 214"/>
                <a:gd name="T34" fmla="*/ 0 w 698"/>
                <a:gd name="T35" fmla="*/ 0 h 214"/>
                <a:gd name="T36" fmla="*/ 0 w 698"/>
                <a:gd name="T37" fmla="*/ 0 h 214"/>
                <a:gd name="T38" fmla="*/ 0 w 698"/>
                <a:gd name="T39" fmla="*/ 0 h 214"/>
                <a:gd name="T40" fmla="*/ 0 w 698"/>
                <a:gd name="T41" fmla="*/ 0 h 214"/>
                <a:gd name="T42" fmla="*/ 0 w 698"/>
                <a:gd name="T43" fmla="*/ 0 h 214"/>
                <a:gd name="T44" fmla="*/ 0 w 698"/>
                <a:gd name="T45" fmla="*/ 0 h 214"/>
                <a:gd name="T46" fmla="*/ 0 w 698"/>
                <a:gd name="T47" fmla="*/ 0 h 214"/>
                <a:gd name="T48" fmla="*/ 0 w 698"/>
                <a:gd name="T49" fmla="*/ 0 h 214"/>
                <a:gd name="T50" fmla="*/ 0 w 698"/>
                <a:gd name="T51" fmla="*/ 0 h 214"/>
                <a:gd name="T52" fmla="*/ 0 w 698"/>
                <a:gd name="T53" fmla="*/ 0 h 214"/>
                <a:gd name="T54" fmla="*/ 0 w 698"/>
                <a:gd name="T55" fmla="*/ 0 h 214"/>
                <a:gd name="T56" fmla="*/ 0 w 698"/>
                <a:gd name="T57" fmla="*/ 0 h 214"/>
                <a:gd name="T58" fmla="*/ 0 w 698"/>
                <a:gd name="T59" fmla="*/ 0 h 214"/>
                <a:gd name="T60" fmla="*/ 0 w 698"/>
                <a:gd name="T61" fmla="*/ 0 h 214"/>
                <a:gd name="T62" fmla="*/ 0 w 698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8"/>
                <a:gd name="T97" fmla="*/ 0 h 214"/>
                <a:gd name="T98" fmla="*/ 698 w 698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8" h="214">
                  <a:moveTo>
                    <a:pt x="0" y="0"/>
                  </a:moveTo>
                  <a:lnTo>
                    <a:pt x="24" y="0"/>
                  </a:lnTo>
                  <a:lnTo>
                    <a:pt x="47" y="2"/>
                  </a:lnTo>
                  <a:lnTo>
                    <a:pt x="71" y="4"/>
                  </a:lnTo>
                  <a:lnTo>
                    <a:pt x="95" y="10"/>
                  </a:lnTo>
                  <a:lnTo>
                    <a:pt x="116" y="14"/>
                  </a:lnTo>
                  <a:lnTo>
                    <a:pt x="138" y="21"/>
                  </a:lnTo>
                  <a:lnTo>
                    <a:pt x="160" y="28"/>
                  </a:lnTo>
                  <a:lnTo>
                    <a:pt x="181" y="35"/>
                  </a:lnTo>
                  <a:lnTo>
                    <a:pt x="203" y="45"/>
                  </a:lnTo>
                  <a:lnTo>
                    <a:pt x="221" y="54"/>
                  </a:lnTo>
                  <a:lnTo>
                    <a:pt x="242" y="63"/>
                  </a:lnTo>
                  <a:lnTo>
                    <a:pt x="261" y="75"/>
                  </a:lnTo>
                  <a:lnTo>
                    <a:pt x="282" y="86"/>
                  </a:lnTo>
                  <a:lnTo>
                    <a:pt x="300" y="97"/>
                  </a:lnTo>
                  <a:lnTo>
                    <a:pt x="322" y="108"/>
                  </a:lnTo>
                  <a:lnTo>
                    <a:pt x="341" y="120"/>
                  </a:lnTo>
                  <a:lnTo>
                    <a:pt x="361" y="129"/>
                  </a:lnTo>
                  <a:lnTo>
                    <a:pt x="380" y="140"/>
                  </a:lnTo>
                  <a:lnTo>
                    <a:pt x="402" y="153"/>
                  </a:lnTo>
                  <a:lnTo>
                    <a:pt x="423" y="162"/>
                  </a:lnTo>
                  <a:lnTo>
                    <a:pt x="441" y="171"/>
                  </a:lnTo>
                  <a:lnTo>
                    <a:pt x="462" y="181"/>
                  </a:lnTo>
                  <a:lnTo>
                    <a:pt x="484" y="188"/>
                  </a:lnTo>
                  <a:lnTo>
                    <a:pt x="505" y="194"/>
                  </a:lnTo>
                  <a:lnTo>
                    <a:pt x="529" y="199"/>
                  </a:lnTo>
                  <a:lnTo>
                    <a:pt x="549" y="207"/>
                  </a:lnTo>
                  <a:lnTo>
                    <a:pt x="573" y="209"/>
                  </a:lnTo>
                  <a:lnTo>
                    <a:pt x="596" y="211"/>
                  </a:lnTo>
                  <a:lnTo>
                    <a:pt x="620" y="214"/>
                  </a:lnTo>
                  <a:lnTo>
                    <a:pt x="646" y="211"/>
                  </a:lnTo>
                  <a:lnTo>
                    <a:pt x="698" y="205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3" name="Freeform 100"/>
            <p:cNvSpPr>
              <a:spLocks/>
            </p:cNvSpPr>
            <p:nvPr/>
          </p:nvSpPr>
          <p:spPr bwMode="auto">
            <a:xfrm>
              <a:off x="3203" y="1439"/>
              <a:ext cx="47" cy="26"/>
            </a:xfrm>
            <a:custGeom>
              <a:avLst/>
              <a:gdLst>
                <a:gd name="T0" fmla="*/ 0 w 371"/>
                <a:gd name="T1" fmla="*/ 0 h 203"/>
                <a:gd name="T2" fmla="*/ 0 w 371"/>
                <a:gd name="T3" fmla="*/ 0 h 203"/>
                <a:gd name="T4" fmla="*/ 0 w 371"/>
                <a:gd name="T5" fmla="*/ 0 h 203"/>
                <a:gd name="T6" fmla="*/ 0 w 371"/>
                <a:gd name="T7" fmla="*/ 0 h 203"/>
                <a:gd name="T8" fmla="*/ 0 w 371"/>
                <a:gd name="T9" fmla="*/ 0 h 203"/>
                <a:gd name="T10" fmla="*/ 0 w 371"/>
                <a:gd name="T11" fmla="*/ 0 h 203"/>
                <a:gd name="T12" fmla="*/ 0 w 371"/>
                <a:gd name="T13" fmla="*/ 0 h 203"/>
                <a:gd name="T14" fmla="*/ 0 w 371"/>
                <a:gd name="T15" fmla="*/ 0 h 203"/>
                <a:gd name="T16" fmla="*/ 0 w 371"/>
                <a:gd name="T17" fmla="*/ 0 h 203"/>
                <a:gd name="T18" fmla="*/ 0 w 371"/>
                <a:gd name="T19" fmla="*/ 0 h 203"/>
                <a:gd name="T20" fmla="*/ 0 w 371"/>
                <a:gd name="T21" fmla="*/ 0 h 203"/>
                <a:gd name="T22" fmla="*/ 0 w 371"/>
                <a:gd name="T23" fmla="*/ 0 h 203"/>
                <a:gd name="T24" fmla="*/ 0 w 371"/>
                <a:gd name="T25" fmla="*/ 0 h 203"/>
                <a:gd name="T26" fmla="*/ 0 w 371"/>
                <a:gd name="T27" fmla="*/ 0 h 203"/>
                <a:gd name="T28" fmla="*/ 0 w 371"/>
                <a:gd name="T29" fmla="*/ 0 h 203"/>
                <a:gd name="T30" fmla="*/ 0 w 371"/>
                <a:gd name="T31" fmla="*/ 0 h 2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1"/>
                <a:gd name="T49" fmla="*/ 0 h 203"/>
                <a:gd name="T50" fmla="*/ 371 w 371"/>
                <a:gd name="T51" fmla="*/ 203 h 20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1" h="203">
                  <a:moveTo>
                    <a:pt x="371" y="32"/>
                  </a:moveTo>
                  <a:lnTo>
                    <a:pt x="345" y="15"/>
                  </a:lnTo>
                  <a:lnTo>
                    <a:pt x="322" y="4"/>
                  </a:lnTo>
                  <a:lnTo>
                    <a:pt x="296" y="0"/>
                  </a:lnTo>
                  <a:lnTo>
                    <a:pt x="272" y="4"/>
                  </a:lnTo>
                  <a:lnTo>
                    <a:pt x="246" y="11"/>
                  </a:lnTo>
                  <a:lnTo>
                    <a:pt x="223" y="24"/>
                  </a:lnTo>
                  <a:lnTo>
                    <a:pt x="197" y="39"/>
                  </a:lnTo>
                  <a:lnTo>
                    <a:pt x="173" y="57"/>
                  </a:lnTo>
                  <a:lnTo>
                    <a:pt x="147" y="78"/>
                  </a:lnTo>
                  <a:lnTo>
                    <a:pt x="125" y="102"/>
                  </a:lnTo>
                  <a:lnTo>
                    <a:pt x="99" y="123"/>
                  </a:lnTo>
                  <a:lnTo>
                    <a:pt x="75" y="147"/>
                  </a:lnTo>
                  <a:lnTo>
                    <a:pt x="50" y="167"/>
                  </a:lnTo>
                  <a:lnTo>
                    <a:pt x="26" y="186"/>
                  </a:lnTo>
                  <a:lnTo>
                    <a:pt x="0" y="20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4" name="Freeform 101"/>
            <p:cNvSpPr>
              <a:spLocks/>
            </p:cNvSpPr>
            <p:nvPr/>
          </p:nvSpPr>
          <p:spPr bwMode="auto">
            <a:xfrm>
              <a:off x="3227" y="1413"/>
              <a:ext cx="45" cy="31"/>
            </a:xfrm>
            <a:custGeom>
              <a:avLst/>
              <a:gdLst>
                <a:gd name="T0" fmla="*/ 0 w 361"/>
                <a:gd name="T1" fmla="*/ 0 h 242"/>
                <a:gd name="T2" fmla="*/ 0 w 361"/>
                <a:gd name="T3" fmla="*/ 0 h 242"/>
                <a:gd name="T4" fmla="*/ 0 w 361"/>
                <a:gd name="T5" fmla="*/ 0 h 242"/>
                <a:gd name="T6" fmla="*/ 0 w 361"/>
                <a:gd name="T7" fmla="*/ 0 h 242"/>
                <a:gd name="T8" fmla="*/ 0 w 361"/>
                <a:gd name="T9" fmla="*/ 0 h 242"/>
                <a:gd name="T10" fmla="*/ 0 w 361"/>
                <a:gd name="T11" fmla="*/ 0 h 242"/>
                <a:gd name="T12" fmla="*/ 0 w 361"/>
                <a:gd name="T13" fmla="*/ 0 h 242"/>
                <a:gd name="T14" fmla="*/ 0 w 361"/>
                <a:gd name="T15" fmla="*/ 0 h 242"/>
                <a:gd name="T16" fmla="*/ 0 w 361"/>
                <a:gd name="T17" fmla="*/ 0 h 242"/>
                <a:gd name="T18" fmla="*/ 0 w 361"/>
                <a:gd name="T19" fmla="*/ 0 h 242"/>
                <a:gd name="T20" fmla="*/ 0 w 361"/>
                <a:gd name="T21" fmla="*/ 0 h 242"/>
                <a:gd name="T22" fmla="*/ 0 w 361"/>
                <a:gd name="T23" fmla="*/ 0 h 242"/>
                <a:gd name="T24" fmla="*/ 0 w 361"/>
                <a:gd name="T25" fmla="*/ 0 h 242"/>
                <a:gd name="T26" fmla="*/ 0 w 361"/>
                <a:gd name="T27" fmla="*/ 0 h 242"/>
                <a:gd name="T28" fmla="*/ 0 w 361"/>
                <a:gd name="T29" fmla="*/ 0 h 242"/>
                <a:gd name="T30" fmla="*/ 0 w 361"/>
                <a:gd name="T31" fmla="*/ 0 h 242"/>
                <a:gd name="T32" fmla="*/ 0 w 361"/>
                <a:gd name="T33" fmla="*/ 0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1"/>
                <a:gd name="T52" fmla="*/ 0 h 242"/>
                <a:gd name="T53" fmla="*/ 361 w 361"/>
                <a:gd name="T54" fmla="*/ 242 h 2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1" h="242">
                  <a:moveTo>
                    <a:pt x="0" y="242"/>
                  </a:moveTo>
                  <a:lnTo>
                    <a:pt x="26" y="225"/>
                  </a:lnTo>
                  <a:lnTo>
                    <a:pt x="52" y="208"/>
                  </a:lnTo>
                  <a:lnTo>
                    <a:pt x="75" y="197"/>
                  </a:lnTo>
                  <a:lnTo>
                    <a:pt x="98" y="186"/>
                  </a:lnTo>
                  <a:lnTo>
                    <a:pt x="121" y="174"/>
                  </a:lnTo>
                  <a:lnTo>
                    <a:pt x="145" y="165"/>
                  </a:lnTo>
                  <a:lnTo>
                    <a:pt x="166" y="154"/>
                  </a:lnTo>
                  <a:lnTo>
                    <a:pt x="188" y="145"/>
                  </a:lnTo>
                  <a:lnTo>
                    <a:pt x="208" y="136"/>
                  </a:lnTo>
                  <a:lnTo>
                    <a:pt x="229" y="124"/>
                  </a:lnTo>
                  <a:lnTo>
                    <a:pt x="251" y="113"/>
                  </a:lnTo>
                  <a:lnTo>
                    <a:pt x="272" y="96"/>
                  </a:lnTo>
                  <a:lnTo>
                    <a:pt x="294" y="78"/>
                  </a:lnTo>
                  <a:lnTo>
                    <a:pt x="314" y="56"/>
                  </a:lnTo>
                  <a:lnTo>
                    <a:pt x="338" y="31"/>
                  </a:lnTo>
                  <a:lnTo>
                    <a:pt x="36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5" name="Freeform 102"/>
            <p:cNvSpPr>
              <a:spLocks/>
            </p:cNvSpPr>
            <p:nvPr/>
          </p:nvSpPr>
          <p:spPr bwMode="auto">
            <a:xfrm>
              <a:off x="3250" y="1421"/>
              <a:ext cx="22" cy="22"/>
            </a:xfrm>
            <a:custGeom>
              <a:avLst/>
              <a:gdLst>
                <a:gd name="T0" fmla="*/ 0 w 177"/>
                <a:gd name="T1" fmla="*/ 0 h 178"/>
                <a:gd name="T2" fmla="*/ 0 w 177"/>
                <a:gd name="T3" fmla="*/ 0 h 178"/>
                <a:gd name="T4" fmla="*/ 0 w 177"/>
                <a:gd name="T5" fmla="*/ 0 h 178"/>
                <a:gd name="T6" fmla="*/ 0 w 177"/>
                <a:gd name="T7" fmla="*/ 0 h 178"/>
                <a:gd name="T8" fmla="*/ 0 w 177"/>
                <a:gd name="T9" fmla="*/ 0 h 178"/>
                <a:gd name="T10" fmla="*/ 0 w 177"/>
                <a:gd name="T11" fmla="*/ 0 h 178"/>
                <a:gd name="T12" fmla="*/ 0 w 177"/>
                <a:gd name="T13" fmla="*/ 0 h 178"/>
                <a:gd name="T14" fmla="*/ 0 w 177"/>
                <a:gd name="T15" fmla="*/ 0 h 178"/>
                <a:gd name="T16" fmla="*/ 0 w 177"/>
                <a:gd name="T17" fmla="*/ 0 h 178"/>
                <a:gd name="T18" fmla="*/ 0 w 177"/>
                <a:gd name="T19" fmla="*/ 0 h 178"/>
                <a:gd name="T20" fmla="*/ 0 w 177"/>
                <a:gd name="T21" fmla="*/ 0 h 178"/>
                <a:gd name="T22" fmla="*/ 0 w 177"/>
                <a:gd name="T23" fmla="*/ 0 h 1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7"/>
                <a:gd name="T37" fmla="*/ 0 h 178"/>
                <a:gd name="T38" fmla="*/ 177 w 177"/>
                <a:gd name="T39" fmla="*/ 178 h 1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7" h="178">
                  <a:moveTo>
                    <a:pt x="177" y="0"/>
                  </a:moveTo>
                  <a:lnTo>
                    <a:pt x="177" y="17"/>
                  </a:lnTo>
                  <a:lnTo>
                    <a:pt x="164" y="32"/>
                  </a:lnTo>
                  <a:lnTo>
                    <a:pt x="147" y="47"/>
                  </a:lnTo>
                  <a:lnTo>
                    <a:pt x="126" y="60"/>
                  </a:lnTo>
                  <a:lnTo>
                    <a:pt x="102" y="77"/>
                  </a:lnTo>
                  <a:lnTo>
                    <a:pt x="86" y="89"/>
                  </a:lnTo>
                  <a:lnTo>
                    <a:pt x="69" y="103"/>
                  </a:lnTo>
                  <a:lnTo>
                    <a:pt x="54" y="117"/>
                  </a:lnTo>
                  <a:lnTo>
                    <a:pt x="37" y="131"/>
                  </a:lnTo>
                  <a:lnTo>
                    <a:pt x="22" y="147"/>
                  </a:lnTo>
                  <a:lnTo>
                    <a:pt x="0" y="1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6" name="Freeform 103"/>
            <p:cNvSpPr>
              <a:spLocks/>
            </p:cNvSpPr>
            <p:nvPr/>
          </p:nvSpPr>
          <p:spPr bwMode="auto">
            <a:xfrm>
              <a:off x="3761" y="1518"/>
              <a:ext cx="14" cy="14"/>
            </a:xfrm>
            <a:custGeom>
              <a:avLst/>
              <a:gdLst>
                <a:gd name="T0" fmla="*/ 0 w 108"/>
                <a:gd name="T1" fmla="*/ 0 h 110"/>
                <a:gd name="T2" fmla="*/ 0 w 108"/>
                <a:gd name="T3" fmla="*/ 0 h 110"/>
                <a:gd name="T4" fmla="*/ 0 w 108"/>
                <a:gd name="T5" fmla="*/ 0 h 110"/>
                <a:gd name="T6" fmla="*/ 0 w 108"/>
                <a:gd name="T7" fmla="*/ 0 h 110"/>
                <a:gd name="T8" fmla="*/ 0 w 108"/>
                <a:gd name="T9" fmla="*/ 0 h 110"/>
                <a:gd name="T10" fmla="*/ 0 w 108"/>
                <a:gd name="T11" fmla="*/ 0 h 110"/>
                <a:gd name="T12" fmla="*/ 0 w 108"/>
                <a:gd name="T13" fmla="*/ 0 h 110"/>
                <a:gd name="T14" fmla="*/ 0 w 108"/>
                <a:gd name="T15" fmla="*/ 0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110"/>
                <a:gd name="T26" fmla="*/ 108 w 108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110">
                  <a:moveTo>
                    <a:pt x="0" y="0"/>
                  </a:moveTo>
                  <a:lnTo>
                    <a:pt x="14" y="17"/>
                  </a:lnTo>
                  <a:lnTo>
                    <a:pt x="31" y="36"/>
                  </a:lnTo>
                  <a:lnTo>
                    <a:pt x="46" y="49"/>
                  </a:lnTo>
                  <a:lnTo>
                    <a:pt x="61" y="66"/>
                  </a:lnTo>
                  <a:lnTo>
                    <a:pt x="77" y="80"/>
                  </a:lnTo>
                  <a:lnTo>
                    <a:pt x="91" y="96"/>
                  </a:lnTo>
                  <a:lnTo>
                    <a:pt x="108" y="11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7" name="Freeform 104"/>
            <p:cNvSpPr>
              <a:spLocks/>
            </p:cNvSpPr>
            <p:nvPr/>
          </p:nvSpPr>
          <p:spPr bwMode="auto">
            <a:xfrm>
              <a:off x="3743" y="1412"/>
              <a:ext cx="18" cy="106"/>
            </a:xfrm>
            <a:custGeom>
              <a:avLst/>
              <a:gdLst>
                <a:gd name="T0" fmla="*/ 0 w 148"/>
                <a:gd name="T1" fmla="*/ 0 h 847"/>
                <a:gd name="T2" fmla="*/ 0 w 148"/>
                <a:gd name="T3" fmla="*/ 0 h 847"/>
                <a:gd name="T4" fmla="*/ 0 w 148"/>
                <a:gd name="T5" fmla="*/ 0 h 847"/>
                <a:gd name="T6" fmla="*/ 0 w 148"/>
                <a:gd name="T7" fmla="*/ 0 h 847"/>
                <a:gd name="T8" fmla="*/ 0 w 148"/>
                <a:gd name="T9" fmla="*/ 0 h 847"/>
                <a:gd name="T10" fmla="*/ 0 w 148"/>
                <a:gd name="T11" fmla="*/ 0 h 847"/>
                <a:gd name="T12" fmla="*/ 0 w 148"/>
                <a:gd name="T13" fmla="*/ 0 h 847"/>
                <a:gd name="T14" fmla="*/ 0 w 148"/>
                <a:gd name="T15" fmla="*/ 0 h 847"/>
                <a:gd name="T16" fmla="*/ 0 w 148"/>
                <a:gd name="T17" fmla="*/ 0 h 847"/>
                <a:gd name="T18" fmla="*/ 0 w 148"/>
                <a:gd name="T19" fmla="*/ 0 h 847"/>
                <a:gd name="T20" fmla="*/ 0 w 148"/>
                <a:gd name="T21" fmla="*/ 0 h 847"/>
                <a:gd name="T22" fmla="*/ 0 w 148"/>
                <a:gd name="T23" fmla="*/ 0 h 847"/>
                <a:gd name="T24" fmla="*/ 0 w 148"/>
                <a:gd name="T25" fmla="*/ 0 h 847"/>
                <a:gd name="T26" fmla="*/ 0 w 148"/>
                <a:gd name="T27" fmla="*/ 0 h 847"/>
                <a:gd name="T28" fmla="*/ 0 w 148"/>
                <a:gd name="T29" fmla="*/ 0 h 847"/>
                <a:gd name="T30" fmla="*/ 0 w 148"/>
                <a:gd name="T31" fmla="*/ 0 h 847"/>
                <a:gd name="T32" fmla="*/ 0 w 148"/>
                <a:gd name="T33" fmla="*/ 0 h 847"/>
                <a:gd name="T34" fmla="*/ 0 w 148"/>
                <a:gd name="T35" fmla="*/ 0 h 847"/>
                <a:gd name="T36" fmla="*/ 0 w 148"/>
                <a:gd name="T37" fmla="*/ 0 h 847"/>
                <a:gd name="T38" fmla="*/ 0 w 148"/>
                <a:gd name="T39" fmla="*/ 0 h 847"/>
                <a:gd name="T40" fmla="*/ 0 w 148"/>
                <a:gd name="T41" fmla="*/ 0 h 847"/>
                <a:gd name="T42" fmla="*/ 0 w 148"/>
                <a:gd name="T43" fmla="*/ 0 h 847"/>
                <a:gd name="T44" fmla="*/ 0 w 148"/>
                <a:gd name="T45" fmla="*/ 0 h 847"/>
                <a:gd name="T46" fmla="*/ 0 w 148"/>
                <a:gd name="T47" fmla="*/ 0 h 847"/>
                <a:gd name="T48" fmla="*/ 0 w 148"/>
                <a:gd name="T49" fmla="*/ 0 h 847"/>
                <a:gd name="T50" fmla="*/ 0 w 148"/>
                <a:gd name="T51" fmla="*/ 0 h 847"/>
                <a:gd name="T52" fmla="*/ 0 w 148"/>
                <a:gd name="T53" fmla="*/ 0 h 847"/>
                <a:gd name="T54" fmla="*/ 0 w 148"/>
                <a:gd name="T55" fmla="*/ 0 h 847"/>
                <a:gd name="T56" fmla="*/ 0 w 148"/>
                <a:gd name="T57" fmla="*/ 0 h 847"/>
                <a:gd name="T58" fmla="*/ 0 w 148"/>
                <a:gd name="T59" fmla="*/ 0 h 847"/>
                <a:gd name="T60" fmla="*/ 0 w 148"/>
                <a:gd name="T61" fmla="*/ 0 h 847"/>
                <a:gd name="T62" fmla="*/ 0 w 148"/>
                <a:gd name="T63" fmla="*/ 0 h 8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847"/>
                <a:gd name="T98" fmla="*/ 148 w 148"/>
                <a:gd name="T99" fmla="*/ 847 h 8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847">
                  <a:moveTo>
                    <a:pt x="148" y="847"/>
                  </a:moveTo>
                  <a:lnTo>
                    <a:pt x="129" y="823"/>
                  </a:lnTo>
                  <a:lnTo>
                    <a:pt x="112" y="797"/>
                  </a:lnTo>
                  <a:lnTo>
                    <a:pt x="97" y="772"/>
                  </a:lnTo>
                  <a:lnTo>
                    <a:pt x="82" y="746"/>
                  </a:lnTo>
                  <a:lnTo>
                    <a:pt x="71" y="721"/>
                  </a:lnTo>
                  <a:lnTo>
                    <a:pt x="56" y="695"/>
                  </a:lnTo>
                  <a:lnTo>
                    <a:pt x="47" y="669"/>
                  </a:lnTo>
                  <a:lnTo>
                    <a:pt x="38" y="641"/>
                  </a:lnTo>
                  <a:lnTo>
                    <a:pt x="28" y="615"/>
                  </a:lnTo>
                  <a:lnTo>
                    <a:pt x="21" y="589"/>
                  </a:lnTo>
                  <a:lnTo>
                    <a:pt x="14" y="561"/>
                  </a:lnTo>
                  <a:lnTo>
                    <a:pt x="10" y="535"/>
                  </a:lnTo>
                  <a:lnTo>
                    <a:pt x="4" y="507"/>
                  </a:lnTo>
                  <a:lnTo>
                    <a:pt x="2" y="481"/>
                  </a:lnTo>
                  <a:lnTo>
                    <a:pt x="0" y="453"/>
                  </a:lnTo>
                  <a:lnTo>
                    <a:pt x="0" y="427"/>
                  </a:lnTo>
                  <a:lnTo>
                    <a:pt x="0" y="399"/>
                  </a:lnTo>
                  <a:lnTo>
                    <a:pt x="0" y="373"/>
                  </a:lnTo>
                  <a:lnTo>
                    <a:pt x="2" y="345"/>
                  </a:lnTo>
                  <a:lnTo>
                    <a:pt x="8" y="319"/>
                  </a:lnTo>
                  <a:lnTo>
                    <a:pt x="12" y="291"/>
                  </a:lnTo>
                  <a:lnTo>
                    <a:pt x="19" y="265"/>
                  </a:lnTo>
                  <a:lnTo>
                    <a:pt x="26" y="237"/>
                  </a:lnTo>
                  <a:lnTo>
                    <a:pt x="32" y="211"/>
                  </a:lnTo>
                  <a:lnTo>
                    <a:pt x="43" y="183"/>
                  </a:lnTo>
                  <a:lnTo>
                    <a:pt x="54" y="157"/>
                  </a:lnTo>
                  <a:lnTo>
                    <a:pt x="66" y="131"/>
                  </a:lnTo>
                  <a:lnTo>
                    <a:pt x="77" y="105"/>
                  </a:lnTo>
                  <a:lnTo>
                    <a:pt x="92" y="77"/>
                  </a:lnTo>
                  <a:lnTo>
                    <a:pt x="106" y="52"/>
                  </a:lnTo>
                  <a:lnTo>
                    <a:pt x="14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8" name="Freeform 105"/>
            <p:cNvSpPr>
              <a:spLocks/>
            </p:cNvSpPr>
            <p:nvPr/>
          </p:nvSpPr>
          <p:spPr bwMode="auto">
            <a:xfrm>
              <a:off x="2985" y="1438"/>
              <a:ext cx="15" cy="28"/>
            </a:xfrm>
            <a:custGeom>
              <a:avLst/>
              <a:gdLst>
                <a:gd name="T0" fmla="*/ 0 w 115"/>
                <a:gd name="T1" fmla="*/ 0 h 225"/>
                <a:gd name="T2" fmla="*/ 0 w 115"/>
                <a:gd name="T3" fmla="*/ 0 h 225"/>
                <a:gd name="T4" fmla="*/ 0 w 115"/>
                <a:gd name="T5" fmla="*/ 0 h 225"/>
                <a:gd name="T6" fmla="*/ 0 w 115"/>
                <a:gd name="T7" fmla="*/ 0 h 225"/>
                <a:gd name="T8" fmla="*/ 0 w 115"/>
                <a:gd name="T9" fmla="*/ 0 h 225"/>
                <a:gd name="T10" fmla="*/ 0 w 115"/>
                <a:gd name="T11" fmla="*/ 0 h 225"/>
                <a:gd name="T12" fmla="*/ 0 w 115"/>
                <a:gd name="T13" fmla="*/ 0 h 225"/>
                <a:gd name="T14" fmla="*/ 0 w 115"/>
                <a:gd name="T15" fmla="*/ 0 h 225"/>
                <a:gd name="T16" fmla="*/ 0 w 115"/>
                <a:gd name="T17" fmla="*/ 0 h 225"/>
                <a:gd name="T18" fmla="*/ 0 w 115"/>
                <a:gd name="T19" fmla="*/ 0 h 225"/>
                <a:gd name="T20" fmla="*/ 0 w 115"/>
                <a:gd name="T21" fmla="*/ 0 h 225"/>
                <a:gd name="T22" fmla="*/ 0 w 115"/>
                <a:gd name="T23" fmla="*/ 0 h 225"/>
                <a:gd name="T24" fmla="*/ 0 w 115"/>
                <a:gd name="T25" fmla="*/ 0 h 2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225"/>
                <a:gd name="T41" fmla="*/ 115 w 115"/>
                <a:gd name="T42" fmla="*/ 225 h 2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225">
                  <a:moveTo>
                    <a:pt x="115" y="0"/>
                  </a:moveTo>
                  <a:lnTo>
                    <a:pt x="106" y="17"/>
                  </a:lnTo>
                  <a:lnTo>
                    <a:pt x="91" y="38"/>
                  </a:lnTo>
                  <a:lnTo>
                    <a:pt x="80" y="59"/>
                  </a:lnTo>
                  <a:lnTo>
                    <a:pt x="65" y="80"/>
                  </a:lnTo>
                  <a:lnTo>
                    <a:pt x="54" y="102"/>
                  </a:lnTo>
                  <a:lnTo>
                    <a:pt x="47" y="117"/>
                  </a:lnTo>
                  <a:lnTo>
                    <a:pt x="35" y="139"/>
                  </a:lnTo>
                  <a:lnTo>
                    <a:pt x="28" y="156"/>
                  </a:lnTo>
                  <a:lnTo>
                    <a:pt x="17" y="176"/>
                  </a:lnTo>
                  <a:lnTo>
                    <a:pt x="11" y="193"/>
                  </a:lnTo>
                  <a:lnTo>
                    <a:pt x="5" y="210"/>
                  </a:lnTo>
                  <a:lnTo>
                    <a:pt x="0" y="2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29" name="Freeform 106"/>
            <p:cNvSpPr>
              <a:spLocks/>
            </p:cNvSpPr>
            <p:nvPr/>
          </p:nvSpPr>
          <p:spPr bwMode="auto">
            <a:xfrm>
              <a:off x="3534" y="1441"/>
              <a:ext cx="51" cy="56"/>
            </a:xfrm>
            <a:custGeom>
              <a:avLst/>
              <a:gdLst>
                <a:gd name="T0" fmla="*/ 0 w 408"/>
                <a:gd name="T1" fmla="*/ 0 h 454"/>
                <a:gd name="T2" fmla="*/ 0 w 408"/>
                <a:gd name="T3" fmla="*/ 0 h 454"/>
                <a:gd name="T4" fmla="*/ 0 w 408"/>
                <a:gd name="T5" fmla="*/ 0 h 454"/>
                <a:gd name="T6" fmla="*/ 0 w 408"/>
                <a:gd name="T7" fmla="*/ 0 h 454"/>
                <a:gd name="T8" fmla="*/ 0 w 408"/>
                <a:gd name="T9" fmla="*/ 0 h 454"/>
                <a:gd name="T10" fmla="*/ 0 w 408"/>
                <a:gd name="T11" fmla="*/ 0 h 454"/>
                <a:gd name="T12" fmla="*/ 0 w 408"/>
                <a:gd name="T13" fmla="*/ 0 h 454"/>
                <a:gd name="T14" fmla="*/ 0 w 408"/>
                <a:gd name="T15" fmla="*/ 0 h 454"/>
                <a:gd name="T16" fmla="*/ 0 w 408"/>
                <a:gd name="T17" fmla="*/ 0 h 454"/>
                <a:gd name="T18" fmla="*/ 0 w 408"/>
                <a:gd name="T19" fmla="*/ 0 h 454"/>
                <a:gd name="T20" fmla="*/ 0 w 408"/>
                <a:gd name="T21" fmla="*/ 0 h 454"/>
                <a:gd name="T22" fmla="*/ 0 w 408"/>
                <a:gd name="T23" fmla="*/ 0 h 454"/>
                <a:gd name="T24" fmla="*/ 0 w 408"/>
                <a:gd name="T25" fmla="*/ 0 h 454"/>
                <a:gd name="T26" fmla="*/ 0 w 408"/>
                <a:gd name="T27" fmla="*/ 0 h 454"/>
                <a:gd name="T28" fmla="*/ 0 w 408"/>
                <a:gd name="T29" fmla="*/ 0 h 454"/>
                <a:gd name="T30" fmla="*/ 0 w 408"/>
                <a:gd name="T31" fmla="*/ 0 h 454"/>
                <a:gd name="T32" fmla="*/ 0 w 408"/>
                <a:gd name="T33" fmla="*/ 0 h 454"/>
                <a:gd name="T34" fmla="*/ 0 w 408"/>
                <a:gd name="T35" fmla="*/ 0 h 4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8"/>
                <a:gd name="T55" fmla="*/ 0 h 454"/>
                <a:gd name="T56" fmla="*/ 408 w 408"/>
                <a:gd name="T57" fmla="*/ 454 h 4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8" h="454">
                  <a:moveTo>
                    <a:pt x="361" y="241"/>
                  </a:moveTo>
                  <a:lnTo>
                    <a:pt x="295" y="324"/>
                  </a:lnTo>
                  <a:lnTo>
                    <a:pt x="262" y="367"/>
                  </a:lnTo>
                  <a:lnTo>
                    <a:pt x="318" y="304"/>
                  </a:lnTo>
                  <a:lnTo>
                    <a:pt x="368" y="229"/>
                  </a:lnTo>
                  <a:lnTo>
                    <a:pt x="387" y="187"/>
                  </a:lnTo>
                  <a:lnTo>
                    <a:pt x="401" y="142"/>
                  </a:lnTo>
                  <a:lnTo>
                    <a:pt x="408" y="103"/>
                  </a:lnTo>
                  <a:lnTo>
                    <a:pt x="403" y="65"/>
                  </a:lnTo>
                  <a:lnTo>
                    <a:pt x="331" y="0"/>
                  </a:lnTo>
                  <a:lnTo>
                    <a:pt x="298" y="43"/>
                  </a:lnTo>
                  <a:lnTo>
                    <a:pt x="258" y="100"/>
                  </a:lnTo>
                  <a:lnTo>
                    <a:pt x="216" y="156"/>
                  </a:lnTo>
                  <a:lnTo>
                    <a:pt x="173" y="216"/>
                  </a:lnTo>
                  <a:lnTo>
                    <a:pt x="134" y="272"/>
                  </a:lnTo>
                  <a:lnTo>
                    <a:pt x="91" y="328"/>
                  </a:lnTo>
                  <a:lnTo>
                    <a:pt x="52" y="384"/>
                  </a:lnTo>
                  <a:lnTo>
                    <a:pt x="0" y="45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0" name="Line 107"/>
            <p:cNvSpPr>
              <a:spLocks noChangeShapeType="1"/>
            </p:cNvSpPr>
            <p:nvPr/>
          </p:nvSpPr>
          <p:spPr bwMode="auto">
            <a:xfrm flipV="1">
              <a:off x="3575" y="1439"/>
              <a:ext cx="2" cy="2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1" name="Freeform 108"/>
            <p:cNvSpPr>
              <a:spLocks/>
            </p:cNvSpPr>
            <p:nvPr/>
          </p:nvSpPr>
          <p:spPr bwMode="auto">
            <a:xfrm>
              <a:off x="3326" y="1442"/>
              <a:ext cx="67" cy="54"/>
            </a:xfrm>
            <a:custGeom>
              <a:avLst/>
              <a:gdLst>
                <a:gd name="T0" fmla="*/ 0 w 539"/>
                <a:gd name="T1" fmla="*/ 0 h 430"/>
                <a:gd name="T2" fmla="*/ 0 w 539"/>
                <a:gd name="T3" fmla="*/ 0 h 430"/>
                <a:gd name="T4" fmla="*/ 0 w 539"/>
                <a:gd name="T5" fmla="*/ 0 h 430"/>
                <a:gd name="T6" fmla="*/ 0 w 539"/>
                <a:gd name="T7" fmla="*/ 0 h 430"/>
                <a:gd name="T8" fmla="*/ 0 w 539"/>
                <a:gd name="T9" fmla="*/ 0 h 430"/>
                <a:gd name="T10" fmla="*/ 0 w 539"/>
                <a:gd name="T11" fmla="*/ 0 h 430"/>
                <a:gd name="T12" fmla="*/ 0 w 539"/>
                <a:gd name="T13" fmla="*/ 0 h 430"/>
                <a:gd name="T14" fmla="*/ 0 w 539"/>
                <a:gd name="T15" fmla="*/ 0 h 430"/>
                <a:gd name="T16" fmla="*/ 0 w 539"/>
                <a:gd name="T17" fmla="*/ 0 h 430"/>
                <a:gd name="T18" fmla="*/ 0 w 539"/>
                <a:gd name="T19" fmla="*/ 0 h 430"/>
                <a:gd name="T20" fmla="*/ 0 w 539"/>
                <a:gd name="T21" fmla="*/ 0 h 430"/>
                <a:gd name="T22" fmla="*/ 0 w 539"/>
                <a:gd name="T23" fmla="*/ 0 h 430"/>
                <a:gd name="T24" fmla="*/ 0 w 539"/>
                <a:gd name="T25" fmla="*/ 0 h 430"/>
                <a:gd name="T26" fmla="*/ 0 w 539"/>
                <a:gd name="T27" fmla="*/ 0 h 430"/>
                <a:gd name="T28" fmla="*/ 0 w 539"/>
                <a:gd name="T29" fmla="*/ 0 h 430"/>
                <a:gd name="T30" fmla="*/ 0 w 539"/>
                <a:gd name="T31" fmla="*/ 0 h 430"/>
                <a:gd name="T32" fmla="*/ 0 w 539"/>
                <a:gd name="T33" fmla="*/ 0 h 430"/>
                <a:gd name="T34" fmla="*/ 0 w 539"/>
                <a:gd name="T35" fmla="*/ 0 h 430"/>
                <a:gd name="T36" fmla="*/ 0 w 539"/>
                <a:gd name="T37" fmla="*/ 0 h 430"/>
                <a:gd name="T38" fmla="*/ 0 w 539"/>
                <a:gd name="T39" fmla="*/ 0 h 430"/>
                <a:gd name="T40" fmla="*/ 0 w 539"/>
                <a:gd name="T41" fmla="*/ 0 h 430"/>
                <a:gd name="T42" fmla="*/ 0 w 539"/>
                <a:gd name="T43" fmla="*/ 0 h 430"/>
                <a:gd name="T44" fmla="*/ 0 w 539"/>
                <a:gd name="T45" fmla="*/ 0 h 430"/>
                <a:gd name="T46" fmla="*/ 0 w 539"/>
                <a:gd name="T47" fmla="*/ 0 h 430"/>
                <a:gd name="T48" fmla="*/ 0 w 539"/>
                <a:gd name="T49" fmla="*/ 0 h 430"/>
                <a:gd name="T50" fmla="*/ 0 w 539"/>
                <a:gd name="T51" fmla="*/ 0 h 430"/>
                <a:gd name="T52" fmla="*/ 0 w 539"/>
                <a:gd name="T53" fmla="*/ 0 h 4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9"/>
                <a:gd name="T82" fmla="*/ 0 h 430"/>
                <a:gd name="T83" fmla="*/ 539 w 539"/>
                <a:gd name="T84" fmla="*/ 430 h 4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9" h="430">
                  <a:moveTo>
                    <a:pt x="539" y="0"/>
                  </a:moveTo>
                  <a:lnTo>
                    <a:pt x="515" y="12"/>
                  </a:lnTo>
                  <a:lnTo>
                    <a:pt x="495" y="26"/>
                  </a:lnTo>
                  <a:lnTo>
                    <a:pt x="474" y="38"/>
                  </a:lnTo>
                  <a:lnTo>
                    <a:pt x="452" y="52"/>
                  </a:lnTo>
                  <a:lnTo>
                    <a:pt x="431" y="66"/>
                  </a:lnTo>
                  <a:lnTo>
                    <a:pt x="413" y="80"/>
                  </a:lnTo>
                  <a:lnTo>
                    <a:pt x="394" y="94"/>
                  </a:lnTo>
                  <a:lnTo>
                    <a:pt x="377" y="110"/>
                  </a:lnTo>
                  <a:lnTo>
                    <a:pt x="359" y="127"/>
                  </a:lnTo>
                  <a:lnTo>
                    <a:pt x="342" y="143"/>
                  </a:lnTo>
                  <a:lnTo>
                    <a:pt x="323" y="160"/>
                  </a:lnTo>
                  <a:lnTo>
                    <a:pt x="307" y="176"/>
                  </a:lnTo>
                  <a:lnTo>
                    <a:pt x="290" y="192"/>
                  </a:lnTo>
                  <a:lnTo>
                    <a:pt x="277" y="209"/>
                  </a:lnTo>
                  <a:lnTo>
                    <a:pt x="260" y="225"/>
                  </a:lnTo>
                  <a:lnTo>
                    <a:pt x="243" y="239"/>
                  </a:lnTo>
                  <a:lnTo>
                    <a:pt x="230" y="255"/>
                  </a:lnTo>
                  <a:lnTo>
                    <a:pt x="213" y="272"/>
                  </a:lnTo>
                  <a:lnTo>
                    <a:pt x="199" y="289"/>
                  </a:lnTo>
                  <a:lnTo>
                    <a:pt x="169" y="317"/>
                  </a:lnTo>
                  <a:lnTo>
                    <a:pt x="141" y="345"/>
                  </a:lnTo>
                  <a:lnTo>
                    <a:pt x="124" y="359"/>
                  </a:lnTo>
                  <a:lnTo>
                    <a:pt x="94" y="382"/>
                  </a:lnTo>
                  <a:lnTo>
                    <a:pt x="63" y="401"/>
                  </a:lnTo>
                  <a:lnTo>
                    <a:pt x="46" y="410"/>
                  </a:lnTo>
                  <a:lnTo>
                    <a:pt x="0" y="4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2" name="Freeform 109"/>
            <p:cNvSpPr>
              <a:spLocks/>
            </p:cNvSpPr>
            <p:nvPr/>
          </p:nvSpPr>
          <p:spPr bwMode="auto">
            <a:xfrm>
              <a:off x="2993" y="1457"/>
              <a:ext cx="26" cy="28"/>
            </a:xfrm>
            <a:custGeom>
              <a:avLst/>
              <a:gdLst>
                <a:gd name="T0" fmla="*/ 0 w 205"/>
                <a:gd name="T1" fmla="*/ 0 h 228"/>
                <a:gd name="T2" fmla="*/ 0 w 205"/>
                <a:gd name="T3" fmla="*/ 0 h 228"/>
                <a:gd name="T4" fmla="*/ 0 w 205"/>
                <a:gd name="T5" fmla="*/ 0 h 228"/>
                <a:gd name="T6" fmla="*/ 0 w 205"/>
                <a:gd name="T7" fmla="*/ 0 h 228"/>
                <a:gd name="T8" fmla="*/ 0 w 205"/>
                <a:gd name="T9" fmla="*/ 0 h 228"/>
                <a:gd name="T10" fmla="*/ 0 w 205"/>
                <a:gd name="T11" fmla="*/ 0 h 228"/>
                <a:gd name="T12" fmla="*/ 0 w 205"/>
                <a:gd name="T13" fmla="*/ 0 h 228"/>
                <a:gd name="T14" fmla="*/ 0 w 205"/>
                <a:gd name="T15" fmla="*/ 0 h 228"/>
                <a:gd name="T16" fmla="*/ 0 w 205"/>
                <a:gd name="T17" fmla="*/ 0 h 228"/>
                <a:gd name="T18" fmla="*/ 0 w 205"/>
                <a:gd name="T19" fmla="*/ 0 h 228"/>
                <a:gd name="T20" fmla="*/ 0 w 205"/>
                <a:gd name="T21" fmla="*/ 0 h 228"/>
                <a:gd name="T22" fmla="*/ 0 w 205"/>
                <a:gd name="T23" fmla="*/ 0 h 228"/>
                <a:gd name="T24" fmla="*/ 0 w 205"/>
                <a:gd name="T25" fmla="*/ 0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5"/>
                <a:gd name="T40" fmla="*/ 0 h 228"/>
                <a:gd name="T41" fmla="*/ 205 w 205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5" h="228">
                  <a:moveTo>
                    <a:pt x="205" y="0"/>
                  </a:moveTo>
                  <a:lnTo>
                    <a:pt x="191" y="17"/>
                  </a:lnTo>
                  <a:lnTo>
                    <a:pt x="169" y="40"/>
                  </a:lnTo>
                  <a:lnTo>
                    <a:pt x="149" y="62"/>
                  </a:lnTo>
                  <a:lnTo>
                    <a:pt x="132" y="75"/>
                  </a:lnTo>
                  <a:lnTo>
                    <a:pt x="111" y="97"/>
                  </a:lnTo>
                  <a:lnTo>
                    <a:pt x="95" y="113"/>
                  </a:lnTo>
                  <a:lnTo>
                    <a:pt x="73" y="134"/>
                  </a:lnTo>
                  <a:lnTo>
                    <a:pt x="52" y="155"/>
                  </a:lnTo>
                  <a:lnTo>
                    <a:pt x="39" y="172"/>
                  </a:lnTo>
                  <a:lnTo>
                    <a:pt x="26" y="188"/>
                  </a:lnTo>
                  <a:lnTo>
                    <a:pt x="10" y="211"/>
                  </a:lnTo>
                  <a:lnTo>
                    <a:pt x="0" y="22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3" name="Freeform 110"/>
            <p:cNvSpPr>
              <a:spLocks/>
            </p:cNvSpPr>
            <p:nvPr/>
          </p:nvSpPr>
          <p:spPr bwMode="auto">
            <a:xfrm>
              <a:off x="3092" y="1460"/>
              <a:ext cx="10" cy="21"/>
            </a:xfrm>
            <a:custGeom>
              <a:avLst/>
              <a:gdLst>
                <a:gd name="T0" fmla="*/ 0 w 84"/>
                <a:gd name="T1" fmla="*/ 0 h 172"/>
                <a:gd name="T2" fmla="*/ 0 w 84"/>
                <a:gd name="T3" fmla="*/ 0 h 172"/>
                <a:gd name="T4" fmla="*/ 0 w 84"/>
                <a:gd name="T5" fmla="*/ 0 h 172"/>
                <a:gd name="T6" fmla="*/ 0 w 84"/>
                <a:gd name="T7" fmla="*/ 0 h 172"/>
                <a:gd name="T8" fmla="*/ 0 w 84"/>
                <a:gd name="T9" fmla="*/ 0 h 172"/>
                <a:gd name="T10" fmla="*/ 0 w 84"/>
                <a:gd name="T11" fmla="*/ 0 h 172"/>
                <a:gd name="T12" fmla="*/ 0 w 84"/>
                <a:gd name="T13" fmla="*/ 0 h 172"/>
                <a:gd name="T14" fmla="*/ 0 w 84"/>
                <a:gd name="T15" fmla="*/ 0 h 172"/>
                <a:gd name="T16" fmla="*/ 0 w 84"/>
                <a:gd name="T17" fmla="*/ 0 h 172"/>
                <a:gd name="T18" fmla="*/ 0 w 84"/>
                <a:gd name="T19" fmla="*/ 0 h 172"/>
                <a:gd name="T20" fmla="*/ 0 w 84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172"/>
                <a:gd name="T35" fmla="*/ 84 w 84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172">
                  <a:moveTo>
                    <a:pt x="84" y="0"/>
                  </a:moveTo>
                  <a:lnTo>
                    <a:pt x="75" y="19"/>
                  </a:lnTo>
                  <a:lnTo>
                    <a:pt x="67" y="36"/>
                  </a:lnTo>
                  <a:lnTo>
                    <a:pt x="58" y="51"/>
                  </a:lnTo>
                  <a:lnTo>
                    <a:pt x="52" y="68"/>
                  </a:lnTo>
                  <a:lnTo>
                    <a:pt x="41" y="84"/>
                  </a:lnTo>
                  <a:lnTo>
                    <a:pt x="32" y="101"/>
                  </a:lnTo>
                  <a:lnTo>
                    <a:pt x="26" y="120"/>
                  </a:lnTo>
                  <a:lnTo>
                    <a:pt x="16" y="136"/>
                  </a:lnTo>
                  <a:lnTo>
                    <a:pt x="9" y="153"/>
                  </a:lnTo>
                  <a:lnTo>
                    <a:pt x="0" y="17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4" name="Freeform 111"/>
            <p:cNvSpPr>
              <a:spLocks/>
            </p:cNvSpPr>
            <p:nvPr/>
          </p:nvSpPr>
          <p:spPr bwMode="auto">
            <a:xfrm>
              <a:off x="3117" y="1460"/>
              <a:ext cx="1" cy="10"/>
            </a:xfrm>
            <a:custGeom>
              <a:avLst/>
              <a:gdLst>
                <a:gd name="T0" fmla="*/ 0 w 1"/>
                <a:gd name="T1" fmla="*/ 0 h 82"/>
                <a:gd name="T2" fmla="*/ 0 w 1"/>
                <a:gd name="T3" fmla="*/ 0 h 82"/>
                <a:gd name="T4" fmla="*/ 0 w 1"/>
                <a:gd name="T5" fmla="*/ 0 h 82"/>
                <a:gd name="T6" fmla="*/ 0 w 1"/>
                <a:gd name="T7" fmla="*/ 0 h 82"/>
                <a:gd name="T8" fmla="*/ 0 w 1"/>
                <a:gd name="T9" fmla="*/ 0 h 82"/>
                <a:gd name="T10" fmla="*/ 0 w 1"/>
                <a:gd name="T11" fmla="*/ 0 h 82"/>
                <a:gd name="T12" fmla="*/ 0 w 1"/>
                <a:gd name="T13" fmla="*/ 0 h 82"/>
                <a:gd name="T14" fmla="*/ 0 w 1"/>
                <a:gd name="T15" fmla="*/ 0 h 82"/>
                <a:gd name="T16" fmla="*/ 0 w 1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82"/>
                <a:gd name="T29" fmla="*/ 1 w 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82">
                  <a:moveTo>
                    <a:pt x="0" y="0"/>
                  </a:moveTo>
                  <a:lnTo>
                    <a:pt x="0" y="45"/>
                  </a:lnTo>
                  <a:lnTo>
                    <a:pt x="0" y="82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82"/>
                  </a:lnTo>
                  <a:lnTo>
                    <a:pt x="0" y="45"/>
                  </a:lnTo>
                  <a:lnTo>
                    <a:pt x="0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635" name="Freeform 112"/>
            <p:cNvSpPr>
              <a:spLocks/>
            </p:cNvSpPr>
            <p:nvPr/>
          </p:nvSpPr>
          <p:spPr bwMode="auto">
            <a:xfrm>
              <a:off x="3592" y="1459"/>
              <a:ext cx="18" cy="32"/>
            </a:xfrm>
            <a:custGeom>
              <a:avLst/>
              <a:gdLst>
                <a:gd name="T0" fmla="*/ 0 w 140"/>
                <a:gd name="T1" fmla="*/ 0 h 253"/>
                <a:gd name="T2" fmla="*/ 0 w 140"/>
                <a:gd name="T3" fmla="*/ 0 h 253"/>
                <a:gd name="T4" fmla="*/ 0 w 140"/>
                <a:gd name="T5" fmla="*/ 0 h 253"/>
                <a:gd name="T6" fmla="*/ 0 w 140"/>
                <a:gd name="T7" fmla="*/ 0 h 253"/>
                <a:gd name="T8" fmla="*/ 0 w 140"/>
                <a:gd name="T9" fmla="*/ 0 h 253"/>
                <a:gd name="T10" fmla="*/ 0 w 140"/>
                <a:gd name="T11" fmla="*/ 0 h 253"/>
                <a:gd name="T12" fmla="*/ 0 w 140"/>
                <a:gd name="T13" fmla="*/ 0 h 253"/>
                <a:gd name="T14" fmla="*/ 0 w 140"/>
                <a:gd name="T15" fmla="*/ 0 h 253"/>
                <a:gd name="T16" fmla="*/ 0 w 140"/>
                <a:gd name="T17" fmla="*/ 0 h 253"/>
                <a:gd name="T18" fmla="*/ 0 w 140"/>
                <a:gd name="T19" fmla="*/ 0 h 253"/>
                <a:gd name="T20" fmla="*/ 0 w 140"/>
                <a:gd name="T21" fmla="*/ 0 h 253"/>
                <a:gd name="T22" fmla="*/ 0 w 140"/>
                <a:gd name="T23" fmla="*/ 0 h 253"/>
                <a:gd name="T24" fmla="*/ 0 w 140"/>
                <a:gd name="T25" fmla="*/ 0 h 253"/>
                <a:gd name="T26" fmla="*/ 0 w 140"/>
                <a:gd name="T27" fmla="*/ 0 h 2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0"/>
                <a:gd name="T43" fmla="*/ 0 h 253"/>
                <a:gd name="T44" fmla="*/ 140 w 140"/>
                <a:gd name="T45" fmla="*/ 253 h 2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0" h="253">
                  <a:moveTo>
                    <a:pt x="140" y="0"/>
                  </a:moveTo>
                  <a:lnTo>
                    <a:pt x="132" y="24"/>
                  </a:lnTo>
                  <a:lnTo>
                    <a:pt x="126" y="45"/>
                  </a:lnTo>
                  <a:lnTo>
                    <a:pt x="117" y="64"/>
                  </a:lnTo>
                  <a:lnTo>
                    <a:pt x="107" y="82"/>
                  </a:lnTo>
                  <a:lnTo>
                    <a:pt x="98" y="101"/>
                  </a:lnTo>
                  <a:lnTo>
                    <a:pt x="86" y="121"/>
                  </a:lnTo>
                  <a:lnTo>
                    <a:pt x="74" y="136"/>
                  </a:lnTo>
                  <a:lnTo>
                    <a:pt x="63" y="155"/>
                  </a:lnTo>
                  <a:lnTo>
                    <a:pt x="50" y="171"/>
                  </a:lnTo>
                  <a:lnTo>
                    <a:pt x="35" y="195"/>
                  </a:lnTo>
                  <a:lnTo>
                    <a:pt x="20" y="216"/>
                  </a:lnTo>
                  <a:lnTo>
                    <a:pt x="11" y="233"/>
                  </a:lnTo>
                  <a:lnTo>
                    <a:pt x="0" y="253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6" name="Freeform 113"/>
            <p:cNvSpPr>
              <a:spLocks/>
            </p:cNvSpPr>
            <p:nvPr/>
          </p:nvSpPr>
          <p:spPr bwMode="auto">
            <a:xfrm>
              <a:off x="3610" y="1467"/>
              <a:ext cx="22" cy="49"/>
            </a:xfrm>
            <a:custGeom>
              <a:avLst/>
              <a:gdLst>
                <a:gd name="T0" fmla="*/ 0 w 177"/>
                <a:gd name="T1" fmla="*/ 0 h 395"/>
                <a:gd name="T2" fmla="*/ 0 w 177"/>
                <a:gd name="T3" fmla="*/ 0 h 395"/>
                <a:gd name="T4" fmla="*/ 0 w 177"/>
                <a:gd name="T5" fmla="*/ 0 h 395"/>
                <a:gd name="T6" fmla="*/ 0 w 177"/>
                <a:gd name="T7" fmla="*/ 0 h 395"/>
                <a:gd name="T8" fmla="*/ 0 w 177"/>
                <a:gd name="T9" fmla="*/ 0 h 395"/>
                <a:gd name="T10" fmla="*/ 0 w 177"/>
                <a:gd name="T11" fmla="*/ 0 h 395"/>
                <a:gd name="T12" fmla="*/ 0 w 177"/>
                <a:gd name="T13" fmla="*/ 0 h 395"/>
                <a:gd name="T14" fmla="*/ 0 w 177"/>
                <a:gd name="T15" fmla="*/ 0 h 395"/>
                <a:gd name="T16" fmla="*/ 0 w 177"/>
                <a:gd name="T17" fmla="*/ 0 h 395"/>
                <a:gd name="T18" fmla="*/ 0 w 177"/>
                <a:gd name="T19" fmla="*/ 0 h 395"/>
                <a:gd name="T20" fmla="*/ 0 w 177"/>
                <a:gd name="T21" fmla="*/ 0 h 395"/>
                <a:gd name="T22" fmla="*/ 0 w 177"/>
                <a:gd name="T23" fmla="*/ 0 h 395"/>
                <a:gd name="T24" fmla="*/ 0 w 177"/>
                <a:gd name="T25" fmla="*/ 0 h 395"/>
                <a:gd name="T26" fmla="*/ 0 w 177"/>
                <a:gd name="T27" fmla="*/ 0 h 395"/>
                <a:gd name="T28" fmla="*/ 0 w 177"/>
                <a:gd name="T29" fmla="*/ 0 h 395"/>
                <a:gd name="T30" fmla="*/ 0 w 177"/>
                <a:gd name="T31" fmla="*/ 0 h 395"/>
                <a:gd name="T32" fmla="*/ 0 w 177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7"/>
                <a:gd name="T52" fmla="*/ 0 h 395"/>
                <a:gd name="T53" fmla="*/ 177 w 177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7" h="395">
                  <a:moveTo>
                    <a:pt x="177" y="0"/>
                  </a:moveTo>
                  <a:lnTo>
                    <a:pt x="173" y="19"/>
                  </a:lnTo>
                  <a:lnTo>
                    <a:pt x="166" y="38"/>
                  </a:lnTo>
                  <a:lnTo>
                    <a:pt x="156" y="56"/>
                  </a:lnTo>
                  <a:lnTo>
                    <a:pt x="145" y="77"/>
                  </a:lnTo>
                  <a:lnTo>
                    <a:pt x="133" y="101"/>
                  </a:lnTo>
                  <a:lnTo>
                    <a:pt x="119" y="125"/>
                  </a:lnTo>
                  <a:lnTo>
                    <a:pt x="105" y="150"/>
                  </a:lnTo>
                  <a:lnTo>
                    <a:pt x="91" y="176"/>
                  </a:lnTo>
                  <a:lnTo>
                    <a:pt x="77" y="202"/>
                  </a:lnTo>
                  <a:lnTo>
                    <a:pt x="63" y="230"/>
                  </a:lnTo>
                  <a:lnTo>
                    <a:pt x="49" y="256"/>
                  </a:lnTo>
                  <a:lnTo>
                    <a:pt x="34" y="284"/>
                  </a:lnTo>
                  <a:lnTo>
                    <a:pt x="23" y="312"/>
                  </a:lnTo>
                  <a:lnTo>
                    <a:pt x="13" y="341"/>
                  </a:lnTo>
                  <a:lnTo>
                    <a:pt x="4" y="369"/>
                  </a:lnTo>
                  <a:lnTo>
                    <a:pt x="0" y="395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7" name="Freeform 114"/>
            <p:cNvSpPr>
              <a:spLocks/>
            </p:cNvSpPr>
            <p:nvPr/>
          </p:nvSpPr>
          <p:spPr bwMode="auto">
            <a:xfrm>
              <a:off x="3678" y="1478"/>
              <a:ext cx="23" cy="86"/>
            </a:xfrm>
            <a:custGeom>
              <a:avLst/>
              <a:gdLst>
                <a:gd name="T0" fmla="*/ 0 w 183"/>
                <a:gd name="T1" fmla="*/ 0 h 692"/>
                <a:gd name="T2" fmla="*/ 0 w 183"/>
                <a:gd name="T3" fmla="*/ 0 h 692"/>
                <a:gd name="T4" fmla="*/ 0 w 183"/>
                <a:gd name="T5" fmla="*/ 0 h 692"/>
                <a:gd name="T6" fmla="*/ 0 w 183"/>
                <a:gd name="T7" fmla="*/ 0 h 692"/>
                <a:gd name="T8" fmla="*/ 0 w 183"/>
                <a:gd name="T9" fmla="*/ 0 h 692"/>
                <a:gd name="T10" fmla="*/ 0 w 183"/>
                <a:gd name="T11" fmla="*/ 0 h 692"/>
                <a:gd name="T12" fmla="*/ 0 w 183"/>
                <a:gd name="T13" fmla="*/ 0 h 692"/>
                <a:gd name="T14" fmla="*/ 0 w 183"/>
                <a:gd name="T15" fmla="*/ 0 h 692"/>
                <a:gd name="T16" fmla="*/ 0 w 183"/>
                <a:gd name="T17" fmla="*/ 0 h 692"/>
                <a:gd name="T18" fmla="*/ 0 w 183"/>
                <a:gd name="T19" fmla="*/ 0 h 692"/>
                <a:gd name="T20" fmla="*/ 0 w 183"/>
                <a:gd name="T21" fmla="*/ 0 h 692"/>
                <a:gd name="T22" fmla="*/ 0 w 183"/>
                <a:gd name="T23" fmla="*/ 0 h 692"/>
                <a:gd name="T24" fmla="*/ 0 w 183"/>
                <a:gd name="T25" fmla="*/ 0 h 692"/>
                <a:gd name="T26" fmla="*/ 0 w 183"/>
                <a:gd name="T27" fmla="*/ 0 h 692"/>
                <a:gd name="T28" fmla="*/ 0 w 183"/>
                <a:gd name="T29" fmla="*/ 0 h 692"/>
                <a:gd name="T30" fmla="*/ 0 w 183"/>
                <a:gd name="T31" fmla="*/ 0 h 692"/>
                <a:gd name="T32" fmla="*/ 0 w 183"/>
                <a:gd name="T33" fmla="*/ 0 h 692"/>
                <a:gd name="T34" fmla="*/ 0 w 183"/>
                <a:gd name="T35" fmla="*/ 0 h 692"/>
                <a:gd name="T36" fmla="*/ 0 w 183"/>
                <a:gd name="T37" fmla="*/ 0 h 692"/>
                <a:gd name="T38" fmla="*/ 0 w 183"/>
                <a:gd name="T39" fmla="*/ 0 h 692"/>
                <a:gd name="T40" fmla="*/ 0 w 183"/>
                <a:gd name="T41" fmla="*/ 0 h 692"/>
                <a:gd name="T42" fmla="*/ 0 w 183"/>
                <a:gd name="T43" fmla="*/ 0 h 692"/>
                <a:gd name="T44" fmla="*/ 0 w 183"/>
                <a:gd name="T45" fmla="*/ 0 h 692"/>
                <a:gd name="T46" fmla="*/ 0 w 183"/>
                <a:gd name="T47" fmla="*/ 0 h 692"/>
                <a:gd name="T48" fmla="*/ 0 w 183"/>
                <a:gd name="T49" fmla="*/ 0 h 692"/>
                <a:gd name="T50" fmla="*/ 0 w 183"/>
                <a:gd name="T51" fmla="*/ 0 h 692"/>
                <a:gd name="T52" fmla="*/ 0 w 183"/>
                <a:gd name="T53" fmla="*/ 0 h 692"/>
                <a:gd name="T54" fmla="*/ 0 w 183"/>
                <a:gd name="T55" fmla="*/ 0 h 692"/>
                <a:gd name="T56" fmla="*/ 0 w 183"/>
                <a:gd name="T57" fmla="*/ 0 h 692"/>
                <a:gd name="T58" fmla="*/ 0 w 183"/>
                <a:gd name="T59" fmla="*/ 0 h 692"/>
                <a:gd name="T60" fmla="*/ 0 w 183"/>
                <a:gd name="T61" fmla="*/ 0 h 692"/>
                <a:gd name="T62" fmla="*/ 0 w 183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3"/>
                <a:gd name="T97" fmla="*/ 0 h 692"/>
                <a:gd name="T98" fmla="*/ 183 w 183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3" h="692">
                  <a:moveTo>
                    <a:pt x="0" y="0"/>
                  </a:moveTo>
                  <a:lnTo>
                    <a:pt x="0" y="15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0" y="67"/>
                  </a:lnTo>
                  <a:lnTo>
                    <a:pt x="3" y="86"/>
                  </a:lnTo>
                  <a:lnTo>
                    <a:pt x="3" y="104"/>
                  </a:lnTo>
                  <a:lnTo>
                    <a:pt x="6" y="123"/>
                  </a:lnTo>
                  <a:lnTo>
                    <a:pt x="8" y="143"/>
                  </a:lnTo>
                  <a:lnTo>
                    <a:pt x="10" y="161"/>
                  </a:lnTo>
                  <a:lnTo>
                    <a:pt x="12" y="182"/>
                  </a:lnTo>
                  <a:lnTo>
                    <a:pt x="15" y="203"/>
                  </a:lnTo>
                  <a:lnTo>
                    <a:pt x="19" y="225"/>
                  </a:lnTo>
                  <a:lnTo>
                    <a:pt x="21" y="245"/>
                  </a:lnTo>
                  <a:lnTo>
                    <a:pt x="26" y="266"/>
                  </a:lnTo>
                  <a:lnTo>
                    <a:pt x="31" y="288"/>
                  </a:lnTo>
                  <a:lnTo>
                    <a:pt x="36" y="311"/>
                  </a:lnTo>
                  <a:lnTo>
                    <a:pt x="40" y="335"/>
                  </a:lnTo>
                  <a:lnTo>
                    <a:pt x="47" y="355"/>
                  </a:lnTo>
                  <a:lnTo>
                    <a:pt x="52" y="379"/>
                  </a:lnTo>
                  <a:lnTo>
                    <a:pt x="60" y="403"/>
                  </a:lnTo>
                  <a:lnTo>
                    <a:pt x="66" y="426"/>
                  </a:lnTo>
                  <a:lnTo>
                    <a:pt x="73" y="450"/>
                  </a:lnTo>
                  <a:lnTo>
                    <a:pt x="82" y="473"/>
                  </a:lnTo>
                  <a:lnTo>
                    <a:pt x="92" y="499"/>
                  </a:lnTo>
                  <a:lnTo>
                    <a:pt x="101" y="522"/>
                  </a:lnTo>
                  <a:lnTo>
                    <a:pt x="110" y="545"/>
                  </a:lnTo>
                  <a:lnTo>
                    <a:pt x="120" y="569"/>
                  </a:lnTo>
                  <a:lnTo>
                    <a:pt x="132" y="595"/>
                  </a:lnTo>
                  <a:lnTo>
                    <a:pt x="144" y="619"/>
                  </a:lnTo>
                  <a:lnTo>
                    <a:pt x="155" y="644"/>
                  </a:lnTo>
                  <a:lnTo>
                    <a:pt x="183" y="692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8" name="Freeform 115"/>
            <p:cNvSpPr>
              <a:spLocks/>
            </p:cNvSpPr>
            <p:nvPr/>
          </p:nvSpPr>
          <p:spPr bwMode="auto">
            <a:xfrm>
              <a:off x="3891" y="1559"/>
              <a:ext cx="3" cy="60"/>
            </a:xfrm>
            <a:custGeom>
              <a:avLst/>
              <a:gdLst>
                <a:gd name="T0" fmla="*/ 0 w 26"/>
                <a:gd name="T1" fmla="*/ 0 h 484"/>
                <a:gd name="T2" fmla="*/ 0 w 26"/>
                <a:gd name="T3" fmla="*/ 0 h 484"/>
                <a:gd name="T4" fmla="*/ 0 w 26"/>
                <a:gd name="T5" fmla="*/ 0 h 484"/>
                <a:gd name="T6" fmla="*/ 0 w 26"/>
                <a:gd name="T7" fmla="*/ 0 h 484"/>
                <a:gd name="T8" fmla="*/ 0 w 26"/>
                <a:gd name="T9" fmla="*/ 0 h 484"/>
                <a:gd name="T10" fmla="*/ 0 w 26"/>
                <a:gd name="T11" fmla="*/ 0 h 484"/>
                <a:gd name="T12" fmla="*/ 0 w 26"/>
                <a:gd name="T13" fmla="*/ 0 h 484"/>
                <a:gd name="T14" fmla="*/ 0 w 26"/>
                <a:gd name="T15" fmla="*/ 0 h 484"/>
                <a:gd name="T16" fmla="*/ 0 w 26"/>
                <a:gd name="T17" fmla="*/ 0 h 484"/>
                <a:gd name="T18" fmla="*/ 0 w 26"/>
                <a:gd name="T19" fmla="*/ 0 h 484"/>
                <a:gd name="T20" fmla="*/ 0 w 26"/>
                <a:gd name="T21" fmla="*/ 0 h 484"/>
                <a:gd name="T22" fmla="*/ 0 w 26"/>
                <a:gd name="T23" fmla="*/ 0 h 484"/>
                <a:gd name="T24" fmla="*/ 0 w 26"/>
                <a:gd name="T25" fmla="*/ 0 h 484"/>
                <a:gd name="T26" fmla="*/ 0 w 26"/>
                <a:gd name="T27" fmla="*/ 0 h 484"/>
                <a:gd name="T28" fmla="*/ 0 w 26"/>
                <a:gd name="T29" fmla="*/ 0 h 484"/>
                <a:gd name="T30" fmla="*/ 0 w 26"/>
                <a:gd name="T31" fmla="*/ 0 h 484"/>
                <a:gd name="T32" fmla="*/ 0 w 26"/>
                <a:gd name="T33" fmla="*/ 0 h 484"/>
                <a:gd name="T34" fmla="*/ 0 w 26"/>
                <a:gd name="T35" fmla="*/ 0 h 484"/>
                <a:gd name="T36" fmla="*/ 0 w 26"/>
                <a:gd name="T37" fmla="*/ 0 h 484"/>
                <a:gd name="T38" fmla="*/ 0 w 26"/>
                <a:gd name="T39" fmla="*/ 0 h 484"/>
                <a:gd name="T40" fmla="*/ 0 w 26"/>
                <a:gd name="T41" fmla="*/ 0 h 4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"/>
                <a:gd name="T64" fmla="*/ 0 h 484"/>
                <a:gd name="T65" fmla="*/ 26 w 26"/>
                <a:gd name="T66" fmla="*/ 484 h 4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" h="484">
                  <a:moveTo>
                    <a:pt x="26" y="0"/>
                  </a:moveTo>
                  <a:lnTo>
                    <a:pt x="24" y="19"/>
                  </a:lnTo>
                  <a:lnTo>
                    <a:pt x="22" y="35"/>
                  </a:lnTo>
                  <a:lnTo>
                    <a:pt x="19" y="52"/>
                  </a:lnTo>
                  <a:lnTo>
                    <a:pt x="17" y="69"/>
                  </a:lnTo>
                  <a:lnTo>
                    <a:pt x="15" y="84"/>
                  </a:lnTo>
                  <a:lnTo>
                    <a:pt x="13" y="101"/>
                  </a:lnTo>
                  <a:lnTo>
                    <a:pt x="9" y="132"/>
                  </a:lnTo>
                  <a:lnTo>
                    <a:pt x="9" y="147"/>
                  </a:lnTo>
                  <a:lnTo>
                    <a:pt x="7" y="164"/>
                  </a:lnTo>
                  <a:lnTo>
                    <a:pt x="5" y="195"/>
                  </a:lnTo>
                  <a:lnTo>
                    <a:pt x="5" y="225"/>
                  </a:lnTo>
                  <a:lnTo>
                    <a:pt x="3" y="253"/>
                  </a:lnTo>
                  <a:lnTo>
                    <a:pt x="3" y="270"/>
                  </a:lnTo>
                  <a:lnTo>
                    <a:pt x="0" y="298"/>
                  </a:lnTo>
                  <a:lnTo>
                    <a:pt x="0" y="329"/>
                  </a:lnTo>
                  <a:lnTo>
                    <a:pt x="0" y="357"/>
                  </a:lnTo>
                  <a:lnTo>
                    <a:pt x="0" y="385"/>
                  </a:lnTo>
                  <a:lnTo>
                    <a:pt x="0" y="413"/>
                  </a:lnTo>
                  <a:lnTo>
                    <a:pt x="0" y="441"/>
                  </a:lnTo>
                  <a:lnTo>
                    <a:pt x="3" y="48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39" name="Freeform 116"/>
            <p:cNvSpPr>
              <a:spLocks/>
            </p:cNvSpPr>
            <p:nvPr/>
          </p:nvSpPr>
          <p:spPr bwMode="auto">
            <a:xfrm>
              <a:off x="3894" y="1479"/>
              <a:ext cx="52" cy="80"/>
            </a:xfrm>
            <a:custGeom>
              <a:avLst/>
              <a:gdLst>
                <a:gd name="T0" fmla="*/ 0 w 418"/>
                <a:gd name="T1" fmla="*/ 0 h 638"/>
                <a:gd name="T2" fmla="*/ 0 w 418"/>
                <a:gd name="T3" fmla="*/ 0 h 638"/>
                <a:gd name="T4" fmla="*/ 0 w 418"/>
                <a:gd name="T5" fmla="*/ 0 h 638"/>
                <a:gd name="T6" fmla="*/ 0 w 418"/>
                <a:gd name="T7" fmla="*/ 0 h 638"/>
                <a:gd name="T8" fmla="*/ 0 w 418"/>
                <a:gd name="T9" fmla="*/ 0 h 638"/>
                <a:gd name="T10" fmla="*/ 0 w 418"/>
                <a:gd name="T11" fmla="*/ 0 h 638"/>
                <a:gd name="T12" fmla="*/ 0 w 418"/>
                <a:gd name="T13" fmla="*/ 0 h 638"/>
                <a:gd name="T14" fmla="*/ 0 w 418"/>
                <a:gd name="T15" fmla="*/ 0 h 638"/>
                <a:gd name="T16" fmla="*/ 0 w 418"/>
                <a:gd name="T17" fmla="*/ 0 h 638"/>
                <a:gd name="T18" fmla="*/ 0 w 418"/>
                <a:gd name="T19" fmla="*/ 0 h 638"/>
                <a:gd name="T20" fmla="*/ 0 w 418"/>
                <a:gd name="T21" fmla="*/ 0 h 638"/>
                <a:gd name="T22" fmla="*/ 0 w 418"/>
                <a:gd name="T23" fmla="*/ 0 h 638"/>
                <a:gd name="T24" fmla="*/ 0 w 418"/>
                <a:gd name="T25" fmla="*/ 0 h 638"/>
                <a:gd name="T26" fmla="*/ 0 w 418"/>
                <a:gd name="T27" fmla="*/ 0 h 638"/>
                <a:gd name="T28" fmla="*/ 0 w 418"/>
                <a:gd name="T29" fmla="*/ 0 h 638"/>
                <a:gd name="T30" fmla="*/ 0 w 418"/>
                <a:gd name="T31" fmla="*/ 0 h 638"/>
                <a:gd name="T32" fmla="*/ 0 w 418"/>
                <a:gd name="T33" fmla="*/ 0 h 6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8"/>
                <a:gd name="T52" fmla="*/ 0 h 638"/>
                <a:gd name="T53" fmla="*/ 418 w 418"/>
                <a:gd name="T54" fmla="*/ 638 h 6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8" h="638">
                  <a:moveTo>
                    <a:pt x="0" y="638"/>
                  </a:moveTo>
                  <a:lnTo>
                    <a:pt x="43" y="603"/>
                  </a:lnTo>
                  <a:lnTo>
                    <a:pt x="80" y="573"/>
                  </a:lnTo>
                  <a:lnTo>
                    <a:pt x="119" y="540"/>
                  </a:lnTo>
                  <a:lnTo>
                    <a:pt x="162" y="504"/>
                  </a:lnTo>
                  <a:lnTo>
                    <a:pt x="206" y="469"/>
                  </a:lnTo>
                  <a:lnTo>
                    <a:pt x="251" y="432"/>
                  </a:lnTo>
                  <a:lnTo>
                    <a:pt x="296" y="394"/>
                  </a:lnTo>
                  <a:lnTo>
                    <a:pt x="331" y="363"/>
                  </a:lnTo>
                  <a:lnTo>
                    <a:pt x="364" y="305"/>
                  </a:lnTo>
                  <a:lnTo>
                    <a:pt x="380" y="262"/>
                  </a:lnTo>
                  <a:lnTo>
                    <a:pt x="392" y="223"/>
                  </a:lnTo>
                  <a:lnTo>
                    <a:pt x="398" y="183"/>
                  </a:lnTo>
                  <a:lnTo>
                    <a:pt x="404" y="141"/>
                  </a:lnTo>
                  <a:lnTo>
                    <a:pt x="406" y="96"/>
                  </a:lnTo>
                  <a:lnTo>
                    <a:pt x="411" y="45"/>
                  </a:lnTo>
                  <a:lnTo>
                    <a:pt x="418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0" name="Freeform 117"/>
            <p:cNvSpPr>
              <a:spLocks/>
            </p:cNvSpPr>
            <p:nvPr/>
          </p:nvSpPr>
          <p:spPr bwMode="auto">
            <a:xfrm>
              <a:off x="3337" y="1507"/>
              <a:ext cx="12" cy="21"/>
            </a:xfrm>
            <a:custGeom>
              <a:avLst/>
              <a:gdLst>
                <a:gd name="T0" fmla="*/ 0 w 93"/>
                <a:gd name="T1" fmla="*/ 0 h 169"/>
                <a:gd name="T2" fmla="*/ 0 w 93"/>
                <a:gd name="T3" fmla="*/ 0 h 169"/>
                <a:gd name="T4" fmla="*/ 0 w 93"/>
                <a:gd name="T5" fmla="*/ 0 h 169"/>
                <a:gd name="T6" fmla="*/ 0 w 93"/>
                <a:gd name="T7" fmla="*/ 0 h 169"/>
                <a:gd name="T8" fmla="*/ 0 w 93"/>
                <a:gd name="T9" fmla="*/ 0 h 169"/>
                <a:gd name="T10" fmla="*/ 0 w 93"/>
                <a:gd name="T11" fmla="*/ 0 h 169"/>
                <a:gd name="T12" fmla="*/ 0 w 93"/>
                <a:gd name="T13" fmla="*/ 0 h 169"/>
                <a:gd name="T14" fmla="*/ 0 w 93"/>
                <a:gd name="T15" fmla="*/ 0 h 169"/>
                <a:gd name="T16" fmla="*/ 0 w 93"/>
                <a:gd name="T17" fmla="*/ 0 h 169"/>
                <a:gd name="T18" fmla="*/ 0 w 93"/>
                <a:gd name="T19" fmla="*/ 0 h 169"/>
                <a:gd name="T20" fmla="*/ 0 w 93"/>
                <a:gd name="T21" fmla="*/ 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3"/>
                <a:gd name="T34" fmla="*/ 0 h 169"/>
                <a:gd name="T35" fmla="*/ 93 w 93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3" h="169">
                  <a:moveTo>
                    <a:pt x="93" y="0"/>
                  </a:moveTo>
                  <a:lnTo>
                    <a:pt x="74" y="9"/>
                  </a:lnTo>
                  <a:lnTo>
                    <a:pt x="56" y="24"/>
                  </a:lnTo>
                  <a:lnTo>
                    <a:pt x="44" y="40"/>
                  </a:lnTo>
                  <a:lnTo>
                    <a:pt x="39" y="59"/>
                  </a:lnTo>
                  <a:lnTo>
                    <a:pt x="35" y="78"/>
                  </a:lnTo>
                  <a:lnTo>
                    <a:pt x="35" y="100"/>
                  </a:lnTo>
                  <a:lnTo>
                    <a:pt x="30" y="118"/>
                  </a:lnTo>
                  <a:lnTo>
                    <a:pt x="26" y="139"/>
                  </a:lnTo>
                  <a:lnTo>
                    <a:pt x="16" y="156"/>
                  </a:lnTo>
                  <a:lnTo>
                    <a:pt x="0" y="1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1" name="Freeform 118"/>
            <p:cNvSpPr>
              <a:spLocks/>
            </p:cNvSpPr>
            <p:nvPr/>
          </p:nvSpPr>
          <p:spPr bwMode="auto">
            <a:xfrm>
              <a:off x="3285" y="1511"/>
              <a:ext cx="12" cy="35"/>
            </a:xfrm>
            <a:custGeom>
              <a:avLst/>
              <a:gdLst>
                <a:gd name="T0" fmla="*/ 0 w 96"/>
                <a:gd name="T1" fmla="*/ 0 h 284"/>
                <a:gd name="T2" fmla="*/ 0 w 96"/>
                <a:gd name="T3" fmla="*/ 0 h 284"/>
                <a:gd name="T4" fmla="*/ 0 w 96"/>
                <a:gd name="T5" fmla="*/ 0 h 284"/>
                <a:gd name="T6" fmla="*/ 0 w 96"/>
                <a:gd name="T7" fmla="*/ 0 h 284"/>
                <a:gd name="T8" fmla="*/ 0 w 96"/>
                <a:gd name="T9" fmla="*/ 0 h 284"/>
                <a:gd name="T10" fmla="*/ 0 w 96"/>
                <a:gd name="T11" fmla="*/ 0 h 284"/>
                <a:gd name="T12" fmla="*/ 0 w 96"/>
                <a:gd name="T13" fmla="*/ 0 h 284"/>
                <a:gd name="T14" fmla="*/ 0 w 96"/>
                <a:gd name="T15" fmla="*/ 0 h 284"/>
                <a:gd name="T16" fmla="*/ 0 w 96"/>
                <a:gd name="T17" fmla="*/ 0 h 284"/>
                <a:gd name="T18" fmla="*/ 0 w 96"/>
                <a:gd name="T19" fmla="*/ 0 h 284"/>
                <a:gd name="T20" fmla="*/ 0 w 96"/>
                <a:gd name="T21" fmla="*/ 0 h 284"/>
                <a:gd name="T22" fmla="*/ 0 w 96"/>
                <a:gd name="T23" fmla="*/ 0 h 284"/>
                <a:gd name="T24" fmla="*/ 0 w 96"/>
                <a:gd name="T25" fmla="*/ 0 h 284"/>
                <a:gd name="T26" fmla="*/ 0 w 96"/>
                <a:gd name="T27" fmla="*/ 0 h 284"/>
                <a:gd name="T28" fmla="*/ 0 w 96"/>
                <a:gd name="T29" fmla="*/ 0 h 284"/>
                <a:gd name="T30" fmla="*/ 0 w 96"/>
                <a:gd name="T31" fmla="*/ 0 h 2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6"/>
                <a:gd name="T49" fmla="*/ 0 h 284"/>
                <a:gd name="T50" fmla="*/ 96 w 96"/>
                <a:gd name="T51" fmla="*/ 284 h 2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6" h="284">
                  <a:moveTo>
                    <a:pt x="89" y="0"/>
                  </a:moveTo>
                  <a:lnTo>
                    <a:pt x="94" y="19"/>
                  </a:lnTo>
                  <a:lnTo>
                    <a:pt x="96" y="38"/>
                  </a:lnTo>
                  <a:lnTo>
                    <a:pt x="96" y="54"/>
                  </a:lnTo>
                  <a:lnTo>
                    <a:pt x="94" y="73"/>
                  </a:lnTo>
                  <a:lnTo>
                    <a:pt x="87" y="91"/>
                  </a:lnTo>
                  <a:lnTo>
                    <a:pt x="80" y="108"/>
                  </a:lnTo>
                  <a:lnTo>
                    <a:pt x="68" y="127"/>
                  </a:lnTo>
                  <a:lnTo>
                    <a:pt x="59" y="145"/>
                  </a:lnTo>
                  <a:lnTo>
                    <a:pt x="47" y="164"/>
                  </a:lnTo>
                  <a:lnTo>
                    <a:pt x="38" y="184"/>
                  </a:lnTo>
                  <a:lnTo>
                    <a:pt x="26" y="202"/>
                  </a:lnTo>
                  <a:lnTo>
                    <a:pt x="16" y="223"/>
                  </a:lnTo>
                  <a:lnTo>
                    <a:pt x="9" y="242"/>
                  </a:lnTo>
                  <a:lnTo>
                    <a:pt x="5" y="263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2" name="Freeform 119"/>
            <p:cNvSpPr>
              <a:spLocks/>
            </p:cNvSpPr>
            <p:nvPr/>
          </p:nvSpPr>
          <p:spPr bwMode="auto">
            <a:xfrm>
              <a:off x="2959" y="1518"/>
              <a:ext cx="19" cy="1"/>
            </a:xfrm>
            <a:custGeom>
              <a:avLst/>
              <a:gdLst>
                <a:gd name="T0" fmla="*/ 0 w 153"/>
                <a:gd name="T1" fmla="*/ 0 h 5"/>
                <a:gd name="T2" fmla="*/ 0 w 153"/>
                <a:gd name="T3" fmla="*/ 0 h 5"/>
                <a:gd name="T4" fmla="*/ 0 w 153"/>
                <a:gd name="T5" fmla="*/ 0 h 5"/>
                <a:gd name="T6" fmla="*/ 0 w 153"/>
                <a:gd name="T7" fmla="*/ 0 h 5"/>
                <a:gd name="T8" fmla="*/ 0 w 153"/>
                <a:gd name="T9" fmla="*/ 0 h 5"/>
                <a:gd name="T10" fmla="*/ 0 w 153"/>
                <a:gd name="T11" fmla="*/ 0 h 5"/>
                <a:gd name="T12" fmla="*/ 0 w 153"/>
                <a:gd name="T13" fmla="*/ 0 h 5"/>
                <a:gd name="T14" fmla="*/ 0 w 153"/>
                <a:gd name="T15" fmla="*/ 0 h 5"/>
                <a:gd name="T16" fmla="*/ 0 w 153"/>
                <a:gd name="T17" fmla="*/ 0 h 5"/>
                <a:gd name="T18" fmla="*/ 0 w 153"/>
                <a:gd name="T19" fmla="*/ 0 h 5"/>
                <a:gd name="T20" fmla="*/ 0 w 153"/>
                <a:gd name="T21" fmla="*/ 0 h 5"/>
                <a:gd name="T22" fmla="*/ 0 w 153"/>
                <a:gd name="T23" fmla="*/ 0 h 5"/>
                <a:gd name="T24" fmla="*/ 0 w 153"/>
                <a:gd name="T25" fmla="*/ 0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3"/>
                <a:gd name="T40" fmla="*/ 0 h 5"/>
                <a:gd name="T41" fmla="*/ 153 w 153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3" h="5">
                  <a:moveTo>
                    <a:pt x="0" y="0"/>
                  </a:moveTo>
                  <a:lnTo>
                    <a:pt x="54" y="3"/>
                  </a:lnTo>
                  <a:lnTo>
                    <a:pt x="108" y="5"/>
                  </a:lnTo>
                  <a:lnTo>
                    <a:pt x="153" y="5"/>
                  </a:lnTo>
                  <a:lnTo>
                    <a:pt x="108" y="5"/>
                  </a:lnTo>
                  <a:lnTo>
                    <a:pt x="54" y="3"/>
                  </a:lnTo>
                  <a:lnTo>
                    <a:pt x="0" y="0"/>
                  </a:lnTo>
                  <a:lnTo>
                    <a:pt x="54" y="3"/>
                  </a:lnTo>
                  <a:lnTo>
                    <a:pt x="108" y="5"/>
                  </a:lnTo>
                  <a:lnTo>
                    <a:pt x="153" y="5"/>
                  </a:lnTo>
                  <a:lnTo>
                    <a:pt x="108" y="5"/>
                  </a:lnTo>
                  <a:lnTo>
                    <a:pt x="54" y="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3" name="Freeform 120"/>
            <p:cNvSpPr>
              <a:spLocks/>
            </p:cNvSpPr>
            <p:nvPr/>
          </p:nvSpPr>
          <p:spPr bwMode="auto">
            <a:xfrm>
              <a:off x="3248" y="1523"/>
              <a:ext cx="19" cy="47"/>
            </a:xfrm>
            <a:custGeom>
              <a:avLst/>
              <a:gdLst>
                <a:gd name="T0" fmla="*/ 0 w 156"/>
                <a:gd name="T1" fmla="*/ 0 h 377"/>
                <a:gd name="T2" fmla="*/ 0 w 156"/>
                <a:gd name="T3" fmla="*/ 0 h 377"/>
                <a:gd name="T4" fmla="*/ 0 w 156"/>
                <a:gd name="T5" fmla="*/ 0 h 377"/>
                <a:gd name="T6" fmla="*/ 0 w 156"/>
                <a:gd name="T7" fmla="*/ 0 h 377"/>
                <a:gd name="T8" fmla="*/ 0 w 156"/>
                <a:gd name="T9" fmla="*/ 0 h 377"/>
                <a:gd name="T10" fmla="*/ 0 w 156"/>
                <a:gd name="T11" fmla="*/ 0 h 377"/>
                <a:gd name="T12" fmla="*/ 0 w 156"/>
                <a:gd name="T13" fmla="*/ 0 h 377"/>
                <a:gd name="T14" fmla="*/ 0 w 156"/>
                <a:gd name="T15" fmla="*/ 0 h 377"/>
                <a:gd name="T16" fmla="*/ 0 w 156"/>
                <a:gd name="T17" fmla="*/ 0 h 377"/>
                <a:gd name="T18" fmla="*/ 0 w 156"/>
                <a:gd name="T19" fmla="*/ 0 h 377"/>
                <a:gd name="T20" fmla="*/ 0 w 156"/>
                <a:gd name="T21" fmla="*/ 0 h 377"/>
                <a:gd name="T22" fmla="*/ 0 w 156"/>
                <a:gd name="T23" fmla="*/ 0 h 377"/>
                <a:gd name="T24" fmla="*/ 0 w 156"/>
                <a:gd name="T25" fmla="*/ 0 h 377"/>
                <a:gd name="T26" fmla="*/ 0 w 156"/>
                <a:gd name="T27" fmla="*/ 0 h 377"/>
                <a:gd name="T28" fmla="*/ 0 w 156"/>
                <a:gd name="T29" fmla="*/ 0 h 377"/>
                <a:gd name="T30" fmla="*/ 0 w 156"/>
                <a:gd name="T31" fmla="*/ 0 h 377"/>
                <a:gd name="T32" fmla="*/ 0 w 156"/>
                <a:gd name="T33" fmla="*/ 0 h 3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"/>
                <a:gd name="T52" fmla="*/ 0 h 377"/>
                <a:gd name="T53" fmla="*/ 156 w 156"/>
                <a:gd name="T54" fmla="*/ 377 h 3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" h="377">
                  <a:moveTo>
                    <a:pt x="141" y="0"/>
                  </a:moveTo>
                  <a:lnTo>
                    <a:pt x="150" y="28"/>
                  </a:lnTo>
                  <a:lnTo>
                    <a:pt x="152" y="44"/>
                  </a:lnTo>
                  <a:lnTo>
                    <a:pt x="156" y="72"/>
                  </a:lnTo>
                  <a:lnTo>
                    <a:pt x="152" y="89"/>
                  </a:lnTo>
                  <a:lnTo>
                    <a:pt x="150" y="104"/>
                  </a:lnTo>
                  <a:lnTo>
                    <a:pt x="141" y="135"/>
                  </a:lnTo>
                  <a:lnTo>
                    <a:pt x="137" y="152"/>
                  </a:lnTo>
                  <a:lnTo>
                    <a:pt x="122" y="182"/>
                  </a:lnTo>
                  <a:lnTo>
                    <a:pt x="108" y="212"/>
                  </a:lnTo>
                  <a:lnTo>
                    <a:pt x="92" y="240"/>
                  </a:lnTo>
                  <a:lnTo>
                    <a:pt x="74" y="269"/>
                  </a:lnTo>
                  <a:lnTo>
                    <a:pt x="54" y="297"/>
                  </a:lnTo>
                  <a:lnTo>
                    <a:pt x="38" y="320"/>
                  </a:lnTo>
                  <a:lnTo>
                    <a:pt x="22" y="342"/>
                  </a:lnTo>
                  <a:lnTo>
                    <a:pt x="9" y="361"/>
                  </a:lnTo>
                  <a:lnTo>
                    <a:pt x="0" y="37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4" name="Freeform 121"/>
            <p:cNvSpPr>
              <a:spLocks/>
            </p:cNvSpPr>
            <p:nvPr/>
          </p:nvSpPr>
          <p:spPr bwMode="auto">
            <a:xfrm>
              <a:off x="3393" y="1528"/>
              <a:ext cx="164" cy="262"/>
            </a:xfrm>
            <a:custGeom>
              <a:avLst/>
              <a:gdLst>
                <a:gd name="T0" fmla="*/ 0 w 1310"/>
                <a:gd name="T1" fmla="*/ 0 h 2098"/>
                <a:gd name="T2" fmla="*/ 0 w 1310"/>
                <a:gd name="T3" fmla="*/ 0 h 2098"/>
                <a:gd name="T4" fmla="*/ 0 w 1310"/>
                <a:gd name="T5" fmla="*/ 0 h 2098"/>
                <a:gd name="T6" fmla="*/ 0 w 1310"/>
                <a:gd name="T7" fmla="*/ 0 h 2098"/>
                <a:gd name="T8" fmla="*/ 0 w 1310"/>
                <a:gd name="T9" fmla="*/ 0 h 2098"/>
                <a:gd name="T10" fmla="*/ 0 w 1310"/>
                <a:gd name="T11" fmla="*/ 0 h 2098"/>
                <a:gd name="T12" fmla="*/ 0 w 1310"/>
                <a:gd name="T13" fmla="*/ 0 h 2098"/>
                <a:gd name="T14" fmla="*/ 0 w 1310"/>
                <a:gd name="T15" fmla="*/ 0 h 2098"/>
                <a:gd name="T16" fmla="*/ 0 w 1310"/>
                <a:gd name="T17" fmla="*/ 0 h 2098"/>
                <a:gd name="T18" fmla="*/ 0 w 1310"/>
                <a:gd name="T19" fmla="*/ 0 h 2098"/>
                <a:gd name="T20" fmla="*/ 0 w 1310"/>
                <a:gd name="T21" fmla="*/ 0 h 2098"/>
                <a:gd name="T22" fmla="*/ 0 w 1310"/>
                <a:gd name="T23" fmla="*/ 0 h 2098"/>
                <a:gd name="T24" fmla="*/ 0 w 1310"/>
                <a:gd name="T25" fmla="*/ 0 h 2098"/>
                <a:gd name="T26" fmla="*/ 0 w 1310"/>
                <a:gd name="T27" fmla="*/ 0 h 2098"/>
                <a:gd name="T28" fmla="*/ 0 w 1310"/>
                <a:gd name="T29" fmla="*/ 0 h 2098"/>
                <a:gd name="T30" fmla="*/ 0 w 1310"/>
                <a:gd name="T31" fmla="*/ 0 h 2098"/>
                <a:gd name="T32" fmla="*/ 0 w 1310"/>
                <a:gd name="T33" fmla="*/ 0 h 2098"/>
                <a:gd name="T34" fmla="*/ 0 w 1310"/>
                <a:gd name="T35" fmla="*/ 0 h 2098"/>
                <a:gd name="T36" fmla="*/ 0 w 1310"/>
                <a:gd name="T37" fmla="*/ 0 h 2098"/>
                <a:gd name="T38" fmla="*/ 0 w 1310"/>
                <a:gd name="T39" fmla="*/ 0 h 2098"/>
                <a:gd name="T40" fmla="*/ 0 w 1310"/>
                <a:gd name="T41" fmla="*/ 0 h 2098"/>
                <a:gd name="T42" fmla="*/ 0 w 1310"/>
                <a:gd name="T43" fmla="*/ 0 h 2098"/>
                <a:gd name="T44" fmla="*/ 0 w 1310"/>
                <a:gd name="T45" fmla="*/ 0 h 2098"/>
                <a:gd name="T46" fmla="*/ 0 w 1310"/>
                <a:gd name="T47" fmla="*/ 0 h 2098"/>
                <a:gd name="T48" fmla="*/ 0 w 1310"/>
                <a:gd name="T49" fmla="*/ 0 h 2098"/>
                <a:gd name="T50" fmla="*/ 0 w 1310"/>
                <a:gd name="T51" fmla="*/ 0 h 2098"/>
                <a:gd name="T52" fmla="*/ 0 w 1310"/>
                <a:gd name="T53" fmla="*/ 0 h 2098"/>
                <a:gd name="T54" fmla="*/ 0 w 1310"/>
                <a:gd name="T55" fmla="*/ 0 h 2098"/>
                <a:gd name="T56" fmla="*/ 0 w 1310"/>
                <a:gd name="T57" fmla="*/ 0 h 2098"/>
                <a:gd name="T58" fmla="*/ 0 w 1310"/>
                <a:gd name="T59" fmla="*/ 0 h 2098"/>
                <a:gd name="T60" fmla="*/ 0 w 1310"/>
                <a:gd name="T61" fmla="*/ 0 h 2098"/>
                <a:gd name="T62" fmla="*/ 0 w 1310"/>
                <a:gd name="T63" fmla="*/ 0 h 20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10"/>
                <a:gd name="T97" fmla="*/ 0 h 2098"/>
                <a:gd name="T98" fmla="*/ 1310 w 1310"/>
                <a:gd name="T99" fmla="*/ 2098 h 20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10" h="2098">
                  <a:moveTo>
                    <a:pt x="1310" y="0"/>
                  </a:moveTo>
                  <a:lnTo>
                    <a:pt x="1264" y="66"/>
                  </a:lnTo>
                  <a:lnTo>
                    <a:pt x="1219" y="130"/>
                  </a:lnTo>
                  <a:lnTo>
                    <a:pt x="1174" y="193"/>
                  </a:lnTo>
                  <a:lnTo>
                    <a:pt x="1128" y="256"/>
                  </a:lnTo>
                  <a:lnTo>
                    <a:pt x="1083" y="322"/>
                  </a:lnTo>
                  <a:lnTo>
                    <a:pt x="1039" y="385"/>
                  </a:lnTo>
                  <a:lnTo>
                    <a:pt x="994" y="448"/>
                  </a:lnTo>
                  <a:lnTo>
                    <a:pt x="949" y="515"/>
                  </a:lnTo>
                  <a:lnTo>
                    <a:pt x="905" y="578"/>
                  </a:lnTo>
                  <a:lnTo>
                    <a:pt x="860" y="641"/>
                  </a:lnTo>
                  <a:lnTo>
                    <a:pt x="815" y="707"/>
                  </a:lnTo>
                  <a:lnTo>
                    <a:pt x="774" y="770"/>
                  </a:lnTo>
                  <a:lnTo>
                    <a:pt x="729" y="835"/>
                  </a:lnTo>
                  <a:lnTo>
                    <a:pt x="687" y="899"/>
                  </a:lnTo>
                  <a:lnTo>
                    <a:pt x="644" y="965"/>
                  </a:lnTo>
                  <a:lnTo>
                    <a:pt x="603" y="1030"/>
                  </a:lnTo>
                  <a:lnTo>
                    <a:pt x="560" y="1096"/>
                  </a:lnTo>
                  <a:lnTo>
                    <a:pt x="518" y="1162"/>
                  </a:lnTo>
                  <a:lnTo>
                    <a:pt x="478" y="1227"/>
                  </a:lnTo>
                  <a:lnTo>
                    <a:pt x="438" y="1293"/>
                  </a:lnTo>
                  <a:lnTo>
                    <a:pt x="398" y="1358"/>
                  </a:lnTo>
                  <a:lnTo>
                    <a:pt x="358" y="1425"/>
                  </a:lnTo>
                  <a:lnTo>
                    <a:pt x="319" y="1490"/>
                  </a:lnTo>
                  <a:lnTo>
                    <a:pt x="281" y="1558"/>
                  </a:lnTo>
                  <a:lnTo>
                    <a:pt x="244" y="1624"/>
                  </a:lnTo>
                  <a:lnTo>
                    <a:pt x="205" y="1691"/>
                  </a:lnTo>
                  <a:lnTo>
                    <a:pt x="171" y="1758"/>
                  </a:lnTo>
                  <a:lnTo>
                    <a:pt x="133" y="1825"/>
                  </a:lnTo>
                  <a:lnTo>
                    <a:pt x="99" y="1894"/>
                  </a:lnTo>
                  <a:lnTo>
                    <a:pt x="65" y="1962"/>
                  </a:lnTo>
                  <a:lnTo>
                    <a:pt x="0" y="209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5" name="Freeform 122"/>
            <p:cNvSpPr>
              <a:spLocks/>
            </p:cNvSpPr>
            <p:nvPr/>
          </p:nvSpPr>
          <p:spPr bwMode="auto">
            <a:xfrm>
              <a:off x="3372" y="1544"/>
              <a:ext cx="56" cy="65"/>
            </a:xfrm>
            <a:custGeom>
              <a:avLst/>
              <a:gdLst>
                <a:gd name="T0" fmla="*/ 0 w 448"/>
                <a:gd name="T1" fmla="*/ 0 h 518"/>
                <a:gd name="T2" fmla="*/ 0 w 448"/>
                <a:gd name="T3" fmla="*/ 0 h 518"/>
                <a:gd name="T4" fmla="*/ 0 w 448"/>
                <a:gd name="T5" fmla="*/ 0 h 518"/>
                <a:gd name="T6" fmla="*/ 0 w 448"/>
                <a:gd name="T7" fmla="*/ 0 h 518"/>
                <a:gd name="T8" fmla="*/ 0 w 448"/>
                <a:gd name="T9" fmla="*/ 0 h 518"/>
                <a:gd name="T10" fmla="*/ 0 w 448"/>
                <a:gd name="T11" fmla="*/ 0 h 518"/>
                <a:gd name="T12" fmla="*/ 0 w 448"/>
                <a:gd name="T13" fmla="*/ 0 h 518"/>
                <a:gd name="T14" fmla="*/ 0 w 448"/>
                <a:gd name="T15" fmla="*/ 0 h 518"/>
                <a:gd name="T16" fmla="*/ 0 w 448"/>
                <a:gd name="T17" fmla="*/ 0 h 518"/>
                <a:gd name="T18" fmla="*/ 0 w 448"/>
                <a:gd name="T19" fmla="*/ 0 h 518"/>
                <a:gd name="T20" fmla="*/ 0 w 448"/>
                <a:gd name="T21" fmla="*/ 0 h 518"/>
                <a:gd name="T22" fmla="*/ 0 w 448"/>
                <a:gd name="T23" fmla="*/ 0 h 518"/>
                <a:gd name="T24" fmla="*/ 0 w 448"/>
                <a:gd name="T25" fmla="*/ 0 h 518"/>
                <a:gd name="T26" fmla="*/ 0 w 448"/>
                <a:gd name="T27" fmla="*/ 0 h 518"/>
                <a:gd name="T28" fmla="*/ 0 w 448"/>
                <a:gd name="T29" fmla="*/ 0 h 518"/>
                <a:gd name="T30" fmla="*/ 0 w 448"/>
                <a:gd name="T31" fmla="*/ 0 h 518"/>
                <a:gd name="T32" fmla="*/ 0 w 448"/>
                <a:gd name="T33" fmla="*/ 0 h 518"/>
                <a:gd name="T34" fmla="*/ 0 w 448"/>
                <a:gd name="T35" fmla="*/ 0 h 518"/>
                <a:gd name="T36" fmla="*/ 0 w 448"/>
                <a:gd name="T37" fmla="*/ 0 h 518"/>
                <a:gd name="T38" fmla="*/ 0 w 448"/>
                <a:gd name="T39" fmla="*/ 0 h 518"/>
                <a:gd name="T40" fmla="*/ 0 w 448"/>
                <a:gd name="T41" fmla="*/ 0 h 518"/>
                <a:gd name="T42" fmla="*/ 0 w 448"/>
                <a:gd name="T43" fmla="*/ 0 h 518"/>
                <a:gd name="T44" fmla="*/ 0 w 448"/>
                <a:gd name="T45" fmla="*/ 0 h 518"/>
                <a:gd name="T46" fmla="*/ 0 w 448"/>
                <a:gd name="T47" fmla="*/ 0 h 518"/>
                <a:gd name="T48" fmla="*/ 0 w 448"/>
                <a:gd name="T49" fmla="*/ 0 h 518"/>
                <a:gd name="T50" fmla="*/ 0 w 448"/>
                <a:gd name="T51" fmla="*/ 0 h 518"/>
                <a:gd name="T52" fmla="*/ 0 w 448"/>
                <a:gd name="T53" fmla="*/ 0 h 518"/>
                <a:gd name="T54" fmla="*/ 0 w 448"/>
                <a:gd name="T55" fmla="*/ 0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48"/>
                <a:gd name="T85" fmla="*/ 0 h 518"/>
                <a:gd name="T86" fmla="*/ 448 w 448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48" h="518">
                  <a:moveTo>
                    <a:pt x="448" y="0"/>
                  </a:moveTo>
                  <a:lnTo>
                    <a:pt x="432" y="15"/>
                  </a:lnTo>
                  <a:lnTo>
                    <a:pt x="418" y="35"/>
                  </a:lnTo>
                  <a:lnTo>
                    <a:pt x="402" y="51"/>
                  </a:lnTo>
                  <a:lnTo>
                    <a:pt x="385" y="67"/>
                  </a:lnTo>
                  <a:lnTo>
                    <a:pt x="368" y="84"/>
                  </a:lnTo>
                  <a:lnTo>
                    <a:pt x="352" y="100"/>
                  </a:lnTo>
                  <a:lnTo>
                    <a:pt x="333" y="119"/>
                  </a:lnTo>
                  <a:lnTo>
                    <a:pt x="316" y="136"/>
                  </a:lnTo>
                  <a:lnTo>
                    <a:pt x="298" y="154"/>
                  </a:lnTo>
                  <a:lnTo>
                    <a:pt x="282" y="171"/>
                  </a:lnTo>
                  <a:lnTo>
                    <a:pt x="264" y="188"/>
                  </a:lnTo>
                  <a:lnTo>
                    <a:pt x="244" y="206"/>
                  </a:lnTo>
                  <a:lnTo>
                    <a:pt x="228" y="222"/>
                  </a:lnTo>
                  <a:lnTo>
                    <a:pt x="210" y="240"/>
                  </a:lnTo>
                  <a:lnTo>
                    <a:pt x="193" y="257"/>
                  </a:lnTo>
                  <a:lnTo>
                    <a:pt x="174" y="274"/>
                  </a:lnTo>
                  <a:lnTo>
                    <a:pt x="158" y="292"/>
                  </a:lnTo>
                  <a:lnTo>
                    <a:pt x="141" y="309"/>
                  </a:lnTo>
                  <a:lnTo>
                    <a:pt x="127" y="326"/>
                  </a:lnTo>
                  <a:lnTo>
                    <a:pt x="111" y="342"/>
                  </a:lnTo>
                  <a:lnTo>
                    <a:pt x="96" y="359"/>
                  </a:lnTo>
                  <a:lnTo>
                    <a:pt x="82" y="374"/>
                  </a:lnTo>
                  <a:lnTo>
                    <a:pt x="68" y="391"/>
                  </a:lnTo>
                  <a:lnTo>
                    <a:pt x="45" y="422"/>
                  </a:lnTo>
                  <a:lnTo>
                    <a:pt x="26" y="452"/>
                  </a:lnTo>
                  <a:lnTo>
                    <a:pt x="12" y="480"/>
                  </a:lnTo>
                  <a:lnTo>
                    <a:pt x="0" y="5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6" name="Freeform 123"/>
            <p:cNvSpPr>
              <a:spLocks/>
            </p:cNvSpPr>
            <p:nvPr/>
          </p:nvSpPr>
          <p:spPr bwMode="auto">
            <a:xfrm>
              <a:off x="2963" y="1552"/>
              <a:ext cx="19" cy="6"/>
            </a:xfrm>
            <a:custGeom>
              <a:avLst/>
              <a:gdLst>
                <a:gd name="T0" fmla="*/ 0 w 152"/>
                <a:gd name="T1" fmla="*/ 0 h 47"/>
                <a:gd name="T2" fmla="*/ 0 w 152"/>
                <a:gd name="T3" fmla="*/ 0 h 47"/>
                <a:gd name="T4" fmla="*/ 0 w 152"/>
                <a:gd name="T5" fmla="*/ 0 h 47"/>
                <a:gd name="T6" fmla="*/ 0 w 152"/>
                <a:gd name="T7" fmla="*/ 0 h 47"/>
                <a:gd name="T8" fmla="*/ 0 w 152"/>
                <a:gd name="T9" fmla="*/ 0 h 47"/>
                <a:gd name="T10" fmla="*/ 0 w 152"/>
                <a:gd name="T11" fmla="*/ 0 h 47"/>
                <a:gd name="T12" fmla="*/ 0 w 152"/>
                <a:gd name="T13" fmla="*/ 0 h 47"/>
                <a:gd name="T14" fmla="*/ 0 w 152"/>
                <a:gd name="T15" fmla="*/ 0 h 47"/>
                <a:gd name="T16" fmla="*/ 0 w 152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2"/>
                <a:gd name="T28" fmla="*/ 0 h 47"/>
                <a:gd name="T29" fmla="*/ 152 w 152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2" h="47">
                  <a:moveTo>
                    <a:pt x="152" y="0"/>
                  </a:moveTo>
                  <a:lnTo>
                    <a:pt x="133" y="9"/>
                  </a:lnTo>
                  <a:lnTo>
                    <a:pt x="113" y="19"/>
                  </a:lnTo>
                  <a:lnTo>
                    <a:pt x="91" y="26"/>
                  </a:lnTo>
                  <a:lnTo>
                    <a:pt x="70" y="32"/>
                  </a:lnTo>
                  <a:lnTo>
                    <a:pt x="51" y="39"/>
                  </a:lnTo>
                  <a:lnTo>
                    <a:pt x="33" y="45"/>
                  </a:lnTo>
                  <a:lnTo>
                    <a:pt x="16" y="47"/>
                  </a:lnTo>
                  <a:lnTo>
                    <a:pt x="0" y="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7" name="Freeform 124"/>
            <p:cNvSpPr>
              <a:spLocks/>
            </p:cNvSpPr>
            <p:nvPr/>
          </p:nvSpPr>
          <p:spPr bwMode="auto">
            <a:xfrm>
              <a:off x="3380" y="1562"/>
              <a:ext cx="200" cy="546"/>
            </a:xfrm>
            <a:custGeom>
              <a:avLst/>
              <a:gdLst>
                <a:gd name="T0" fmla="*/ 0 w 1598"/>
                <a:gd name="T1" fmla="*/ 0 h 4373"/>
                <a:gd name="T2" fmla="*/ 0 w 1598"/>
                <a:gd name="T3" fmla="*/ 0 h 4373"/>
                <a:gd name="T4" fmla="*/ 0 w 1598"/>
                <a:gd name="T5" fmla="*/ 0 h 4373"/>
                <a:gd name="T6" fmla="*/ 0 w 1598"/>
                <a:gd name="T7" fmla="*/ 0 h 4373"/>
                <a:gd name="T8" fmla="*/ 0 w 1598"/>
                <a:gd name="T9" fmla="*/ 0 h 4373"/>
                <a:gd name="T10" fmla="*/ 0 w 1598"/>
                <a:gd name="T11" fmla="*/ 0 h 4373"/>
                <a:gd name="T12" fmla="*/ 0 w 1598"/>
                <a:gd name="T13" fmla="*/ 0 h 4373"/>
                <a:gd name="T14" fmla="*/ 0 w 1598"/>
                <a:gd name="T15" fmla="*/ 0 h 4373"/>
                <a:gd name="T16" fmla="*/ 0 w 1598"/>
                <a:gd name="T17" fmla="*/ 0 h 4373"/>
                <a:gd name="T18" fmla="*/ 0 w 1598"/>
                <a:gd name="T19" fmla="*/ 0 h 4373"/>
                <a:gd name="T20" fmla="*/ 0 w 1598"/>
                <a:gd name="T21" fmla="*/ 0 h 4373"/>
                <a:gd name="T22" fmla="*/ 0 w 1598"/>
                <a:gd name="T23" fmla="*/ 0 h 4373"/>
                <a:gd name="T24" fmla="*/ 0 w 1598"/>
                <a:gd name="T25" fmla="*/ 0 h 4373"/>
                <a:gd name="T26" fmla="*/ 0 w 1598"/>
                <a:gd name="T27" fmla="*/ 0 h 4373"/>
                <a:gd name="T28" fmla="*/ 0 w 1598"/>
                <a:gd name="T29" fmla="*/ 0 h 4373"/>
                <a:gd name="T30" fmla="*/ 0 w 1598"/>
                <a:gd name="T31" fmla="*/ 0 h 4373"/>
                <a:gd name="T32" fmla="*/ 0 w 1598"/>
                <a:gd name="T33" fmla="*/ 0 h 4373"/>
                <a:gd name="T34" fmla="*/ 0 w 1598"/>
                <a:gd name="T35" fmla="*/ 0 h 4373"/>
                <a:gd name="T36" fmla="*/ 0 w 1598"/>
                <a:gd name="T37" fmla="*/ 0 h 4373"/>
                <a:gd name="T38" fmla="*/ 0 w 1598"/>
                <a:gd name="T39" fmla="*/ 0 h 4373"/>
                <a:gd name="T40" fmla="*/ 0 w 1598"/>
                <a:gd name="T41" fmla="*/ 0 h 4373"/>
                <a:gd name="T42" fmla="*/ 0 w 1598"/>
                <a:gd name="T43" fmla="*/ 0 h 4373"/>
                <a:gd name="T44" fmla="*/ 0 w 1598"/>
                <a:gd name="T45" fmla="*/ 0 h 4373"/>
                <a:gd name="T46" fmla="*/ 0 w 1598"/>
                <a:gd name="T47" fmla="*/ 0 h 4373"/>
                <a:gd name="T48" fmla="*/ 0 w 1598"/>
                <a:gd name="T49" fmla="*/ 0 h 4373"/>
                <a:gd name="T50" fmla="*/ 0 w 1598"/>
                <a:gd name="T51" fmla="*/ 0 h 4373"/>
                <a:gd name="T52" fmla="*/ 0 w 1598"/>
                <a:gd name="T53" fmla="*/ 0 h 4373"/>
                <a:gd name="T54" fmla="*/ 0 w 1598"/>
                <a:gd name="T55" fmla="*/ 0 h 4373"/>
                <a:gd name="T56" fmla="*/ 0 w 1598"/>
                <a:gd name="T57" fmla="*/ 0 h 4373"/>
                <a:gd name="T58" fmla="*/ 0 w 1598"/>
                <a:gd name="T59" fmla="*/ 0 h 4373"/>
                <a:gd name="T60" fmla="*/ 0 w 1598"/>
                <a:gd name="T61" fmla="*/ 0 h 4373"/>
                <a:gd name="T62" fmla="*/ 0 w 1598"/>
                <a:gd name="T63" fmla="*/ 0 h 43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98"/>
                <a:gd name="T97" fmla="*/ 0 h 4373"/>
                <a:gd name="T98" fmla="*/ 1598 w 1598"/>
                <a:gd name="T99" fmla="*/ 4373 h 43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98" h="4373">
                  <a:moveTo>
                    <a:pt x="1598" y="0"/>
                  </a:moveTo>
                  <a:lnTo>
                    <a:pt x="1548" y="139"/>
                  </a:lnTo>
                  <a:lnTo>
                    <a:pt x="1500" y="277"/>
                  </a:lnTo>
                  <a:lnTo>
                    <a:pt x="1451" y="413"/>
                  </a:lnTo>
                  <a:lnTo>
                    <a:pt x="1401" y="552"/>
                  </a:lnTo>
                  <a:lnTo>
                    <a:pt x="1349" y="688"/>
                  </a:lnTo>
                  <a:lnTo>
                    <a:pt x="1298" y="826"/>
                  </a:lnTo>
                  <a:lnTo>
                    <a:pt x="1248" y="962"/>
                  </a:lnTo>
                  <a:lnTo>
                    <a:pt x="1197" y="1101"/>
                  </a:lnTo>
                  <a:lnTo>
                    <a:pt x="1143" y="1237"/>
                  </a:lnTo>
                  <a:lnTo>
                    <a:pt x="1092" y="1375"/>
                  </a:lnTo>
                  <a:lnTo>
                    <a:pt x="1040" y="1511"/>
                  </a:lnTo>
                  <a:lnTo>
                    <a:pt x="988" y="1650"/>
                  </a:lnTo>
                  <a:lnTo>
                    <a:pt x="934" y="1785"/>
                  </a:lnTo>
                  <a:lnTo>
                    <a:pt x="882" y="1923"/>
                  </a:lnTo>
                  <a:lnTo>
                    <a:pt x="831" y="2059"/>
                  </a:lnTo>
                  <a:lnTo>
                    <a:pt x="777" y="2198"/>
                  </a:lnTo>
                  <a:lnTo>
                    <a:pt x="726" y="2334"/>
                  </a:lnTo>
                  <a:lnTo>
                    <a:pt x="674" y="2470"/>
                  </a:lnTo>
                  <a:lnTo>
                    <a:pt x="622" y="2609"/>
                  </a:lnTo>
                  <a:lnTo>
                    <a:pt x="571" y="2745"/>
                  </a:lnTo>
                  <a:lnTo>
                    <a:pt x="519" y="2881"/>
                  </a:lnTo>
                  <a:lnTo>
                    <a:pt x="469" y="3017"/>
                  </a:lnTo>
                  <a:lnTo>
                    <a:pt x="421" y="3153"/>
                  </a:lnTo>
                  <a:lnTo>
                    <a:pt x="372" y="3289"/>
                  </a:lnTo>
                  <a:lnTo>
                    <a:pt x="322" y="3425"/>
                  </a:lnTo>
                  <a:lnTo>
                    <a:pt x="273" y="3562"/>
                  </a:lnTo>
                  <a:lnTo>
                    <a:pt x="225" y="3698"/>
                  </a:lnTo>
                  <a:lnTo>
                    <a:pt x="179" y="3834"/>
                  </a:lnTo>
                  <a:lnTo>
                    <a:pt x="132" y="3969"/>
                  </a:lnTo>
                  <a:lnTo>
                    <a:pt x="87" y="4103"/>
                  </a:lnTo>
                  <a:lnTo>
                    <a:pt x="0" y="43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8" name="Freeform 125"/>
            <p:cNvSpPr>
              <a:spLocks/>
            </p:cNvSpPr>
            <p:nvPr/>
          </p:nvSpPr>
          <p:spPr bwMode="auto">
            <a:xfrm>
              <a:off x="3945" y="1562"/>
              <a:ext cx="32" cy="201"/>
            </a:xfrm>
            <a:custGeom>
              <a:avLst/>
              <a:gdLst>
                <a:gd name="T0" fmla="*/ 0 w 257"/>
                <a:gd name="T1" fmla="*/ 0 h 1607"/>
                <a:gd name="T2" fmla="*/ 0 w 257"/>
                <a:gd name="T3" fmla="*/ 0 h 1607"/>
                <a:gd name="T4" fmla="*/ 0 w 257"/>
                <a:gd name="T5" fmla="*/ 0 h 1607"/>
                <a:gd name="T6" fmla="*/ 0 w 257"/>
                <a:gd name="T7" fmla="*/ 0 h 1607"/>
                <a:gd name="T8" fmla="*/ 0 w 257"/>
                <a:gd name="T9" fmla="*/ 0 h 1607"/>
                <a:gd name="T10" fmla="*/ 0 w 257"/>
                <a:gd name="T11" fmla="*/ 0 h 1607"/>
                <a:gd name="T12" fmla="*/ 0 w 257"/>
                <a:gd name="T13" fmla="*/ 0 h 1607"/>
                <a:gd name="T14" fmla="*/ 0 w 257"/>
                <a:gd name="T15" fmla="*/ 0 h 1607"/>
                <a:gd name="T16" fmla="*/ 0 w 257"/>
                <a:gd name="T17" fmla="*/ 0 h 1607"/>
                <a:gd name="T18" fmla="*/ 0 w 257"/>
                <a:gd name="T19" fmla="*/ 0 h 1607"/>
                <a:gd name="T20" fmla="*/ 0 w 257"/>
                <a:gd name="T21" fmla="*/ 0 h 1607"/>
                <a:gd name="T22" fmla="*/ 0 w 257"/>
                <a:gd name="T23" fmla="*/ 0 h 1607"/>
                <a:gd name="T24" fmla="*/ 0 w 257"/>
                <a:gd name="T25" fmla="*/ 0 h 1607"/>
                <a:gd name="T26" fmla="*/ 0 w 257"/>
                <a:gd name="T27" fmla="*/ 0 h 1607"/>
                <a:gd name="T28" fmla="*/ 0 w 257"/>
                <a:gd name="T29" fmla="*/ 0 h 1607"/>
                <a:gd name="T30" fmla="*/ 0 w 257"/>
                <a:gd name="T31" fmla="*/ 0 h 1607"/>
                <a:gd name="T32" fmla="*/ 0 w 257"/>
                <a:gd name="T33" fmla="*/ 0 h 1607"/>
                <a:gd name="T34" fmla="*/ 0 w 257"/>
                <a:gd name="T35" fmla="*/ 0 h 1607"/>
                <a:gd name="T36" fmla="*/ 0 w 257"/>
                <a:gd name="T37" fmla="*/ 0 h 1607"/>
                <a:gd name="T38" fmla="*/ 0 w 257"/>
                <a:gd name="T39" fmla="*/ 0 h 1607"/>
                <a:gd name="T40" fmla="*/ 0 w 257"/>
                <a:gd name="T41" fmla="*/ 0 h 1607"/>
                <a:gd name="T42" fmla="*/ 0 w 257"/>
                <a:gd name="T43" fmla="*/ 0 h 1607"/>
                <a:gd name="T44" fmla="*/ 0 w 257"/>
                <a:gd name="T45" fmla="*/ 0 h 1607"/>
                <a:gd name="T46" fmla="*/ 0 w 257"/>
                <a:gd name="T47" fmla="*/ 0 h 1607"/>
                <a:gd name="T48" fmla="*/ 0 w 257"/>
                <a:gd name="T49" fmla="*/ 0 h 1607"/>
                <a:gd name="T50" fmla="*/ 0 w 257"/>
                <a:gd name="T51" fmla="*/ 0 h 1607"/>
                <a:gd name="T52" fmla="*/ 0 w 257"/>
                <a:gd name="T53" fmla="*/ 0 h 1607"/>
                <a:gd name="T54" fmla="*/ 0 w 257"/>
                <a:gd name="T55" fmla="*/ 0 h 1607"/>
                <a:gd name="T56" fmla="*/ 0 w 257"/>
                <a:gd name="T57" fmla="*/ 0 h 1607"/>
                <a:gd name="T58" fmla="*/ 0 w 257"/>
                <a:gd name="T59" fmla="*/ 0 h 1607"/>
                <a:gd name="T60" fmla="*/ 0 w 257"/>
                <a:gd name="T61" fmla="*/ 0 h 1607"/>
                <a:gd name="T62" fmla="*/ 0 w 257"/>
                <a:gd name="T63" fmla="*/ 0 h 16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7"/>
                <a:gd name="T97" fmla="*/ 0 h 1607"/>
                <a:gd name="T98" fmla="*/ 257 w 257"/>
                <a:gd name="T99" fmla="*/ 1607 h 16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7" h="1607">
                  <a:moveTo>
                    <a:pt x="0" y="1607"/>
                  </a:moveTo>
                  <a:lnTo>
                    <a:pt x="4" y="1579"/>
                  </a:lnTo>
                  <a:lnTo>
                    <a:pt x="9" y="1546"/>
                  </a:lnTo>
                  <a:lnTo>
                    <a:pt x="11" y="1509"/>
                  </a:lnTo>
                  <a:lnTo>
                    <a:pt x="15" y="1470"/>
                  </a:lnTo>
                  <a:lnTo>
                    <a:pt x="18" y="1431"/>
                  </a:lnTo>
                  <a:lnTo>
                    <a:pt x="21" y="1386"/>
                  </a:lnTo>
                  <a:lnTo>
                    <a:pt x="21" y="1342"/>
                  </a:lnTo>
                  <a:lnTo>
                    <a:pt x="23" y="1295"/>
                  </a:lnTo>
                  <a:lnTo>
                    <a:pt x="23" y="1248"/>
                  </a:lnTo>
                  <a:lnTo>
                    <a:pt x="23" y="1196"/>
                  </a:lnTo>
                  <a:lnTo>
                    <a:pt x="25" y="1144"/>
                  </a:lnTo>
                  <a:lnTo>
                    <a:pt x="25" y="1090"/>
                  </a:lnTo>
                  <a:lnTo>
                    <a:pt x="28" y="1037"/>
                  </a:lnTo>
                  <a:lnTo>
                    <a:pt x="30" y="983"/>
                  </a:lnTo>
                  <a:lnTo>
                    <a:pt x="32" y="927"/>
                  </a:lnTo>
                  <a:lnTo>
                    <a:pt x="34" y="871"/>
                  </a:lnTo>
                  <a:lnTo>
                    <a:pt x="37" y="811"/>
                  </a:lnTo>
                  <a:lnTo>
                    <a:pt x="41" y="755"/>
                  </a:lnTo>
                  <a:lnTo>
                    <a:pt x="46" y="696"/>
                  </a:lnTo>
                  <a:lnTo>
                    <a:pt x="54" y="640"/>
                  </a:lnTo>
                  <a:lnTo>
                    <a:pt x="60" y="582"/>
                  </a:lnTo>
                  <a:lnTo>
                    <a:pt x="69" y="525"/>
                  </a:lnTo>
                  <a:lnTo>
                    <a:pt x="82" y="467"/>
                  </a:lnTo>
                  <a:lnTo>
                    <a:pt x="93" y="411"/>
                  </a:lnTo>
                  <a:lnTo>
                    <a:pt x="105" y="357"/>
                  </a:lnTo>
                  <a:lnTo>
                    <a:pt x="121" y="300"/>
                  </a:lnTo>
                  <a:lnTo>
                    <a:pt x="138" y="246"/>
                  </a:lnTo>
                  <a:lnTo>
                    <a:pt x="156" y="194"/>
                  </a:lnTo>
                  <a:lnTo>
                    <a:pt x="177" y="143"/>
                  </a:lnTo>
                  <a:lnTo>
                    <a:pt x="201" y="93"/>
                  </a:lnTo>
                  <a:lnTo>
                    <a:pt x="257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49" name="Freeform 126"/>
            <p:cNvSpPr>
              <a:spLocks/>
            </p:cNvSpPr>
            <p:nvPr/>
          </p:nvSpPr>
          <p:spPr bwMode="auto">
            <a:xfrm>
              <a:off x="2952" y="1575"/>
              <a:ext cx="9" cy="4"/>
            </a:xfrm>
            <a:custGeom>
              <a:avLst/>
              <a:gdLst>
                <a:gd name="T0" fmla="*/ 0 w 78"/>
                <a:gd name="T1" fmla="*/ 0 h 30"/>
                <a:gd name="T2" fmla="*/ 0 w 78"/>
                <a:gd name="T3" fmla="*/ 0 h 30"/>
                <a:gd name="T4" fmla="*/ 0 w 78"/>
                <a:gd name="T5" fmla="*/ 0 h 30"/>
                <a:gd name="T6" fmla="*/ 0 w 78"/>
                <a:gd name="T7" fmla="*/ 0 h 30"/>
                <a:gd name="T8" fmla="*/ 0 w 78"/>
                <a:gd name="T9" fmla="*/ 0 h 30"/>
                <a:gd name="T10" fmla="*/ 0 w 78"/>
                <a:gd name="T11" fmla="*/ 0 h 30"/>
                <a:gd name="T12" fmla="*/ 0 w 78"/>
                <a:gd name="T13" fmla="*/ 0 h 30"/>
                <a:gd name="T14" fmla="*/ 0 w 78"/>
                <a:gd name="T15" fmla="*/ 0 h 30"/>
                <a:gd name="T16" fmla="*/ 0 w 7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30"/>
                <a:gd name="T29" fmla="*/ 78 w 7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30">
                  <a:moveTo>
                    <a:pt x="0" y="0"/>
                  </a:moveTo>
                  <a:lnTo>
                    <a:pt x="39" y="16"/>
                  </a:lnTo>
                  <a:lnTo>
                    <a:pt x="78" y="30"/>
                  </a:lnTo>
                  <a:lnTo>
                    <a:pt x="39" y="16"/>
                  </a:lnTo>
                  <a:lnTo>
                    <a:pt x="0" y="0"/>
                  </a:lnTo>
                  <a:lnTo>
                    <a:pt x="39" y="16"/>
                  </a:lnTo>
                  <a:lnTo>
                    <a:pt x="78" y="30"/>
                  </a:lnTo>
                  <a:lnTo>
                    <a:pt x="39" y="1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0" name="Freeform 127"/>
            <p:cNvSpPr>
              <a:spLocks/>
            </p:cNvSpPr>
            <p:nvPr/>
          </p:nvSpPr>
          <p:spPr bwMode="auto">
            <a:xfrm>
              <a:off x="3154" y="1592"/>
              <a:ext cx="13" cy="25"/>
            </a:xfrm>
            <a:custGeom>
              <a:avLst/>
              <a:gdLst>
                <a:gd name="T0" fmla="*/ 0 w 110"/>
                <a:gd name="T1" fmla="*/ 0 h 199"/>
                <a:gd name="T2" fmla="*/ 0 w 110"/>
                <a:gd name="T3" fmla="*/ 0 h 199"/>
                <a:gd name="T4" fmla="*/ 0 w 110"/>
                <a:gd name="T5" fmla="*/ 0 h 199"/>
                <a:gd name="T6" fmla="*/ 0 w 110"/>
                <a:gd name="T7" fmla="*/ 0 h 199"/>
                <a:gd name="T8" fmla="*/ 0 w 110"/>
                <a:gd name="T9" fmla="*/ 0 h 199"/>
                <a:gd name="T10" fmla="*/ 0 w 110"/>
                <a:gd name="T11" fmla="*/ 0 h 199"/>
                <a:gd name="T12" fmla="*/ 0 w 110"/>
                <a:gd name="T13" fmla="*/ 0 h 199"/>
                <a:gd name="T14" fmla="*/ 0 w 110"/>
                <a:gd name="T15" fmla="*/ 0 h 199"/>
                <a:gd name="T16" fmla="*/ 0 w 110"/>
                <a:gd name="T17" fmla="*/ 0 h 199"/>
                <a:gd name="T18" fmla="*/ 0 w 110"/>
                <a:gd name="T19" fmla="*/ 0 h 199"/>
                <a:gd name="T20" fmla="*/ 0 w 110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99"/>
                <a:gd name="T35" fmla="*/ 110 w 110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99">
                  <a:moveTo>
                    <a:pt x="110" y="0"/>
                  </a:moveTo>
                  <a:lnTo>
                    <a:pt x="98" y="20"/>
                  </a:lnTo>
                  <a:lnTo>
                    <a:pt x="89" y="39"/>
                  </a:lnTo>
                  <a:lnTo>
                    <a:pt x="76" y="61"/>
                  </a:lnTo>
                  <a:lnTo>
                    <a:pt x="67" y="79"/>
                  </a:lnTo>
                  <a:lnTo>
                    <a:pt x="56" y="100"/>
                  </a:lnTo>
                  <a:lnTo>
                    <a:pt x="44" y="119"/>
                  </a:lnTo>
                  <a:lnTo>
                    <a:pt x="32" y="141"/>
                  </a:lnTo>
                  <a:lnTo>
                    <a:pt x="20" y="159"/>
                  </a:lnTo>
                  <a:lnTo>
                    <a:pt x="11" y="178"/>
                  </a:lnTo>
                  <a:lnTo>
                    <a:pt x="0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1" name="Freeform 128"/>
            <p:cNvSpPr>
              <a:spLocks/>
            </p:cNvSpPr>
            <p:nvPr/>
          </p:nvSpPr>
          <p:spPr bwMode="auto">
            <a:xfrm>
              <a:off x="3029" y="1604"/>
              <a:ext cx="25" cy="32"/>
            </a:xfrm>
            <a:custGeom>
              <a:avLst/>
              <a:gdLst>
                <a:gd name="T0" fmla="*/ 0 w 203"/>
                <a:gd name="T1" fmla="*/ 0 h 256"/>
                <a:gd name="T2" fmla="*/ 0 w 203"/>
                <a:gd name="T3" fmla="*/ 0 h 256"/>
                <a:gd name="T4" fmla="*/ 0 w 203"/>
                <a:gd name="T5" fmla="*/ 0 h 256"/>
                <a:gd name="T6" fmla="*/ 0 w 203"/>
                <a:gd name="T7" fmla="*/ 0 h 256"/>
                <a:gd name="T8" fmla="*/ 0 w 203"/>
                <a:gd name="T9" fmla="*/ 0 h 256"/>
                <a:gd name="T10" fmla="*/ 0 w 203"/>
                <a:gd name="T11" fmla="*/ 0 h 256"/>
                <a:gd name="T12" fmla="*/ 0 w 203"/>
                <a:gd name="T13" fmla="*/ 0 h 256"/>
                <a:gd name="T14" fmla="*/ 0 w 203"/>
                <a:gd name="T15" fmla="*/ 0 h 256"/>
                <a:gd name="T16" fmla="*/ 0 w 203"/>
                <a:gd name="T17" fmla="*/ 0 h 256"/>
                <a:gd name="T18" fmla="*/ 0 w 203"/>
                <a:gd name="T19" fmla="*/ 0 h 256"/>
                <a:gd name="T20" fmla="*/ 0 w 203"/>
                <a:gd name="T21" fmla="*/ 0 h 256"/>
                <a:gd name="T22" fmla="*/ 0 w 203"/>
                <a:gd name="T23" fmla="*/ 0 h 256"/>
                <a:gd name="T24" fmla="*/ 0 w 203"/>
                <a:gd name="T25" fmla="*/ 0 h 256"/>
                <a:gd name="T26" fmla="*/ 0 w 203"/>
                <a:gd name="T27" fmla="*/ 0 h 256"/>
                <a:gd name="T28" fmla="*/ 0 w 203"/>
                <a:gd name="T29" fmla="*/ 0 h 256"/>
                <a:gd name="T30" fmla="*/ 0 w 203"/>
                <a:gd name="T31" fmla="*/ 0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"/>
                <a:gd name="T49" fmla="*/ 0 h 256"/>
                <a:gd name="T50" fmla="*/ 203 w 203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" h="256">
                  <a:moveTo>
                    <a:pt x="203" y="0"/>
                  </a:moveTo>
                  <a:lnTo>
                    <a:pt x="194" y="22"/>
                  </a:lnTo>
                  <a:lnTo>
                    <a:pt x="184" y="41"/>
                  </a:lnTo>
                  <a:lnTo>
                    <a:pt x="173" y="56"/>
                  </a:lnTo>
                  <a:lnTo>
                    <a:pt x="161" y="76"/>
                  </a:lnTo>
                  <a:lnTo>
                    <a:pt x="145" y="91"/>
                  </a:lnTo>
                  <a:lnTo>
                    <a:pt x="130" y="108"/>
                  </a:lnTo>
                  <a:lnTo>
                    <a:pt x="115" y="125"/>
                  </a:lnTo>
                  <a:lnTo>
                    <a:pt x="98" y="139"/>
                  </a:lnTo>
                  <a:lnTo>
                    <a:pt x="82" y="155"/>
                  </a:lnTo>
                  <a:lnTo>
                    <a:pt x="65" y="171"/>
                  </a:lnTo>
                  <a:lnTo>
                    <a:pt x="50" y="188"/>
                  </a:lnTo>
                  <a:lnTo>
                    <a:pt x="37" y="205"/>
                  </a:lnTo>
                  <a:lnTo>
                    <a:pt x="22" y="221"/>
                  </a:lnTo>
                  <a:lnTo>
                    <a:pt x="11" y="240"/>
                  </a:lnTo>
                  <a:lnTo>
                    <a:pt x="0" y="2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2" name="Freeform 129"/>
            <p:cNvSpPr>
              <a:spLocks/>
            </p:cNvSpPr>
            <p:nvPr/>
          </p:nvSpPr>
          <p:spPr bwMode="auto">
            <a:xfrm>
              <a:off x="3307" y="1601"/>
              <a:ext cx="42" cy="44"/>
            </a:xfrm>
            <a:custGeom>
              <a:avLst/>
              <a:gdLst>
                <a:gd name="T0" fmla="*/ 0 w 340"/>
                <a:gd name="T1" fmla="*/ 0 h 347"/>
                <a:gd name="T2" fmla="*/ 0 w 340"/>
                <a:gd name="T3" fmla="*/ 0 h 347"/>
                <a:gd name="T4" fmla="*/ 0 w 340"/>
                <a:gd name="T5" fmla="*/ 0 h 347"/>
                <a:gd name="T6" fmla="*/ 0 w 340"/>
                <a:gd name="T7" fmla="*/ 0 h 347"/>
                <a:gd name="T8" fmla="*/ 0 w 340"/>
                <a:gd name="T9" fmla="*/ 0 h 347"/>
                <a:gd name="T10" fmla="*/ 0 w 340"/>
                <a:gd name="T11" fmla="*/ 0 h 347"/>
                <a:gd name="T12" fmla="*/ 0 w 340"/>
                <a:gd name="T13" fmla="*/ 0 h 347"/>
                <a:gd name="T14" fmla="*/ 0 w 340"/>
                <a:gd name="T15" fmla="*/ 0 h 347"/>
                <a:gd name="T16" fmla="*/ 0 w 340"/>
                <a:gd name="T17" fmla="*/ 0 h 347"/>
                <a:gd name="T18" fmla="*/ 0 w 340"/>
                <a:gd name="T19" fmla="*/ 0 h 347"/>
                <a:gd name="T20" fmla="*/ 0 w 340"/>
                <a:gd name="T21" fmla="*/ 0 h 347"/>
                <a:gd name="T22" fmla="*/ 0 w 340"/>
                <a:gd name="T23" fmla="*/ 0 h 347"/>
                <a:gd name="T24" fmla="*/ 0 w 340"/>
                <a:gd name="T25" fmla="*/ 0 h 347"/>
                <a:gd name="T26" fmla="*/ 0 w 340"/>
                <a:gd name="T27" fmla="*/ 0 h 347"/>
                <a:gd name="T28" fmla="*/ 0 w 340"/>
                <a:gd name="T29" fmla="*/ 0 h 347"/>
                <a:gd name="T30" fmla="*/ 0 w 340"/>
                <a:gd name="T31" fmla="*/ 0 h 347"/>
                <a:gd name="T32" fmla="*/ 0 w 340"/>
                <a:gd name="T33" fmla="*/ 0 h 347"/>
                <a:gd name="T34" fmla="*/ 0 w 340"/>
                <a:gd name="T35" fmla="*/ 0 h 347"/>
                <a:gd name="T36" fmla="*/ 0 w 340"/>
                <a:gd name="T37" fmla="*/ 0 h 34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0"/>
                <a:gd name="T58" fmla="*/ 0 h 347"/>
                <a:gd name="T59" fmla="*/ 340 w 340"/>
                <a:gd name="T60" fmla="*/ 347 h 34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0" h="347">
                  <a:moveTo>
                    <a:pt x="340" y="0"/>
                  </a:moveTo>
                  <a:lnTo>
                    <a:pt x="320" y="23"/>
                  </a:lnTo>
                  <a:lnTo>
                    <a:pt x="301" y="43"/>
                  </a:lnTo>
                  <a:lnTo>
                    <a:pt x="275" y="68"/>
                  </a:lnTo>
                  <a:lnTo>
                    <a:pt x="247" y="97"/>
                  </a:lnTo>
                  <a:lnTo>
                    <a:pt x="232" y="112"/>
                  </a:lnTo>
                  <a:lnTo>
                    <a:pt x="216" y="127"/>
                  </a:lnTo>
                  <a:lnTo>
                    <a:pt x="199" y="146"/>
                  </a:lnTo>
                  <a:lnTo>
                    <a:pt x="184" y="162"/>
                  </a:lnTo>
                  <a:lnTo>
                    <a:pt x="167" y="179"/>
                  </a:lnTo>
                  <a:lnTo>
                    <a:pt x="151" y="194"/>
                  </a:lnTo>
                  <a:lnTo>
                    <a:pt x="134" y="211"/>
                  </a:lnTo>
                  <a:lnTo>
                    <a:pt x="117" y="228"/>
                  </a:lnTo>
                  <a:lnTo>
                    <a:pt x="101" y="244"/>
                  </a:lnTo>
                  <a:lnTo>
                    <a:pt x="85" y="261"/>
                  </a:lnTo>
                  <a:lnTo>
                    <a:pt x="71" y="277"/>
                  </a:lnTo>
                  <a:lnTo>
                    <a:pt x="43" y="305"/>
                  </a:lnTo>
                  <a:lnTo>
                    <a:pt x="19" y="328"/>
                  </a:lnTo>
                  <a:lnTo>
                    <a:pt x="0" y="3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3" name="Freeform 130"/>
            <p:cNvSpPr>
              <a:spLocks/>
            </p:cNvSpPr>
            <p:nvPr/>
          </p:nvSpPr>
          <p:spPr bwMode="auto">
            <a:xfrm>
              <a:off x="3169" y="1607"/>
              <a:ext cx="10" cy="16"/>
            </a:xfrm>
            <a:custGeom>
              <a:avLst/>
              <a:gdLst>
                <a:gd name="T0" fmla="*/ 0 w 75"/>
                <a:gd name="T1" fmla="*/ 0 h 127"/>
                <a:gd name="T2" fmla="*/ 0 w 75"/>
                <a:gd name="T3" fmla="*/ 0 h 127"/>
                <a:gd name="T4" fmla="*/ 0 w 75"/>
                <a:gd name="T5" fmla="*/ 0 h 127"/>
                <a:gd name="T6" fmla="*/ 0 w 75"/>
                <a:gd name="T7" fmla="*/ 0 h 127"/>
                <a:gd name="T8" fmla="*/ 0 w 75"/>
                <a:gd name="T9" fmla="*/ 0 h 127"/>
                <a:gd name="T10" fmla="*/ 0 w 75"/>
                <a:gd name="T11" fmla="*/ 0 h 127"/>
                <a:gd name="T12" fmla="*/ 0 w 75"/>
                <a:gd name="T13" fmla="*/ 0 h 127"/>
                <a:gd name="T14" fmla="*/ 0 w 75"/>
                <a:gd name="T15" fmla="*/ 0 h 127"/>
                <a:gd name="T16" fmla="*/ 0 w 75"/>
                <a:gd name="T17" fmla="*/ 0 h 127"/>
                <a:gd name="T18" fmla="*/ 0 w 75"/>
                <a:gd name="T19" fmla="*/ 0 h 127"/>
                <a:gd name="T20" fmla="*/ 0 w 75"/>
                <a:gd name="T21" fmla="*/ 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"/>
                <a:gd name="T34" fmla="*/ 0 h 127"/>
                <a:gd name="T35" fmla="*/ 75 w 75"/>
                <a:gd name="T36" fmla="*/ 127 h 1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" h="127">
                  <a:moveTo>
                    <a:pt x="75" y="0"/>
                  </a:moveTo>
                  <a:lnTo>
                    <a:pt x="32" y="47"/>
                  </a:lnTo>
                  <a:lnTo>
                    <a:pt x="14" y="84"/>
                  </a:lnTo>
                  <a:lnTo>
                    <a:pt x="0" y="127"/>
                  </a:lnTo>
                  <a:lnTo>
                    <a:pt x="43" y="67"/>
                  </a:lnTo>
                  <a:lnTo>
                    <a:pt x="75" y="0"/>
                  </a:lnTo>
                  <a:lnTo>
                    <a:pt x="32" y="47"/>
                  </a:lnTo>
                  <a:lnTo>
                    <a:pt x="14" y="84"/>
                  </a:lnTo>
                  <a:lnTo>
                    <a:pt x="0" y="127"/>
                  </a:lnTo>
                  <a:lnTo>
                    <a:pt x="43" y="67"/>
                  </a:lnTo>
                  <a:lnTo>
                    <a:pt x="7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4" name="Freeform 131"/>
            <p:cNvSpPr>
              <a:spLocks/>
            </p:cNvSpPr>
            <p:nvPr/>
          </p:nvSpPr>
          <p:spPr bwMode="auto">
            <a:xfrm>
              <a:off x="3056" y="1619"/>
              <a:ext cx="21" cy="22"/>
            </a:xfrm>
            <a:custGeom>
              <a:avLst/>
              <a:gdLst>
                <a:gd name="T0" fmla="*/ 0 w 170"/>
                <a:gd name="T1" fmla="*/ 0 h 175"/>
                <a:gd name="T2" fmla="*/ 0 w 170"/>
                <a:gd name="T3" fmla="*/ 0 h 175"/>
                <a:gd name="T4" fmla="*/ 0 w 170"/>
                <a:gd name="T5" fmla="*/ 0 h 175"/>
                <a:gd name="T6" fmla="*/ 0 w 170"/>
                <a:gd name="T7" fmla="*/ 0 h 175"/>
                <a:gd name="T8" fmla="*/ 0 w 170"/>
                <a:gd name="T9" fmla="*/ 0 h 175"/>
                <a:gd name="T10" fmla="*/ 0 w 170"/>
                <a:gd name="T11" fmla="*/ 0 h 175"/>
                <a:gd name="T12" fmla="*/ 0 w 170"/>
                <a:gd name="T13" fmla="*/ 0 h 175"/>
                <a:gd name="T14" fmla="*/ 0 w 170"/>
                <a:gd name="T15" fmla="*/ 0 h 175"/>
                <a:gd name="T16" fmla="*/ 0 w 170"/>
                <a:gd name="T17" fmla="*/ 0 h 175"/>
                <a:gd name="T18" fmla="*/ 0 w 170"/>
                <a:gd name="T19" fmla="*/ 0 h 175"/>
                <a:gd name="T20" fmla="*/ 0 w 170"/>
                <a:gd name="T21" fmla="*/ 0 h 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0"/>
                <a:gd name="T34" fmla="*/ 0 h 175"/>
                <a:gd name="T35" fmla="*/ 170 w 170"/>
                <a:gd name="T36" fmla="*/ 175 h 1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0" h="175">
                  <a:moveTo>
                    <a:pt x="170" y="0"/>
                  </a:moveTo>
                  <a:lnTo>
                    <a:pt x="151" y="19"/>
                  </a:lnTo>
                  <a:lnTo>
                    <a:pt x="134" y="36"/>
                  </a:lnTo>
                  <a:lnTo>
                    <a:pt x="118" y="52"/>
                  </a:lnTo>
                  <a:lnTo>
                    <a:pt x="99" y="71"/>
                  </a:lnTo>
                  <a:lnTo>
                    <a:pt x="82" y="88"/>
                  </a:lnTo>
                  <a:lnTo>
                    <a:pt x="66" y="104"/>
                  </a:lnTo>
                  <a:lnTo>
                    <a:pt x="49" y="123"/>
                  </a:lnTo>
                  <a:lnTo>
                    <a:pt x="34" y="139"/>
                  </a:lnTo>
                  <a:lnTo>
                    <a:pt x="17" y="155"/>
                  </a:lnTo>
                  <a:lnTo>
                    <a:pt x="0" y="17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5" name="Freeform 132"/>
            <p:cNvSpPr>
              <a:spLocks/>
            </p:cNvSpPr>
            <p:nvPr/>
          </p:nvSpPr>
          <p:spPr bwMode="auto">
            <a:xfrm>
              <a:off x="2941" y="1631"/>
              <a:ext cx="31" cy="11"/>
            </a:xfrm>
            <a:custGeom>
              <a:avLst/>
              <a:gdLst>
                <a:gd name="T0" fmla="*/ 0 w 251"/>
                <a:gd name="T1" fmla="*/ 0 h 87"/>
                <a:gd name="T2" fmla="*/ 0 w 251"/>
                <a:gd name="T3" fmla="*/ 0 h 87"/>
                <a:gd name="T4" fmla="*/ 0 w 251"/>
                <a:gd name="T5" fmla="*/ 0 h 87"/>
                <a:gd name="T6" fmla="*/ 0 w 251"/>
                <a:gd name="T7" fmla="*/ 0 h 87"/>
                <a:gd name="T8" fmla="*/ 0 w 251"/>
                <a:gd name="T9" fmla="*/ 0 h 87"/>
                <a:gd name="T10" fmla="*/ 0 w 251"/>
                <a:gd name="T11" fmla="*/ 0 h 87"/>
                <a:gd name="T12" fmla="*/ 0 w 251"/>
                <a:gd name="T13" fmla="*/ 0 h 87"/>
                <a:gd name="T14" fmla="*/ 0 w 251"/>
                <a:gd name="T15" fmla="*/ 0 h 87"/>
                <a:gd name="T16" fmla="*/ 0 w 251"/>
                <a:gd name="T17" fmla="*/ 0 h 87"/>
                <a:gd name="T18" fmla="*/ 0 w 251"/>
                <a:gd name="T19" fmla="*/ 0 h 87"/>
                <a:gd name="T20" fmla="*/ 0 w 251"/>
                <a:gd name="T21" fmla="*/ 0 h 87"/>
                <a:gd name="T22" fmla="*/ 0 w 251"/>
                <a:gd name="T23" fmla="*/ 0 h 87"/>
                <a:gd name="T24" fmla="*/ 0 w 251"/>
                <a:gd name="T25" fmla="*/ 0 h 87"/>
                <a:gd name="T26" fmla="*/ 0 w 251"/>
                <a:gd name="T27" fmla="*/ 0 h 87"/>
                <a:gd name="T28" fmla="*/ 0 w 251"/>
                <a:gd name="T29" fmla="*/ 0 h 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1"/>
                <a:gd name="T46" fmla="*/ 0 h 87"/>
                <a:gd name="T47" fmla="*/ 251 w 251"/>
                <a:gd name="T48" fmla="*/ 87 h 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1" h="87">
                  <a:moveTo>
                    <a:pt x="0" y="0"/>
                  </a:moveTo>
                  <a:lnTo>
                    <a:pt x="17" y="7"/>
                  </a:lnTo>
                  <a:lnTo>
                    <a:pt x="32" y="15"/>
                  </a:lnTo>
                  <a:lnTo>
                    <a:pt x="51" y="22"/>
                  </a:lnTo>
                  <a:lnTo>
                    <a:pt x="71" y="29"/>
                  </a:lnTo>
                  <a:lnTo>
                    <a:pt x="89" y="35"/>
                  </a:lnTo>
                  <a:lnTo>
                    <a:pt x="108" y="43"/>
                  </a:lnTo>
                  <a:lnTo>
                    <a:pt x="127" y="50"/>
                  </a:lnTo>
                  <a:lnTo>
                    <a:pt x="145" y="54"/>
                  </a:lnTo>
                  <a:lnTo>
                    <a:pt x="162" y="61"/>
                  </a:lnTo>
                  <a:lnTo>
                    <a:pt x="181" y="69"/>
                  </a:lnTo>
                  <a:lnTo>
                    <a:pt x="197" y="74"/>
                  </a:lnTo>
                  <a:lnTo>
                    <a:pt x="213" y="78"/>
                  </a:lnTo>
                  <a:lnTo>
                    <a:pt x="229" y="83"/>
                  </a:lnTo>
                  <a:lnTo>
                    <a:pt x="251" y="8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6" name="Freeform 133"/>
            <p:cNvSpPr>
              <a:spLocks/>
            </p:cNvSpPr>
            <p:nvPr/>
          </p:nvSpPr>
          <p:spPr bwMode="auto">
            <a:xfrm>
              <a:off x="3631" y="1641"/>
              <a:ext cx="18" cy="21"/>
            </a:xfrm>
            <a:custGeom>
              <a:avLst/>
              <a:gdLst>
                <a:gd name="T0" fmla="*/ 0 w 140"/>
                <a:gd name="T1" fmla="*/ 0 h 171"/>
                <a:gd name="T2" fmla="*/ 0 w 140"/>
                <a:gd name="T3" fmla="*/ 0 h 171"/>
                <a:gd name="T4" fmla="*/ 0 w 140"/>
                <a:gd name="T5" fmla="*/ 0 h 171"/>
                <a:gd name="T6" fmla="*/ 0 w 140"/>
                <a:gd name="T7" fmla="*/ 0 h 171"/>
                <a:gd name="T8" fmla="*/ 0 w 140"/>
                <a:gd name="T9" fmla="*/ 0 h 171"/>
                <a:gd name="T10" fmla="*/ 0 w 140"/>
                <a:gd name="T11" fmla="*/ 0 h 171"/>
                <a:gd name="T12" fmla="*/ 0 w 140"/>
                <a:gd name="T13" fmla="*/ 0 h 171"/>
                <a:gd name="T14" fmla="*/ 0 w 140"/>
                <a:gd name="T15" fmla="*/ 0 h 171"/>
                <a:gd name="T16" fmla="*/ 0 w 140"/>
                <a:gd name="T17" fmla="*/ 0 h 171"/>
                <a:gd name="T18" fmla="*/ 0 w 140"/>
                <a:gd name="T19" fmla="*/ 0 h 171"/>
                <a:gd name="T20" fmla="*/ 0 w 140"/>
                <a:gd name="T21" fmla="*/ 0 h 171"/>
                <a:gd name="T22" fmla="*/ 0 w 140"/>
                <a:gd name="T23" fmla="*/ 0 h 171"/>
                <a:gd name="T24" fmla="*/ 0 w 140"/>
                <a:gd name="T25" fmla="*/ 0 h 1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0"/>
                <a:gd name="T40" fmla="*/ 0 h 171"/>
                <a:gd name="T41" fmla="*/ 140 w 140"/>
                <a:gd name="T42" fmla="*/ 171 h 1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0" h="171">
                  <a:moveTo>
                    <a:pt x="140" y="0"/>
                  </a:moveTo>
                  <a:lnTo>
                    <a:pt x="105" y="37"/>
                  </a:lnTo>
                  <a:lnTo>
                    <a:pt x="65" y="84"/>
                  </a:lnTo>
                  <a:lnTo>
                    <a:pt x="28" y="133"/>
                  </a:lnTo>
                  <a:lnTo>
                    <a:pt x="0" y="171"/>
                  </a:lnTo>
                  <a:lnTo>
                    <a:pt x="65" y="93"/>
                  </a:lnTo>
                  <a:lnTo>
                    <a:pt x="140" y="0"/>
                  </a:lnTo>
                  <a:lnTo>
                    <a:pt x="105" y="37"/>
                  </a:lnTo>
                  <a:lnTo>
                    <a:pt x="65" y="84"/>
                  </a:lnTo>
                  <a:lnTo>
                    <a:pt x="28" y="133"/>
                  </a:lnTo>
                  <a:lnTo>
                    <a:pt x="0" y="171"/>
                  </a:lnTo>
                  <a:lnTo>
                    <a:pt x="65" y="93"/>
                  </a:lnTo>
                  <a:lnTo>
                    <a:pt x="14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7" name="Freeform 134"/>
            <p:cNvSpPr>
              <a:spLocks/>
            </p:cNvSpPr>
            <p:nvPr/>
          </p:nvSpPr>
          <p:spPr bwMode="auto">
            <a:xfrm>
              <a:off x="2930" y="1677"/>
              <a:ext cx="14" cy="4"/>
            </a:xfrm>
            <a:custGeom>
              <a:avLst/>
              <a:gdLst>
                <a:gd name="T0" fmla="*/ 0 w 117"/>
                <a:gd name="T1" fmla="*/ 0 h 35"/>
                <a:gd name="T2" fmla="*/ 0 w 117"/>
                <a:gd name="T3" fmla="*/ 0 h 35"/>
                <a:gd name="T4" fmla="*/ 0 w 117"/>
                <a:gd name="T5" fmla="*/ 0 h 35"/>
                <a:gd name="T6" fmla="*/ 0 w 117"/>
                <a:gd name="T7" fmla="*/ 0 h 35"/>
                <a:gd name="T8" fmla="*/ 0 w 117"/>
                <a:gd name="T9" fmla="*/ 0 h 35"/>
                <a:gd name="T10" fmla="*/ 0 w 117"/>
                <a:gd name="T11" fmla="*/ 0 h 35"/>
                <a:gd name="T12" fmla="*/ 0 w 117"/>
                <a:gd name="T13" fmla="*/ 0 h 35"/>
                <a:gd name="T14" fmla="*/ 0 w 117"/>
                <a:gd name="T15" fmla="*/ 0 h 35"/>
                <a:gd name="T16" fmla="*/ 0 w 117"/>
                <a:gd name="T17" fmla="*/ 0 h 35"/>
                <a:gd name="T18" fmla="*/ 0 w 117"/>
                <a:gd name="T19" fmla="*/ 0 h 35"/>
                <a:gd name="T20" fmla="*/ 0 w 117"/>
                <a:gd name="T21" fmla="*/ 0 h 35"/>
                <a:gd name="T22" fmla="*/ 0 w 117"/>
                <a:gd name="T23" fmla="*/ 0 h 35"/>
                <a:gd name="T24" fmla="*/ 0 w 117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7"/>
                <a:gd name="T40" fmla="*/ 0 h 35"/>
                <a:gd name="T41" fmla="*/ 117 w 117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7" h="35">
                  <a:moveTo>
                    <a:pt x="0" y="0"/>
                  </a:moveTo>
                  <a:lnTo>
                    <a:pt x="39" y="12"/>
                  </a:lnTo>
                  <a:lnTo>
                    <a:pt x="80" y="24"/>
                  </a:lnTo>
                  <a:lnTo>
                    <a:pt x="117" y="35"/>
                  </a:lnTo>
                  <a:lnTo>
                    <a:pt x="80" y="24"/>
                  </a:lnTo>
                  <a:lnTo>
                    <a:pt x="39" y="12"/>
                  </a:lnTo>
                  <a:lnTo>
                    <a:pt x="0" y="0"/>
                  </a:lnTo>
                  <a:lnTo>
                    <a:pt x="39" y="12"/>
                  </a:lnTo>
                  <a:lnTo>
                    <a:pt x="80" y="24"/>
                  </a:lnTo>
                  <a:lnTo>
                    <a:pt x="117" y="35"/>
                  </a:lnTo>
                  <a:lnTo>
                    <a:pt x="80" y="24"/>
                  </a:lnTo>
                  <a:lnTo>
                    <a:pt x="39" y="1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8" name="Freeform 135"/>
            <p:cNvSpPr>
              <a:spLocks/>
            </p:cNvSpPr>
            <p:nvPr/>
          </p:nvSpPr>
          <p:spPr bwMode="auto">
            <a:xfrm>
              <a:off x="3249" y="1704"/>
              <a:ext cx="41" cy="61"/>
            </a:xfrm>
            <a:custGeom>
              <a:avLst/>
              <a:gdLst>
                <a:gd name="T0" fmla="*/ 0 w 329"/>
                <a:gd name="T1" fmla="*/ 0 h 486"/>
                <a:gd name="T2" fmla="*/ 0 w 329"/>
                <a:gd name="T3" fmla="*/ 0 h 486"/>
                <a:gd name="T4" fmla="*/ 0 w 329"/>
                <a:gd name="T5" fmla="*/ 0 h 486"/>
                <a:gd name="T6" fmla="*/ 0 w 329"/>
                <a:gd name="T7" fmla="*/ 0 h 486"/>
                <a:gd name="T8" fmla="*/ 0 w 329"/>
                <a:gd name="T9" fmla="*/ 0 h 486"/>
                <a:gd name="T10" fmla="*/ 0 w 329"/>
                <a:gd name="T11" fmla="*/ 0 h 486"/>
                <a:gd name="T12" fmla="*/ 0 w 329"/>
                <a:gd name="T13" fmla="*/ 0 h 486"/>
                <a:gd name="T14" fmla="*/ 0 w 329"/>
                <a:gd name="T15" fmla="*/ 0 h 486"/>
                <a:gd name="T16" fmla="*/ 0 w 329"/>
                <a:gd name="T17" fmla="*/ 0 h 486"/>
                <a:gd name="T18" fmla="*/ 0 w 329"/>
                <a:gd name="T19" fmla="*/ 0 h 486"/>
                <a:gd name="T20" fmla="*/ 0 w 329"/>
                <a:gd name="T21" fmla="*/ 0 h 486"/>
                <a:gd name="T22" fmla="*/ 0 w 329"/>
                <a:gd name="T23" fmla="*/ 0 h 486"/>
                <a:gd name="T24" fmla="*/ 0 w 329"/>
                <a:gd name="T25" fmla="*/ 0 h 486"/>
                <a:gd name="T26" fmla="*/ 0 w 329"/>
                <a:gd name="T27" fmla="*/ 0 h 486"/>
                <a:gd name="T28" fmla="*/ 0 w 329"/>
                <a:gd name="T29" fmla="*/ 0 h 486"/>
                <a:gd name="T30" fmla="*/ 0 w 329"/>
                <a:gd name="T31" fmla="*/ 0 h 486"/>
                <a:gd name="T32" fmla="*/ 0 w 329"/>
                <a:gd name="T33" fmla="*/ 0 h 486"/>
                <a:gd name="T34" fmla="*/ 0 w 329"/>
                <a:gd name="T35" fmla="*/ 0 h 486"/>
                <a:gd name="T36" fmla="*/ 0 w 329"/>
                <a:gd name="T37" fmla="*/ 0 h 486"/>
                <a:gd name="T38" fmla="*/ 0 w 329"/>
                <a:gd name="T39" fmla="*/ 0 h 4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9"/>
                <a:gd name="T61" fmla="*/ 0 h 486"/>
                <a:gd name="T62" fmla="*/ 329 w 329"/>
                <a:gd name="T63" fmla="*/ 486 h 4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9" h="486">
                  <a:moveTo>
                    <a:pt x="329" y="0"/>
                  </a:moveTo>
                  <a:lnTo>
                    <a:pt x="315" y="17"/>
                  </a:lnTo>
                  <a:lnTo>
                    <a:pt x="289" y="45"/>
                  </a:lnTo>
                  <a:lnTo>
                    <a:pt x="266" y="73"/>
                  </a:lnTo>
                  <a:lnTo>
                    <a:pt x="244" y="104"/>
                  </a:lnTo>
                  <a:lnTo>
                    <a:pt x="221" y="134"/>
                  </a:lnTo>
                  <a:lnTo>
                    <a:pt x="202" y="162"/>
                  </a:lnTo>
                  <a:lnTo>
                    <a:pt x="190" y="179"/>
                  </a:lnTo>
                  <a:lnTo>
                    <a:pt x="171" y="209"/>
                  </a:lnTo>
                  <a:lnTo>
                    <a:pt x="162" y="225"/>
                  </a:lnTo>
                  <a:lnTo>
                    <a:pt x="143" y="256"/>
                  </a:lnTo>
                  <a:lnTo>
                    <a:pt x="125" y="286"/>
                  </a:lnTo>
                  <a:lnTo>
                    <a:pt x="115" y="303"/>
                  </a:lnTo>
                  <a:lnTo>
                    <a:pt x="97" y="333"/>
                  </a:lnTo>
                  <a:lnTo>
                    <a:pt x="78" y="364"/>
                  </a:lnTo>
                  <a:lnTo>
                    <a:pt x="69" y="380"/>
                  </a:lnTo>
                  <a:lnTo>
                    <a:pt x="50" y="411"/>
                  </a:lnTo>
                  <a:lnTo>
                    <a:pt x="28" y="441"/>
                  </a:lnTo>
                  <a:lnTo>
                    <a:pt x="19" y="458"/>
                  </a:lnTo>
                  <a:lnTo>
                    <a:pt x="0" y="48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59" name="Freeform 136"/>
            <p:cNvSpPr>
              <a:spLocks/>
            </p:cNvSpPr>
            <p:nvPr/>
          </p:nvSpPr>
          <p:spPr bwMode="auto">
            <a:xfrm>
              <a:off x="2933" y="1726"/>
              <a:ext cx="12" cy="2"/>
            </a:xfrm>
            <a:custGeom>
              <a:avLst/>
              <a:gdLst>
                <a:gd name="T0" fmla="*/ 0 w 93"/>
                <a:gd name="T1" fmla="*/ 0 h 19"/>
                <a:gd name="T2" fmla="*/ 0 w 93"/>
                <a:gd name="T3" fmla="*/ 0 h 19"/>
                <a:gd name="T4" fmla="*/ 0 w 93"/>
                <a:gd name="T5" fmla="*/ 0 h 19"/>
                <a:gd name="T6" fmla="*/ 0 w 93"/>
                <a:gd name="T7" fmla="*/ 0 h 19"/>
                <a:gd name="T8" fmla="*/ 0 w 93"/>
                <a:gd name="T9" fmla="*/ 0 h 19"/>
                <a:gd name="T10" fmla="*/ 0 w 93"/>
                <a:gd name="T11" fmla="*/ 0 h 19"/>
                <a:gd name="T12" fmla="*/ 0 w 93"/>
                <a:gd name="T13" fmla="*/ 0 h 19"/>
                <a:gd name="T14" fmla="*/ 0 w 93"/>
                <a:gd name="T15" fmla="*/ 0 h 19"/>
                <a:gd name="T16" fmla="*/ 0 w 93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3"/>
                <a:gd name="T28" fmla="*/ 0 h 19"/>
                <a:gd name="T29" fmla="*/ 93 w 93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3" h="19">
                  <a:moveTo>
                    <a:pt x="37" y="3"/>
                  </a:moveTo>
                  <a:lnTo>
                    <a:pt x="93" y="0"/>
                  </a:lnTo>
                  <a:lnTo>
                    <a:pt x="45" y="14"/>
                  </a:lnTo>
                  <a:lnTo>
                    <a:pt x="0" y="19"/>
                  </a:lnTo>
                  <a:lnTo>
                    <a:pt x="37" y="3"/>
                  </a:lnTo>
                  <a:lnTo>
                    <a:pt x="93" y="0"/>
                  </a:lnTo>
                  <a:lnTo>
                    <a:pt x="45" y="14"/>
                  </a:lnTo>
                  <a:lnTo>
                    <a:pt x="0" y="19"/>
                  </a:lnTo>
                  <a:lnTo>
                    <a:pt x="37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0" name="Freeform 137"/>
            <p:cNvSpPr>
              <a:spLocks/>
            </p:cNvSpPr>
            <p:nvPr/>
          </p:nvSpPr>
          <p:spPr bwMode="auto">
            <a:xfrm>
              <a:off x="3167" y="1728"/>
              <a:ext cx="24" cy="32"/>
            </a:xfrm>
            <a:custGeom>
              <a:avLst/>
              <a:gdLst>
                <a:gd name="T0" fmla="*/ 0 w 196"/>
                <a:gd name="T1" fmla="*/ 0 h 254"/>
                <a:gd name="T2" fmla="*/ 0 w 196"/>
                <a:gd name="T3" fmla="*/ 0 h 254"/>
                <a:gd name="T4" fmla="*/ 0 w 196"/>
                <a:gd name="T5" fmla="*/ 0 h 254"/>
                <a:gd name="T6" fmla="*/ 0 w 196"/>
                <a:gd name="T7" fmla="*/ 0 h 254"/>
                <a:gd name="T8" fmla="*/ 0 w 196"/>
                <a:gd name="T9" fmla="*/ 0 h 254"/>
                <a:gd name="T10" fmla="*/ 0 w 196"/>
                <a:gd name="T11" fmla="*/ 0 h 254"/>
                <a:gd name="T12" fmla="*/ 0 w 196"/>
                <a:gd name="T13" fmla="*/ 0 h 254"/>
                <a:gd name="T14" fmla="*/ 0 w 196"/>
                <a:gd name="T15" fmla="*/ 0 h 254"/>
                <a:gd name="T16" fmla="*/ 0 w 196"/>
                <a:gd name="T17" fmla="*/ 0 h 254"/>
                <a:gd name="T18" fmla="*/ 0 w 196"/>
                <a:gd name="T19" fmla="*/ 0 h 254"/>
                <a:gd name="T20" fmla="*/ 0 w 196"/>
                <a:gd name="T21" fmla="*/ 0 h 254"/>
                <a:gd name="T22" fmla="*/ 0 w 196"/>
                <a:gd name="T23" fmla="*/ 0 h 254"/>
                <a:gd name="T24" fmla="*/ 0 w 196"/>
                <a:gd name="T25" fmla="*/ 0 h 254"/>
                <a:gd name="T26" fmla="*/ 0 w 196"/>
                <a:gd name="T27" fmla="*/ 0 h 2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6"/>
                <a:gd name="T43" fmla="*/ 0 h 254"/>
                <a:gd name="T44" fmla="*/ 196 w 196"/>
                <a:gd name="T45" fmla="*/ 254 h 2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6" h="254">
                  <a:moveTo>
                    <a:pt x="196" y="0"/>
                  </a:moveTo>
                  <a:lnTo>
                    <a:pt x="194" y="19"/>
                  </a:lnTo>
                  <a:lnTo>
                    <a:pt x="184" y="37"/>
                  </a:lnTo>
                  <a:lnTo>
                    <a:pt x="168" y="57"/>
                  </a:lnTo>
                  <a:lnTo>
                    <a:pt x="154" y="73"/>
                  </a:lnTo>
                  <a:lnTo>
                    <a:pt x="132" y="96"/>
                  </a:lnTo>
                  <a:lnTo>
                    <a:pt x="117" y="113"/>
                  </a:lnTo>
                  <a:lnTo>
                    <a:pt x="97" y="132"/>
                  </a:lnTo>
                  <a:lnTo>
                    <a:pt x="81" y="150"/>
                  </a:lnTo>
                  <a:lnTo>
                    <a:pt x="63" y="169"/>
                  </a:lnTo>
                  <a:lnTo>
                    <a:pt x="46" y="188"/>
                  </a:lnTo>
                  <a:lnTo>
                    <a:pt x="30" y="210"/>
                  </a:lnTo>
                  <a:lnTo>
                    <a:pt x="13" y="230"/>
                  </a:lnTo>
                  <a:lnTo>
                    <a:pt x="0" y="2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1" name="Freeform 138"/>
            <p:cNvSpPr>
              <a:spLocks/>
            </p:cNvSpPr>
            <p:nvPr/>
          </p:nvSpPr>
          <p:spPr bwMode="auto">
            <a:xfrm>
              <a:off x="3106" y="1748"/>
              <a:ext cx="18" cy="27"/>
            </a:xfrm>
            <a:custGeom>
              <a:avLst/>
              <a:gdLst>
                <a:gd name="T0" fmla="*/ 0 w 143"/>
                <a:gd name="T1" fmla="*/ 0 h 218"/>
                <a:gd name="T2" fmla="*/ 0 w 143"/>
                <a:gd name="T3" fmla="*/ 0 h 218"/>
                <a:gd name="T4" fmla="*/ 0 w 143"/>
                <a:gd name="T5" fmla="*/ 0 h 218"/>
                <a:gd name="T6" fmla="*/ 0 w 143"/>
                <a:gd name="T7" fmla="*/ 0 h 218"/>
                <a:gd name="T8" fmla="*/ 0 w 143"/>
                <a:gd name="T9" fmla="*/ 0 h 218"/>
                <a:gd name="T10" fmla="*/ 0 w 143"/>
                <a:gd name="T11" fmla="*/ 0 h 218"/>
                <a:gd name="T12" fmla="*/ 0 w 143"/>
                <a:gd name="T13" fmla="*/ 0 h 218"/>
                <a:gd name="T14" fmla="*/ 0 w 143"/>
                <a:gd name="T15" fmla="*/ 0 h 218"/>
                <a:gd name="T16" fmla="*/ 0 w 143"/>
                <a:gd name="T17" fmla="*/ 0 h 218"/>
                <a:gd name="T18" fmla="*/ 0 w 143"/>
                <a:gd name="T19" fmla="*/ 0 h 218"/>
                <a:gd name="T20" fmla="*/ 0 w 143"/>
                <a:gd name="T21" fmla="*/ 0 h 218"/>
                <a:gd name="T22" fmla="*/ 0 w 143"/>
                <a:gd name="T23" fmla="*/ 0 h 2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218"/>
                <a:gd name="T38" fmla="*/ 143 w 143"/>
                <a:gd name="T39" fmla="*/ 218 h 2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218">
                  <a:moveTo>
                    <a:pt x="143" y="0"/>
                  </a:moveTo>
                  <a:lnTo>
                    <a:pt x="143" y="18"/>
                  </a:lnTo>
                  <a:lnTo>
                    <a:pt x="139" y="37"/>
                  </a:lnTo>
                  <a:lnTo>
                    <a:pt x="134" y="54"/>
                  </a:lnTo>
                  <a:lnTo>
                    <a:pt x="120" y="76"/>
                  </a:lnTo>
                  <a:lnTo>
                    <a:pt x="104" y="98"/>
                  </a:lnTo>
                  <a:lnTo>
                    <a:pt x="85" y="117"/>
                  </a:lnTo>
                  <a:lnTo>
                    <a:pt x="66" y="138"/>
                  </a:lnTo>
                  <a:lnTo>
                    <a:pt x="44" y="156"/>
                  </a:lnTo>
                  <a:lnTo>
                    <a:pt x="26" y="178"/>
                  </a:lnTo>
                  <a:lnTo>
                    <a:pt x="14" y="195"/>
                  </a:lnTo>
                  <a:lnTo>
                    <a:pt x="0" y="2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2" name="Freeform 139"/>
            <p:cNvSpPr>
              <a:spLocks/>
            </p:cNvSpPr>
            <p:nvPr/>
          </p:nvSpPr>
          <p:spPr bwMode="auto">
            <a:xfrm>
              <a:off x="3066" y="1759"/>
              <a:ext cx="16" cy="17"/>
            </a:xfrm>
            <a:custGeom>
              <a:avLst/>
              <a:gdLst>
                <a:gd name="T0" fmla="*/ 0 w 129"/>
                <a:gd name="T1" fmla="*/ 0 h 134"/>
                <a:gd name="T2" fmla="*/ 0 w 129"/>
                <a:gd name="T3" fmla="*/ 0 h 134"/>
                <a:gd name="T4" fmla="*/ 0 w 129"/>
                <a:gd name="T5" fmla="*/ 0 h 134"/>
                <a:gd name="T6" fmla="*/ 0 w 129"/>
                <a:gd name="T7" fmla="*/ 0 h 134"/>
                <a:gd name="T8" fmla="*/ 0 w 129"/>
                <a:gd name="T9" fmla="*/ 0 h 134"/>
                <a:gd name="T10" fmla="*/ 0 w 129"/>
                <a:gd name="T11" fmla="*/ 0 h 134"/>
                <a:gd name="T12" fmla="*/ 0 w 129"/>
                <a:gd name="T13" fmla="*/ 0 h 134"/>
                <a:gd name="T14" fmla="*/ 0 w 129"/>
                <a:gd name="T15" fmla="*/ 0 h 134"/>
                <a:gd name="T16" fmla="*/ 0 w 129"/>
                <a:gd name="T17" fmla="*/ 0 h 134"/>
                <a:gd name="T18" fmla="*/ 0 w 129"/>
                <a:gd name="T19" fmla="*/ 0 h 134"/>
                <a:gd name="T20" fmla="*/ 0 w 129"/>
                <a:gd name="T21" fmla="*/ 0 h 134"/>
                <a:gd name="T22" fmla="*/ 0 w 129"/>
                <a:gd name="T23" fmla="*/ 0 h 134"/>
                <a:gd name="T24" fmla="*/ 0 w 129"/>
                <a:gd name="T25" fmla="*/ 0 h 1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9"/>
                <a:gd name="T40" fmla="*/ 0 h 134"/>
                <a:gd name="T41" fmla="*/ 129 w 129"/>
                <a:gd name="T42" fmla="*/ 134 h 1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9" h="134">
                  <a:moveTo>
                    <a:pt x="129" y="0"/>
                  </a:moveTo>
                  <a:lnTo>
                    <a:pt x="82" y="48"/>
                  </a:lnTo>
                  <a:lnTo>
                    <a:pt x="38" y="94"/>
                  </a:lnTo>
                  <a:lnTo>
                    <a:pt x="0" y="134"/>
                  </a:lnTo>
                  <a:lnTo>
                    <a:pt x="38" y="94"/>
                  </a:lnTo>
                  <a:lnTo>
                    <a:pt x="82" y="48"/>
                  </a:lnTo>
                  <a:lnTo>
                    <a:pt x="129" y="0"/>
                  </a:lnTo>
                  <a:lnTo>
                    <a:pt x="82" y="48"/>
                  </a:lnTo>
                  <a:lnTo>
                    <a:pt x="38" y="94"/>
                  </a:lnTo>
                  <a:lnTo>
                    <a:pt x="0" y="134"/>
                  </a:lnTo>
                  <a:lnTo>
                    <a:pt x="38" y="94"/>
                  </a:lnTo>
                  <a:lnTo>
                    <a:pt x="82" y="48"/>
                  </a:lnTo>
                  <a:lnTo>
                    <a:pt x="12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3" name="Freeform 140"/>
            <p:cNvSpPr>
              <a:spLocks/>
            </p:cNvSpPr>
            <p:nvPr/>
          </p:nvSpPr>
          <p:spPr bwMode="auto">
            <a:xfrm>
              <a:off x="3178" y="1758"/>
              <a:ext cx="25" cy="25"/>
            </a:xfrm>
            <a:custGeom>
              <a:avLst/>
              <a:gdLst>
                <a:gd name="T0" fmla="*/ 0 w 197"/>
                <a:gd name="T1" fmla="*/ 0 h 199"/>
                <a:gd name="T2" fmla="*/ 0 w 197"/>
                <a:gd name="T3" fmla="*/ 0 h 199"/>
                <a:gd name="T4" fmla="*/ 0 w 197"/>
                <a:gd name="T5" fmla="*/ 0 h 199"/>
                <a:gd name="T6" fmla="*/ 0 w 197"/>
                <a:gd name="T7" fmla="*/ 0 h 199"/>
                <a:gd name="T8" fmla="*/ 0 w 197"/>
                <a:gd name="T9" fmla="*/ 0 h 199"/>
                <a:gd name="T10" fmla="*/ 0 w 197"/>
                <a:gd name="T11" fmla="*/ 0 h 199"/>
                <a:gd name="T12" fmla="*/ 0 w 197"/>
                <a:gd name="T13" fmla="*/ 0 h 199"/>
                <a:gd name="T14" fmla="*/ 0 w 197"/>
                <a:gd name="T15" fmla="*/ 0 h 199"/>
                <a:gd name="T16" fmla="*/ 0 w 197"/>
                <a:gd name="T17" fmla="*/ 0 h 199"/>
                <a:gd name="T18" fmla="*/ 0 w 197"/>
                <a:gd name="T19" fmla="*/ 0 h 199"/>
                <a:gd name="T20" fmla="*/ 0 w 197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199"/>
                <a:gd name="T35" fmla="*/ 197 w 197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199">
                  <a:moveTo>
                    <a:pt x="197" y="0"/>
                  </a:moveTo>
                  <a:lnTo>
                    <a:pt x="175" y="21"/>
                  </a:lnTo>
                  <a:lnTo>
                    <a:pt x="157" y="40"/>
                  </a:lnTo>
                  <a:lnTo>
                    <a:pt x="138" y="61"/>
                  </a:lnTo>
                  <a:lnTo>
                    <a:pt x="119" y="80"/>
                  </a:lnTo>
                  <a:lnTo>
                    <a:pt x="98" y="100"/>
                  </a:lnTo>
                  <a:lnTo>
                    <a:pt x="80" y="120"/>
                  </a:lnTo>
                  <a:lnTo>
                    <a:pt x="58" y="141"/>
                  </a:lnTo>
                  <a:lnTo>
                    <a:pt x="39" y="159"/>
                  </a:lnTo>
                  <a:lnTo>
                    <a:pt x="21" y="178"/>
                  </a:lnTo>
                  <a:lnTo>
                    <a:pt x="0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4" name="Freeform 141"/>
            <p:cNvSpPr>
              <a:spLocks/>
            </p:cNvSpPr>
            <p:nvPr/>
          </p:nvSpPr>
          <p:spPr bwMode="auto">
            <a:xfrm>
              <a:off x="2931" y="1776"/>
              <a:ext cx="19" cy="1"/>
            </a:xfrm>
            <a:custGeom>
              <a:avLst/>
              <a:gdLst>
                <a:gd name="T0" fmla="*/ 0 w 155"/>
                <a:gd name="T1" fmla="*/ 0 h 7"/>
                <a:gd name="T2" fmla="*/ 0 w 155"/>
                <a:gd name="T3" fmla="*/ 0 h 7"/>
                <a:gd name="T4" fmla="*/ 0 w 155"/>
                <a:gd name="T5" fmla="*/ 0 h 7"/>
                <a:gd name="T6" fmla="*/ 0 w 155"/>
                <a:gd name="T7" fmla="*/ 0 h 7"/>
                <a:gd name="T8" fmla="*/ 0 w 155"/>
                <a:gd name="T9" fmla="*/ 0 h 7"/>
                <a:gd name="T10" fmla="*/ 0 w 155"/>
                <a:gd name="T11" fmla="*/ 0 h 7"/>
                <a:gd name="T12" fmla="*/ 0 w 155"/>
                <a:gd name="T13" fmla="*/ 0 h 7"/>
                <a:gd name="T14" fmla="*/ 0 w 155"/>
                <a:gd name="T15" fmla="*/ 0 h 7"/>
                <a:gd name="T16" fmla="*/ 0 w 155"/>
                <a:gd name="T17" fmla="*/ 0 h 7"/>
                <a:gd name="T18" fmla="*/ 0 w 155"/>
                <a:gd name="T19" fmla="*/ 0 h 7"/>
                <a:gd name="T20" fmla="*/ 0 w 155"/>
                <a:gd name="T21" fmla="*/ 0 h 7"/>
                <a:gd name="T22" fmla="*/ 0 w 155"/>
                <a:gd name="T23" fmla="*/ 0 h 7"/>
                <a:gd name="T24" fmla="*/ 0 w 155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5"/>
                <a:gd name="T40" fmla="*/ 0 h 7"/>
                <a:gd name="T41" fmla="*/ 155 w 155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5" h="7">
                  <a:moveTo>
                    <a:pt x="0" y="0"/>
                  </a:moveTo>
                  <a:lnTo>
                    <a:pt x="54" y="2"/>
                  </a:lnTo>
                  <a:lnTo>
                    <a:pt x="110" y="4"/>
                  </a:lnTo>
                  <a:lnTo>
                    <a:pt x="155" y="7"/>
                  </a:lnTo>
                  <a:lnTo>
                    <a:pt x="110" y="4"/>
                  </a:lnTo>
                  <a:lnTo>
                    <a:pt x="54" y="2"/>
                  </a:lnTo>
                  <a:lnTo>
                    <a:pt x="0" y="0"/>
                  </a:lnTo>
                  <a:lnTo>
                    <a:pt x="54" y="2"/>
                  </a:lnTo>
                  <a:lnTo>
                    <a:pt x="110" y="4"/>
                  </a:lnTo>
                  <a:lnTo>
                    <a:pt x="155" y="7"/>
                  </a:lnTo>
                  <a:lnTo>
                    <a:pt x="110" y="4"/>
                  </a:lnTo>
                  <a:lnTo>
                    <a:pt x="54" y="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5" name="Freeform 142"/>
            <p:cNvSpPr>
              <a:spLocks/>
            </p:cNvSpPr>
            <p:nvPr/>
          </p:nvSpPr>
          <p:spPr bwMode="auto">
            <a:xfrm>
              <a:off x="3197" y="1773"/>
              <a:ext cx="21" cy="28"/>
            </a:xfrm>
            <a:custGeom>
              <a:avLst/>
              <a:gdLst>
                <a:gd name="T0" fmla="*/ 0 w 171"/>
                <a:gd name="T1" fmla="*/ 0 h 220"/>
                <a:gd name="T2" fmla="*/ 0 w 171"/>
                <a:gd name="T3" fmla="*/ 0 h 220"/>
                <a:gd name="T4" fmla="*/ 0 w 171"/>
                <a:gd name="T5" fmla="*/ 0 h 220"/>
                <a:gd name="T6" fmla="*/ 0 w 171"/>
                <a:gd name="T7" fmla="*/ 0 h 220"/>
                <a:gd name="T8" fmla="*/ 0 w 171"/>
                <a:gd name="T9" fmla="*/ 0 h 220"/>
                <a:gd name="T10" fmla="*/ 0 w 171"/>
                <a:gd name="T11" fmla="*/ 0 h 220"/>
                <a:gd name="T12" fmla="*/ 0 w 171"/>
                <a:gd name="T13" fmla="*/ 0 h 220"/>
                <a:gd name="T14" fmla="*/ 0 w 171"/>
                <a:gd name="T15" fmla="*/ 0 h 220"/>
                <a:gd name="T16" fmla="*/ 0 w 171"/>
                <a:gd name="T17" fmla="*/ 0 h 220"/>
                <a:gd name="T18" fmla="*/ 0 w 171"/>
                <a:gd name="T19" fmla="*/ 0 h 220"/>
                <a:gd name="T20" fmla="*/ 0 w 171"/>
                <a:gd name="T21" fmla="*/ 0 h 220"/>
                <a:gd name="T22" fmla="*/ 0 w 171"/>
                <a:gd name="T23" fmla="*/ 0 h 220"/>
                <a:gd name="T24" fmla="*/ 0 w 171"/>
                <a:gd name="T25" fmla="*/ 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1"/>
                <a:gd name="T40" fmla="*/ 0 h 220"/>
                <a:gd name="T41" fmla="*/ 171 w 171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1" h="220">
                  <a:moveTo>
                    <a:pt x="171" y="0"/>
                  </a:moveTo>
                  <a:lnTo>
                    <a:pt x="156" y="16"/>
                  </a:lnTo>
                  <a:lnTo>
                    <a:pt x="139" y="30"/>
                  </a:lnTo>
                  <a:lnTo>
                    <a:pt x="123" y="47"/>
                  </a:lnTo>
                  <a:lnTo>
                    <a:pt x="102" y="68"/>
                  </a:lnTo>
                  <a:lnTo>
                    <a:pt x="89" y="84"/>
                  </a:lnTo>
                  <a:lnTo>
                    <a:pt x="71" y="108"/>
                  </a:lnTo>
                  <a:lnTo>
                    <a:pt x="52" y="129"/>
                  </a:lnTo>
                  <a:lnTo>
                    <a:pt x="43" y="145"/>
                  </a:lnTo>
                  <a:lnTo>
                    <a:pt x="28" y="166"/>
                  </a:lnTo>
                  <a:lnTo>
                    <a:pt x="19" y="183"/>
                  </a:lnTo>
                  <a:lnTo>
                    <a:pt x="8" y="203"/>
                  </a:lnTo>
                  <a:lnTo>
                    <a:pt x="0" y="2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6" name="Freeform 143"/>
            <p:cNvSpPr>
              <a:spLocks/>
            </p:cNvSpPr>
            <p:nvPr/>
          </p:nvSpPr>
          <p:spPr bwMode="auto">
            <a:xfrm>
              <a:off x="3478" y="1785"/>
              <a:ext cx="81" cy="292"/>
            </a:xfrm>
            <a:custGeom>
              <a:avLst/>
              <a:gdLst>
                <a:gd name="T0" fmla="*/ 0 w 644"/>
                <a:gd name="T1" fmla="*/ 0 h 2336"/>
                <a:gd name="T2" fmla="*/ 0 w 644"/>
                <a:gd name="T3" fmla="*/ 0 h 2336"/>
                <a:gd name="T4" fmla="*/ 0 w 644"/>
                <a:gd name="T5" fmla="*/ 0 h 2336"/>
                <a:gd name="T6" fmla="*/ 0 w 644"/>
                <a:gd name="T7" fmla="*/ 0 h 2336"/>
                <a:gd name="T8" fmla="*/ 0 w 644"/>
                <a:gd name="T9" fmla="*/ 0 h 2336"/>
                <a:gd name="T10" fmla="*/ 0 w 644"/>
                <a:gd name="T11" fmla="*/ 0 h 2336"/>
                <a:gd name="T12" fmla="*/ 0 w 644"/>
                <a:gd name="T13" fmla="*/ 0 h 2336"/>
                <a:gd name="T14" fmla="*/ 0 w 644"/>
                <a:gd name="T15" fmla="*/ 0 h 2336"/>
                <a:gd name="T16" fmla="*/ 0 w 644"/>
                <a:gd name="T17" fmla="*/ 0 h 2336"/>
                <a:gd name="T18" fmla="*/ 0 w 644"/>
                <a:gd name="T19" fmla="*/ 0 h 2336"/>
                <a:gd name="T20" fmla="*/ 0 w 644"/>
                <a:gd name="T21" fmla="*/ 0 h 2336"/>
                <a:gd name="T22" fmla="*/ 0 w 644"/>
                <a:gd name="T23" fmla="*/ 0 h 2336"/>
                <a:gd name="T24" fmla="*/ 0 w 644"/>
                <a:gd name="T25" fmla="*/ 0 h 2336"/>
                <a:gd name="T26" fmla="*/ 0 w 644"/>
                <a:gd name="T27" fmla="*/ 0 h 2336"/>
                <a:gd name="T28" fmla="*/ 0 w 644"/>
                <a:gd name="T29" fmla="*/ 0 h 2336"/>
                <a:gd name="T30" fmla="*/ 0 w 644"/>
                <a:gd name="T31" fmla="*/ 0 h 2336"/>
                <a:gd name="T32" fmla="*/ 0 w 644"/>
                <a:gd name="T33" fmla="*/ 0 h 2336"/>
                <a:gd name="T34" fmla="*/ 0 w 644"/>
                <a:gd name="T35" fmla="*/ 0 h 2336"/>
                <a:gd name="T36" fmla="*/ 0 w 644"/>
                <a:gd name="T37" fmla="*/ 0 h 2336"/>
                <a:gd name="T38" fmla="*/ 0 w 644"/>
                <a:gd name="T39" fmla="*/ 0 h 2336"/>
                <a:gd name="T40" fmla="*/ 0 w 644"/>
                <a:gd name="T41" fmla="*/ 0 h 2336"/>
                <a:gd name="T42" fmla="*/ 0 w 644"/>
                <a:gd name="T43" fmla="*/ 0 h 2336"/>
                <a:gd name="T44" fmla="*/ 0 w 644"/>
                <a:gd name="T45" fmla="*/ 0 h 2336"/>
                <a:gd name="T46" fmla="*/ 0 w 644"/>
                <a:gd name="T47" fmla="*/ 0 h 2336"/>
                <a:gd name="T48" fmla="*/ 0 w 644"/>
                <a:gd name="T49" fmla="*/ 0 h 2336"/>
                <a:gd name="T50" fmla="*/ 0 w 644"/>
                <a:gd name="T51" fmla="*/ 0 h 2336"/>
                <a:gd name="T52" fmla="*/ 0 w 644"/>
                <a:gd name="T53" fmla="*/ 0 h 2336"/>
                <a:gd name="T54" fmla="*/ 0 w 644"/>
                <a:gd name="T55" fmla="*/ 0 h 2336"/>
                <a:gd name="T56" fmla="*/ 0 w 644"/>
                <a:gd name="T57" fmla="*/ 0 h 2336"/>
                <a:gd name="T58" fmla="*/ 0 w 644"/>
                <a:gd name="T59" fmla="*/ 0 h 2336"/>
                <a:gd name="T60" fmla="*/ 0 w 644"/>
                <a:gd name="T61" fmla="*/ 0 h 2336"/>
                <a:gd name="T62" fmla="*/ 0 w 644"/>
                <a:gd name="T63" fmla="*/ 0 h 23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4"/>
                <a:gd name="T97" fmla="*/ 0 h 2336"/>
                <a:gd name="T98" fmla="*/ 644 w 644"/>
                <a:gd name="T99" fmla="*/ 2336 h 23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4" h="2336">
                  <a:moveTo>
                    <a:pt x="0" y="2336"/>
                  </a:moveTo>
                  <a:lnTo>
                    <a:pt x="18" y="2263"/>
                  </a:lnTo>
                  <a:lnTo>
                    <a:pt x="41" y="2191"/>
                  </a:lnTo>
                  <a:lnTo>
                    <a:pt x="63" y="2116"/>
                  </a:lnTo>
                  <a:lnTo>
                    <a:pt x="86" y="2040"/>
                  </a:lnTo>
                  <a:lnTo>
                    <a:pt x="110" y="1966"/>
                  </a:lnTo>
                  <a:lnTo>
                    <a:pt x="134" y="1888"/>
                  </a:lnTo>
                  <a:lnTo>
                    <a:pt x="159" y="1813"/>
                  </a:lnTo>
                  <a:lnTo>
                    <a:pt x="182" y="1735"/>
                  </a:lnTo>
                  <a:lnTo>
                    <a:pt x="208" y="1661"/>
                  </a:lnTo>
                  <a:lnTo>
                    <a:pt x="234" y="1583"/>
                  </a:lnTo>
                  <a:lnTo>
                    <a:pt x="257" y="1506"/>
                  </a:lnTo>
                  <a:lnTo>
                    <a:pt x="283" y="1430"/>
                  </a:lnTo>
                  <a:lnTo>
                    <a:pt x="309" y="1354"/>
                  </a:lnTo>
                  <a:lnTo>
                    <a:pt x="333" y="1276"/>
                  </a:lnTo>
                  <a:lnTo>
                    <a:pt x="359" y="1201"/>
                  </a:lnTo>
                  <a:lnTo>
                    <a:pt x="382" y="1123"/>
                  </a:lnTo>
                  <a:lnTo>
                    <a:pt x="405" y="1048"/>
                  </a:lnTo>
                  <a:lnTo>
                    <a:pt x="428" y="974"/>
                  </a:lnTo>
                  <a:lnTo>
                    <a:pt x="452" y="898"/>
                  </a:lnTo>
                  <a:lnTo>
                    <a:pt x="473" y="825"/>
                  </a:lnTo>
                  <a:lnTo>
                    <a:pt x="495" y="751"/>
                  </a:lnTo>
                  <a:lnTo>
                    <a:pt x="515" y="678"/>
                  </a:lnTo>
                  <a:lnTo>
                    <a:pt x="534" y="605"/>
                  </a:lnTo>
                  <a:lnTo>
                    <a:pt x="551" y="535"/>
                  </a:lnTo>
                  <a:lnTo>
                    <a:pt x="567" y="464"/>
                  </a:lnTo>
                  <a:lnTo>
                    <a:pt x="584" y="394"/>
                  </a:lnTo>
                  <a:lnTo>
                    <a:pt x="597" y="325"/>
                  </a:lnTo>
                  <a:lnTo>
                    <a:pt x="610" y="258"/>
                  </a:lnTo>
                  <a:lnTo>
                    <a:pt x="621" y="192"/>
                  </a:lnTo>
                  <a:lnTo>
                    <a:pt x="631" y="126"/>
                  </a:lnTo>
                  <a:lnTo>
                    <a:pt x="6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7" name="Freeform 144"/>
            <p:cNvSpPr>
              <a:spLocks/>
            </p:cNvSpPr>
            <p:nvPr/>
          </p:nvSpPr>
          <p:spPr bwMode="auto">
            <a:xfrm>
              <a:off x="3624" y="1792"/>
              <a:ext cx="10" cy="57"/>
            </a:xfrm>
            <a:custGeom>
              <a:avLst/>
              <a:gdLst>
                <a:gd name="T0" fmla="*/ 0 w 80"/>
                <a:gd name="T1" fmla="*/ 0 h 452"/>
                <a:gd name="T2" fmla="*/ 0 w 80"/>
                <a:gd name="T3" fmla="*/ 0 h 452"/>
                <a:gd name="T4" fmla="*/ 0 w 80"/>
                <a:gd name="T5" fmla="*/ 0 h 452"/>
                <a:gd name="T6" fmla="*/ 0 w 80"/>
                <a:gd name="T7" fmla="*/ 0 h 452"/>
                <a:gd name="T8" fmla="*/ 0 w 80"/>
                <a:gd name="T9" fmla="*/ 0 h 452"/>
                <a:gd name="T10" fmla="*/ 0 w 80"/>
                <a:gd name="T11" fmla="*/ 0 h 452"/>
                <a:gd name="T12" fmla="*/ 0 w 80"/>
                <a:gd name="T13" fmla="*/ 0 h 452"/>
                <a:gd name="T14" fmla="*/ 0 w 80"/>
                <a:gd name="T15" fmla="*/ 0 h 452"/>
                <a:gd name="T16" fmla="*/ 0 w 80"/>
                <a:gd name="T17" fmla="*/ 0 h 452"/>
                <a:gd name="T18" fmla="*/ 0 w 80"/>
                <a:gd name="T19" fmla="*/ 0 h 452"/>
                <a:gd name="T20" fmla="*/ 0 w 80"/>
                <a:gd name="T21" fmla="*/ 0 h 452"/>
                <a:gd name="T22" fmla="*/ 0 w 80"/>
                <a:gd name="T23" fmla="*/ 0 h 452"/>
                <a:gd name="T24" fmla="*/ 0 w 80"/>
                <a:gd name="T25" fmla="*/ 0 h 452"/>
                <a:gd name="T26" fmla="*/ 0 w 80"/>
                <a:gd name="T27" fmla="*/ 0 h 452"/>
                <a:gd name="T28" fmla="*/ 0 w 80"/>
                <a:gd name="T29" fmla="*/ 0 h 452"/>
                <a:gd name="T30" fmla="*/ 0 w 80"/>
                <a:gd name="T31" fmla="*/ 0 h 452"/>
                <a:gd name="T32" fmla="*/ 0 w 80"/>
                <a:gd name="T33" fmla="*/ 0 h 452"/>
                <a:gd name="T34" fmla="*/ 0 w 80"/>
                <a:gd name="T35" fmla="*/ 0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452"/>
                <a:gd name="T56" fmla="*/ 80 w 80"/>
                <a:gd name="T57" fmla="*/ 452 h 4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452">
                  <a:moveTo>
                    <a:pt x="61" y="452"/>
                  </a:moveTo>
                  <a:lnTo>
                    <a:pt x="61" y="429"/>
                  </a:lnTo>
                  <a:lnTo>
                    <a:pt x="65" y="405"/>
                  </a:lnTo>
                  <a:lnTo>
                    <a:pt x="68" y="379"/>
                  </a:lnTo>
                  <a:lnTo>
                    <a:pt x="70" y="353"/>
                  </a:lnTo>
                  <a:lnTo>
                    <a:pt x="75" y="328"/>
                  </a:lnTo>
                  <a:lnTo>
                    <a:pt x="78" y="300"/>
                  </a:lnTo>
                  <a:lnTo>
                    <a:pt x="78" y="274"/>
                  </a:lnTo>
                  <a:lnTo>
                    <a:pt x="80" y="246"/>
                  </a:lnTo>
                  <a:lnTo>
                    <a:pt x="78" y="218"/>
                  </a:lnTo>
                  <a:lnTo>
                    <a:pt x="75" y="187"/>
                  </a:lnTo>
                  <a:lnTo>
                    <a:pt x="68" y="158"/>
                  </a:lnTo>
                  <a:lnTo>
                    <a:pt x="65" y="143"/>
                  </a:lnTo>
                  <a:lnTo>
                    <a:pt x="56" y="112"/>
                  </a:lnTo>
                  <a:lnTo>
                    <a:pt x="44" y="82"/>
                  </a:lnTo>
                  <a:lnTo>
                    <a:pt x="37" y="65"/>
                  </a:lnTo>
                  <a:lnTo>
                    <a:pt x="19" y="3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8" name="Freeform 145"/>
            <p:cNvSpPr>
              <a:spLocks/>
            </p:cNvSpPr>
            <p:nvPr/>
          </p:nvSpPr>
          <p:spPr bwMode="auto">
            <a:xfrm>
              <a:off x="3609" y="1822"/>
              <a:ext cx="8" cy="52"/>
            </a:xfrm>
            <a:custGeom>
              <a:avLst/>
              <a:gdLst>
                <a:gd name="T0" fmla="*/ 0 w 67"/>
                <a:gd name="T1" fmla="*/ 0 h 411"/>
                <a:gd name="T2" fmla="*/ 0 w 67"/>
                <a:gd name="T3" fmla="*/ 0 h 411"/>
                <a:gd name="T4" fmla="*/ 0 w 67"/>
                <a:gd name="T5" fmla="*/ 0 h 411"/>
                <a:gd name="T6" fmla="*/ 0 w 67"/>
                <a:gd name="T7" fmla="*/ 0 h 411"/>
                <a:gd name="T8" fmla="*/ 0 w 67"/>
                <a:gd name="T9" fmla="*/ 0 h 411"/>
                <a:gd name="T10" fmla="*/ 0 w 67"/>
                <a:gd name="T11" fmla="*/ 0 h 411"/>
                <a:gd name="T12" fmla="*/ 0 w 67"/>
                <a:gd name="T13" fmla="*/ 0 h 411"/>
                <a:gd name="T14" fmla="*/ 0 w 67"/>
                <a:gd name="T15" fmla="*/ 0 h 411"/>
                <a:gd name="T16" fmla="*/ 0 w 67"/>
                <a:gd name="T17" fmla="*/ 0 h 411"/>
                <a:gd name="T18" fmla="*/ 0 w 67"/>
                <a:gd name="T19" fmla="*/ 0 h 411"/>
                <a:gd name="T20" fmla="*/ 0 w 67"/>
                <a:gd name="T21" fmla="*/ 0 h 411"/>
                <a:gd name="T22" fmla="*/ 0 w 67"/>
                <a:gd name="T23" fmla="*/ 0 h 411"/>
                <a:gd name="T24" fmla="*/ 0 w 67"/>
                <a:gd name="T25" fmla="*/ 0 h 411"/>
                <a:gd name="T26" fmla="*/ 0 w 67"/>
                <a:gd name="T27" fmla="*/ 0 h 411"/>
                <a:gd name="T28" fmla="*/ 0 w 67"/>
                <a:gd name="T29" fmla="*/ 0 h 411"/>
                <a:gd name="T30" fmla="*/ 0 w 67"/>
                <a:gd name="T31" fmla="*/ 0 h 411"/>
                <a:gd name="T32" fmla="*/ 0 w 67"/>
                <a:gd name="T33" fmla="*/ 0 h 411"/>
                <a:gd name="T34" fmla="*/ 0 w 67"/>
                <a:gd name="T35" fmla="*/ 0 h 411"/>
                <a:gd name="T36" fmla="*/ 0 w 67"/>
                <a:gd name="T37" fmla="*/ 0 h 411"/>
                <a:gd name="T38" fmla="*/ 0 w 67"/>
                <a:gd name="T39" fmla="*/ 0 h 411"/>
                <a:gd name="T40" fmla="*/ 0 w 67"/>
                <a:gd name="T41" fmla="*/ 0 h 411"/>
                <a:gd name="T42" fmla="*/ 0 w 67"/>
                <a:gd name="T43" fmla="*/ 0 h 4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7"/>
                <a:gd name="T67" fmla="*/ 0 h 411"/>
                <a:gd name="T68" fmla="*/ 67 w 67"/>
                <a:gd name="T69" fmla="*/ 411 h 4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7" h="411">
                  <a:moveTo>
                    <a:pt x="0" y="0"/>
                  </a:moveTo>
                  <a:lnTo>
                    <a:pt x="8" y="19"/>
                  </a:lnTo>
                  <a:lnTo>
                    <a:pt x="15" y="41"/>
                  </a:lnTo>
                  <a:lnTo>
                    <a:pt x="24" y="69"/>
                  </a:lnTo>
                  <a:lnTo>
                    <a:pt x="32" y="99"/>
                  </a:lnTo>
                  <a:lnTo>
                    <a:pt x="34" y="115"/>
                  </a:lnTo>
                  <a:lnTo>
                    <a:pt x="39" y="132"/>
                  </a:lnTo>
                  <a:lnTo>
                    <a:pt x="41" y="151"/>
                  </a:lnTo>
                  <a:lnTo>
                    <a:pt x="43" y="169"/>
                  </a:lnTo>
                  <a:lnTo>
                    <a:pt x="45" y="186"/>
                  </a:lnTo>
                  <a:lnTo>
                    <a:pt x="50" y="205"/>
                  </a:lnTo>
                  <a:lnTo>
                    <a:pt x="52" y="223"/>
                  </a:lnTo>
                  <a:lnTo>
                    <a:pt x="54" y="242"/>
                  </a:lnTo>
                  <a:lnTo>
                    <a:pt x="57" y="259"/>
                  </a:lnTo>
                  <a:lnTo>
                    <a:pt x="60" y="277"/>
                  </a:lnTo>
                  <a:lnTo>
                    <a:pt x="60" y="294"/>
                  </a:lnTo>
                  <a:lnTo>
                    <a:pt x="62" y="311"/>
                  </a:lnTo>
                  <a:lnTo>
                    <a:pt x="65" y="327"/>
                  </a:lnTo>
                  <a:lnTo>
                    <a:pt x="65" y="344"/>
                  </a:lnTo>
                  <a:lnTo>
                    <a:pt x="67" y="369"/>
                  </a:lnTo>
                  <a:lnTo>
                    <a:pt x="67" y="392"/>
                  </a:lnTo>
                  <a:lnTo>
                    <a:pt x="67" y="4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69" name="Freeform 146"/>
            <p:cNvSpPr>
              <a:spLocks/>
            </p:cNvSpPr>
            <p:nvPr/>
          </p:nvSpPr>
          <p:spPr bwMode="auto">
            <a:xfrm>
              <a:off x="2931" y="1836"/>
              <a:ext cx="6" cy="3"/>
            </a:xfrm>
            <a:custGeom>
              <a:avLst/>
              <a:gdLst>
                <a:gd name="T0" fmla="*/ 0 w 43"/>
                <a:gd name="T1" fmla="*/ 0 h 21"/>
                <a:gd name="T2" fmla="*/ 0 w 43"/>
                <a:gd name="T3" fmla="*/ 0 h 21"/>
                <a:gd name="T4" fmla="*/ 0 w 43"/>
                <a:gd name="T5" fmla="*/ 0 h 21"/>
                <a:gd name="T6" fmla="*/ 0 w 43"/>
                <a:gd name="T7" fmla="*/ 0 h 21"/>
                <a:gd name="T8" fmla="*/ 0 w 43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21"/>
                <a:gd name="T17" fmla="*/ 43 w 4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21">
                  <a:moveTo>
                    <a:pt x="0" y="0"/>
                  </a:moveTo>
                  <a:lnTo>
                    <a:pt x="43" y="21"/>
                  </a:lnTo>
                  <a:lnTo>
                    <a:pt x="0" y="0"/>
                  </a:lnTo>
                  <a:lnTo>
                    <a:pt x="43" y="2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0" name="Freeform 147"/>
            <p:cNvSpPr>
              <a:spLocks/>
            </p:cNvSpPr>
            <p:nvPr/>
          </p:nvSpPr>
          <p:spPr bwMode="auto">
            <a:xfrm>
              <a:off x="2932" y="1870"/>
              <a:ext cx="15" cy="7"/>
            </a:xfrm>
            <a:custGeom>
              <a:avLst/>
              <a:gdLst>
                <a:gd name="T0" fmla="*/ 0 w 121"/>
                <a:gd name="T1" fmla="*/ 0 h 52"/>
                <a:gd name="T2" fmla="*/ 0 w 121"/>
                <a:gd name="T3" fmla="*/ 0 h 52"/>
                <a:gd name="T4" fmla="*/ 0 w 121"/>
                <a:gd name="T5" fmla="*/ 0 h 52"/>
                <a:gd name="T6" fmla="*/ 0 w 121"/>
                <a:gd name="T7" fmla="*/ 0 h 52"/>
                <a:gd name="T8" fmla="*/ 0 w 121"/>
                <a:gd name="T9" fmla="*/ 0 h 52"/>
                <a:gd name="T10" fmla="*/ 0 w 121"/>
                <a:gd name="T11" fmla="*/ 0 h 52"/>
                <a:gd name="T12" fmla="*/ 0 w 121"/>
                <a:gd name="T13" fmla="*/ 0 h 52"/>
                <a:gd name="T14" fmla="*/ 0 w 121"/>
                <a:gd name="T15" fmla="*/ 0 h 52"/>
                <a:gd name="T16" fmla="*/ 0 w 121"/>
                <a:gd name="T17" fmla="*/ 0 h 52"/>
                <a:gd name="T18" fmla="*/ 0 w 121"/>
                <a:gd name="T19" fmla="*/ 0 h 52"/>
                <a:gd name="T20" fmla="*/ 0 w 121"/>
                <a:gd name="T21" fmla="*/ 0 h 52"/>
                <a:gd name="T22" fmla="*/ 0 w 121"/>
                <a:gd name="T23" fmla="*/ 0 h 52"/>
                <a:gd name="T24" fmla="*/ 0 w 121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52"/>
                <a:gd name="T41" fmla="*/ 121 w 121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52">
                  <a:moveTo>
                    <a:pt x="0" y="0"/>
                  </a:moveTo>
                  <a:lnTo>
                    <a:pt x="41" y="19"/>
                  </a:lnTo>
                  <a:lnTo>
                    <a:pt x="82" y="35"/>
                  </a:lnTo>
                  <a:lnTo>
                    <a:pt x="121" y="52"/>
                  </a:lnTo>
                  <a:lnTo>
                    <a:pt x="82" y="35"/>
                  </a:lnTo>
                  <a:lnTo>
                    <a:pt x="41" y="19"/>
                  </a:lnTo>
                  <a:lnTo>
                    <a:pt x="0" y="0"/>
                  </a:lnTo>
                  <a:lnTo>
                    <a:pt x="41" y="19"/>
                  </a:lnTo>
                  <a:lnTo>
                    <a:pt x="82" y="35"/>
                  </a:lnTo>
                  <a:lnTo>
                    <a:pt x="121" y="52"/>
                  </a:lnTo>
                  <a:lnTo>
                    <a:pt x="82" y="35"/>
                  </a:lnTo>
                  <a:lnTo>
                    <a:pt x="41" y="19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1" name="Freeform 148"/>
            <p:cNvSpPr>
              <a:spLocks/>
            </p:cNvSpPr>
            <p:nvPr/>
          </p:nvSpPr>
          <p:spPr bwMode="auto">
            <a:xfrm>
              <a:off x="3586" y="1868"/>
              <a:ext cx="1" cy="58"/>
            </a:xfrm>
            <a:custGeom>
              <a:avLst/>
              <a:gdLst>
                <a:gd name="T0" fmla="*/ 0 w 12"/>
                <a:gd name="T1" fmla="*/ 0 h 462"/>
                <a:gd name="T2" fmla="*/ 0 w 12"/>
                <a:gd name="T3" fmla="*/ 0 h 462"/>
                <a:gd name="T4" fmla="*/ 0 w 12"/>
                <a:gd name="T5" fmla="*/ 0 h 462"/>
                <a:gd name="T6" fmla="*/ 0 w 12"/>
                <a:gd name="T7" fmla="*/ 0 h 462"/>
                <a:gd name="T8" fmla="*/ 0 w 12"/>
                <a:gd name="T9" fmla="*/ 0 h 462"/>
                <a:gd name="T10" fmla="*/ 0 w 12"/>
                <a:gd name="T11" fmla="*/ 0 h 462"/>
                <a:gd name="T12" fmla="*/ 0 w 12"/>
                <a:gd name="T13" fmla="*/ 0 h 462"/>
                <a:gd name="T14" fmla="*/ 0 w 12"/>
                <a:gd name="T15" fmla="*/ 0 h 462"/>
                <a:gd name="T16" fmla="*/ 0 w 12"/>
                <a:gd name="T17" fmla="*/ 0 h 462"/>
                <a:gd name="T18" fmla="*/ 0 w 12"/>
                <a:gd name="T19" fmla="*/ 0 h 462"/>
                <a:gd name="T20" fmla="*/ 0 w 12"/>
                <a:gd name="T21" fmla="*/ 0 h 462"/>
                <a:gd name="T22" fmla="*/ 0 w 12"/>
                <a:gd name="T23" fmla="*/ 0 h 462"/>
                <a:gd name="T24" fmla="*/ 0 w 12"/>
                <a:gd name="T25" fmla="*/ 0 h 462"/>
                <a:gd name="T26" fmla="*/ 0 w 12"/>
                <a:gd name="T27" fmla="*/ 0 h 462"/>
                <a:gd name="T28" fmla="*/ 0 w 12"/>
                <a:gd name="T29" fmla="*/ 0 h 462"/>
                <a:gd name="T30" fmla="*/ 0 w 12"/>
                <a:gd name="T31" fmla="*/ 0 h 462"/>
                <a:gd name="T32" fmla="*/ 0 w 12"/>
                <a:gd name="T33" fmla="*/ 0 h 462"/>
                <a:gd name="T34" fmla="*/ 0 w 12"/>
                <a:gd name="T35" fmla="*/ 0 h 462"/>
                <a:gd name="T36" fmla="*/ 0 w 12"/>
                <a:gd name="T37" fmla="*/ 0 h 462"/>
                <a:gd name="T38" fmla="*/ 0 w 12"/>
                <a:gd name="T39" fmla="*/ 0 h 462"/>
                <a:gd name="T40" fmla="*/ 0 w 12"/>
                <a:gd name="T41" fmla="*/ 0 h 462"/>
                <a:gd name="T42" fmla="*/ 0 w 12"/>
                <a:gd name="T43" fmla="*/ 0 h 462"/>
                <a:gd name="T44" fmla="*/ 0 w 12"/>
                <a:gd name="T45" fmla="*/ 0 h 462"/>
                <a:gd name="T46" fmla="*/ 0 w 12"/>
                <a:gd name="T47" fmla="*/ 0 h 462"/>
                <a:gd name="T48" fmla="*/ 0 w 12"/>
                <a:gd name="T49" fmla="*/ 0 h 4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"/>
                <a:gd name="T76" fmla="*/ 0 h 462"/>
                <a:gd name="T77" fmla="*/ 12 w 12"/>
                <a:gd name="T78" fmla="*/ 462 h 4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" h="462">
                  <a:moveTo>
                    <a:pt x="0" y="0"/>
                  </a:moveTo>
                  <a:lnTo>
                    <a:pt x="3" y="28"/>
                  </a:lnTo>
                  <a:lnTo>
                    <a:pt x="7" y="56"/>
                  </a:lnTo>
                  <a:lnTo>
                    <a:pt x="7" y="72"/>
                  </a:lnTo>
                  <a:lnTo>
                    <a:pt x="9" y="89"/>
                  </a:lnTo>
                  <a:lnTo>
                    <a:pt x="9" y="105"/>
                  </a:lnTo>
                  <a:lnTo>
                    <a:pt x="9" y="124"/>
                  </a:lnTo>
                  <a:lnTo>
                    <a:pt x="9" y="141"/>
                  </a:lnTo>
                  <a:lnTo>
                    <a:pt x="12" y="159"/>
                  </a:lnTo>
                  <a:lnTo>
                    <a:pt x="12" y="176"/>
                  </a:lnTo>
                  <a:lnTo>
                    <a:pt x="12" y="195"/>
                  </a:lnTo>
                  <a:lnTo>
                    <a:pt x="12" y="213"/>
                  </a:lnTo>
                  <a:lnTo>
                    <a:pt x="9" y="230"/>
                  </a:lnTo>
                  <a:lnTo>
                    <a:pt x="9" y="249"/>
                  </a:lnTo>
                  <a:lnTo>
                    <a:pt x="9" y="267"/>
                  </a:lnTo>
                  <a:lnTo>
                    <a:pt x="9" y="284"/>
                  </a:lnTo>
                  <a:lnTo>
                    <a:pt x="9" y="302"/>
                  </a:lnTo>
                  <a:lnTo>
                    <a:pt x="7" y="319"/>
                  </a:lnTo>
                  <a:lnTo>
                    <a:pt x="7" y="335"/>
                  </a:lnTo>
                  <a:lnTo>
                    <a:pt x="7" y="351"/>
                  </a:lnTo>
                  <a:lnTo>
                    <a:pt x="5" y="368"/>
                  </a:lnTo>
                  <a:lnTo>
                    <a:pt x="5" y="384"/>
                  </a:lnTo>
                  <a:lnTo>
                    <a:pt x="5" y="412"/>
                  </a:lnTo>
                  <a:lnTo>
                    <a:pt x="3" y="438"/>
                  </a:lnTo>
                  <a:lnTo>
                    <a:pt x="3" y="4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2" name="Freeform 149"/>
            <p:cNvSpPr>
              <a:spLocks/>
            </p:cNvSpPr>
            <p:nvPr/>
          </p:nvSpPr>
          <p:spPr bwMode="auto">
            <a:xfrm>
              <a:off x="3038" y="1884"/>
              <a:ext cx="41" cy="46"/>
            </a:xfrm>
            <a:custGeom>
              <a:avLst/>
              <a:gdLst>
                <a:gd name="T0" fmla="*/ 0 w 331"/>
                <a:gd name="T1" fmla="*/ 0 h 366"/>
                <a:gd name="T2" fmla="*/ 0 w 331"/>
                <a:gd name="T3" fmla="*/ 0 h 366"/>
                <a:gd name="T4" fmla="*/ 0 w 331"/>
                <a:gd name="T5" fmla="*/ 0 h 366"/>
                <a:gd name="T6" fmla="*/ 0 w 331"/>
                <a:gd name="T7" fmla="*/ 0 h 366"/>
                <a:gd name="T8" fmla="*/ 0 w 331"/>
                <a:gd name="T9" fmla="*/ 0 h 366"/>
                <a:gd name="T10" fmla="*/ 0 w 331"/>
                <a:gd name="T11" fmla="*/ 0 h 366"/>
                <a:gd name="T12" fmla="*/ 0 w 331"/>
                <a:gd name="T13" fmla="*/ 0 h 366"/>
                <a:gd name="T14" fmla="*/ 0 w 331"/>
                <a:gd name="T15" fmla="*/ 0 h 366"/>
                <a:gd name="T16" fmla="*/ 0 w 331"/>
                <a:gd name="T17" fmla="*/ 0 h 366"/>
                <a:gd name="T18" fmla="*/ 0 w 331"/>
                <a:gd name="T19" fmla="*/ 0 h 366"/>
                <a:gd name="T20" fmla="*/ 0 w 331"/>
                <a:gd name="T21" fmla="*/ 0 h 366"/>
                <a:gd name="T22" fmla="*/ 0 w 331"/>
                <a:gd name="T23" fmla="*/ 0 h 366"/>
                <a:gd name="T24" fmla="*/ 0 w 331"/>
                <a:gd name="T25" fmla="*/ 0 h 366"/>
                <a:gd name="T26" fmla="*/ 0 w 331"/>
                <a:gd name="T27" fmla="*/ 0 h 366"/>
                <a:gd name="T28" fmla="*/ 0 w 331"/>
                <a:gd name="T29" fmla="*/ 0 h 366"/>
                <a:gd name="T30" fmla="*/ 0 w 331"/>
                <a:gd name="T31" fmla="*/ 0 h 3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1"/>
                <a:gd name="T49" fmla="*/ 0 h 366"/>
                <a:gd name="T50" fmla="*/ 331 w 331"/>
                <a:gd name="T51" fmla="*/ 366 h 36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1" h="366">
                  <a:moveTo>
                    <a:pt x="331" y="0"/>
                  </a:moveTo>
                  <a:lnTo>
                    <a:pt x="313" y="22"/>
                  </a:lnTo>
                  <a:lnTo>
                    <a:pt x="289" y="45"/>
                  </a:lnTo>
                  <a:lnTo>
                    <a:pt x="270" y="63"/>
                  </a:lnTo>
                  <a:lnTo>
                    <a:pt x="249" y="85"/>
                  </a:lnTo>
                  <a:lnTo>
                    <a:pt x="227" y="108"/>
                  </a:lnTo>
                  <a:lnTo>
                    <a:pt x="203" y="132"/>
                  </a:lnTo>
                  <a:lnTo>
                    <a:pt x="179" y="155"/>
                  </a:lnTo>
                  <a:lnTo>
                    <a:pt x="153" y="181"/>
                  </a:lnTo>
                  <a:lnTo>
                    <a:pt x="127" y="207"/>
                  </a:lnTo>
                  <a:lnTo>
                    <a:pt x="101" y="235"/>
                  </a:lnTo>
                  <a:lnTo>
                    <a:pt x="78" y="261"/>
                  </a:lnTo>
                  <a:lnTo>
                    <a:pt x="56" y="289"/>
                  </a:lnTo>
                  <a:lnTo>
                    <a:pt x="36" y="315"/>
                  </a:lnTo>
                  <a:lnTo>
                    <a:pt x="15" y="340"/>
                  </a:lnTo>
                  <a:lnTo>
                    <a:pt x="0" y="36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3" name="Freeform 150"/>
            <p:cNvSpPr>
              <a:spLocks/>
            </p:cNvSpPr>
            <p:nvPr/>
          </p:nvSpPr>
          <p:spPr bwMode="auto">
            <a:xfrm>
              <a:off x="2932" y="1897"/>
              <a:ext cx="32" cy="9"/>
            </a:xfrm>
            <a:custGeom>
              <a:avLst/>
              <a:gdLst>
                <a:gd name="T0" fmla="*/ 0 w 260"/>
                <a:gd name="T1" fmla="*/ 0 h 78"/>
                <a:gd name="T2" fmla="*/ 0 w 260"/>
                <a:gd name="T3" fmla="*/ 0 h 78"/>
                <a:gd name="T4" fmla="*/ 0 w 260"/>
                <a:gd name="T5" fmla="*/ 0 h 78"/>
                <a:gd name="T6" fmla="*/ 0 w 260"/>
                <a:gd name="T7" fmla="*/ 0 h 78"/>
                <a:gd name="T8" fmla="*/ 0 w 260"/>
                <a:gd name="T9" fmla="*/ 0 h 78"/>
                <a:gd name="T10" fmla="*/ 0 w 260"/>
                <a:gd name="T11" fmla="*/ 0 h 78"/>
                <a:gd name="T12" fmla="*/ 0 w 260"/>
                <a:gd name="T13" fmla="*/ 0 h 78"/>
                <a:gd name="T14" fmla="*/ 0 w 260"/>
                <a:gd name="T15" fmla="*/ 0 h 78"/>
                <a:gd name="T16" fmla="*/ 0 w 260"/>
                <a:gd name="T17" fmla="*/ 0 h 78"/>
                <a:gd name="T18" fmla="*/ 0 w 260"/>
                <a:gd name="T19" fmla="*/ 0 h 78"/>
                <a:gd name="T20" fmla="*/ 0 w 260"/>
                <a:gd name="T21" fmla="*/ 0 h 78"/>
                <a:gd name="T22" fmla="*/ 0 w 260"/>
                <a:gd name="T23" fmla="*/ 0 h 78"/>
                <a:gd name="T24" fmla="*/ 0 w 260"/>
                <a:gd name="T25" fmla="*/ 0 h 78"/>
                <a:gd name="T26" fmla="*/ 0 w 260"/>
                <a:gd name="T27" fmla="*/ 0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0"/>
                <a:gd name="T43" fmla="*/ 0 h 78"/>
                <a:gd name="T44" fmla="*/ 260 w 260"/>
                <a:gd name="T45" fmla="*/ 78 h 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0" h="78">
                  <a:moveTo>
                    <a:pt x="0" y="0"/>
                  </a:moveTo>
                  <a:lnTo>
                    <a:pt x="18" y="3"/>
                  </a:lnTo>
                  <a:lnTo>
                    <a:pt x="39" y="7"/>
                  </a:lnTo>
                  <a:lnTo>
                    <a:pt x="60" y="12"/>
                  </a:lnTo>
                  <a:lnTo>
                    <a:pt x="81" y="18"/>
                  </a:lnTo>
                  <a:lnTo>
                    <a:pt x="104" y="29"/>
                  </a:lnTo>
                  <a:lnTo>
                    <a:pt x="128" y="38"/>
                  </a:lnTo>
                  <a:lnTo>
                    <a:pt x="149" y="44"/>
                  </a:lnTo>
                  <a:lnTo>
                    <a:pt x="173" y="54"/>
                  </a:lnTo>
                  <a:lnTo>
                    <a:pt x="191" y="63"/>
                  </a:lnTo>
                  <a:lnTo>
                    <a:pt x="210" y="68"/>
                  </a:lnTo>
                  <a:lnTo>
                    <a:pt x="227" y="75"/>
                  </a:lnTo>
                  <a:lnTo>
                    <a:pt x="243" y="78"/>
                  </a:lnTo>
                  <a:lnTo>
                    <a:pt x="26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4" name="Freeform 151"/>
            <p:cNvSpPr>
              <a:spLocks/>
            </p:cNvSpPr>
            <p:nvPr/>
          </p:nvSpPr>
          <p:spPr bwMode="auto">
            <a:xfrm>
              <a:off x="3080" y="1911"/>
              <a:ext cx="15" cy="21"/>
            </a:xfrm>
            <a:custGeom>
              <a:avLst/>
              <a:gdLst>
                <a:gd name="T0" fmla="*/ 0 w 118"/>
                <a:gd name="T1" fmla="*/ 0 h 169"/>
                <a:gd name="T2" fmla="*/ 0 w 118"/>
                <a:gd name="T3" fmla="*/ 0 h 169"/>
                <a:gd name="T4" fmla="*/ 0 w 118"/>
                <a:gd name="T5" fmla="*/ 0 h 169"/>
                <a:gd name="T6" fmla="*/ 0 w 118"/>
                <a:gd name="T7" fmla="*/ 0 h 169"/>
                <a:gd name="T8" fmla="*/ 0 w 118"/>
                <a:gd name="T9" fmla="*/ 0 h 169"/>
                <a:gd name="T10" fmla="*/ 0 w 118"/>
                <a:gd name="T11" fmla="*/ 0 h 169"/>
                <a:gd name="T12" fmla="*/ 0 w 118"/>
                <a:gd name="T13" fmla="*/ 0 h 169"/>
                <a:gd name="T14" fmla="*/ 0 w 118"/>
                <a:gd name="T15" fmla="*/ 0 h 169"/>
                <a:gd name="T16" fmla="*/ 0 w 118"/>
                <a:gd name="T17" fmla="*/ 0 h 169"/>
                <a:gd name="T18" fmla="*/ 0 w 118"/>
                <a:gd name="T19" fmla="*/ 0 h 169"/>
                <a:gd name="T20" fmla="*/ 0 w 118"/>
                <a:gd name="T21" fmla="*/ 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169"/>
                <a:gd name="T35" fmla="*/ 118 w 118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169">
                  <a:moveTo>
                    <a:pt x="118" y="0"/>
                  </a:moveTo>
                  <a:lnTo>
                    <a:pt x="113" y="21"/>
                  </a:lnTo>
                  <a:lnTo>
                    <a:pt x="104" y="37"/>
                  </a:lnTo>
                  <a:lnTo>
                    <a:pt x="93" y="54"/>
                  </a:lnTo>
                  <a:lnTo>
                    <a:pt x="78" y="70"/>
                  </a:lnTo>
                  <a:lnTo>
                    <a:pt x="62" y="84"/>
                  </a:lnTo>
                  <a:lnTo>
                    <a:pt x="48" y="101"/>
                  </a:lnTo>
                  <a:lnTo>
                    <a:pt x="31" y="115"/>
                  </a:lnTo>
                  <a:lnTo>
                    <a:pt x="19" y="132"/>
                  </a:lnTo>
                  <a:lnTo>
                    <a:pt x="8" y="150"/>
                  </a:lnTo>
                  <a:lnTo>
                    <a:pt x="0" y="1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5" name="Freeform 152"/>
            <p:cNvSpPr>
              <a:spLocks/>
            </p:cNvSpPr>
            <p:nvPr/>
          </p:nvSpPr>
          <p:spPr bwMode="auto">
            <a:xfrm>
              <a:off x="3187" y="1909"/>
              <a:ext cx="21" cy="27"/>
            </a:xfrm>
            <a:custGeom>
              <a:avLst/>
              <a:gdLst>
                <a:gd name="T0" fmla="*/ 0 w 173"/>
                <a:gd name="T1" fmla="*/ 0 h 208"/>
                <a:gd name="T2" fmla="*/ 0 w 173"/>
                <a:gd name="T3" fmla="*/ 0 h 208"/>
                <a:gd name="T4" fmla="*/ 0 w 173"/>
                <a:gd name="T5" fmla="*/ 0 h 208"/>
                <a:gd name="T6" fmla="*/ 0 w 173"/>
                <a:gd name="T7" fmla="*/ 0 h 208"/>
                <a:gd name="T8" fmla="*/ 0 w 173"/>
                <a:gd name="T9" fmla="*/ 0 h 208"/>
                <a:gd name="T10" fmla="*/ 0 w 173"/>
                <a:gd name="T11" fmla="*/ 0 h 208"/>
                <a:gd name="T12" fmla="*/ 0 w 173"/>
                <a:gd name="T13" fmla="*/ 0 h 208"/>
                <a:gd name="T14" fmla="*/ 0 w 173"/>
                <a:gd name="T15" fmla="*/ 0 h 208"/>
                <a:gd name="T16" fmla="*/ 0 w 173"/>
                <a:gd name="T17" fmla="*/ 0 h 208"/>
                <a:gd name="T18" fmla="*/ 0 w 173"/>
                <a:gd name="T19" fmla="*/ 0 h 208"/>
                <a:gd name="T20" fmla="*/ 0 w 173"/>
                <a:gd name="T21" fmla="*/ 0 h 208"/>
                <a:gd name="T22" fmla="*/ 0 w 173"/>
                <a:gd name="T23" fmla="*/ 0 h 208"/>
                <a:gd name="T24" fmla="*/ 0 w 173"/>
                <a:gd name="T25" fmla="*/ 0 h 208"/>
                <a:gd name="T26" fmla="*/ 0 w 173"/>
                <a:gd name="T27" fmla="*/ 0 h 208"/>
                <a:gd name="T28" fmla="*/ 0 w 173"/>
                <a:gd name="T29" fmla="*/ 0 h 208"/>
                <a:gd name="T30" fmla="*/ 0 w 173"/>
                <a:gd name="T31" fmla="*/ 0 h 208"/>
                <a:gd name="T32" fmla="*/ 0 w 173"/>
                <a:gd name="T33" fmla="*/ 0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208"/>
                <a:gd name="T53" fmla="*/ 173 w 173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208">
                  <a:moveTo>
                    <a:pt x="173" y="0"/>
                  </a:moveTo>
                  <a:lnTo>
                    <a:pt x="113" y="72"/>
                  </a:lnTo>
                  <a:lnTo>
                    <a:pt x="80" y="110"/>
                  </a:lnTo>
                  <a:lnTo>
                    <a:pt x="34" y="169"/>
                  </a:lnTo>
                  <a:lnTo>
                    <a:pt x="0" y="208"/>
                  </a:lnTo>
                  <a:lnTo>
                    <a:pt x="34" y="169"/>
                  </a:lnTo>
                  <a:lnTo>
                    <a:pt x="80" y="110"/>
                  </a:lnTo>
                  <a:lnTo>
                    <a:pt x="113" y="72"/>
                  </a:lnTo>
                  <a:lnTo>
                    <a:pt x="173" y="0"/>
                  </a:lnTo>
                  <a:lnTo>
                    <a:pt x="113" y="72"/>
                  </a:lnTo>
                  <a:lnTo>
                    <a:pt x="80" y="110"/>
                  </a:lnTo>
                  <a:lnTo>
                    <a:pt x="34" y="169"/>
                  </a:lnTo>
                  <a:lnTo>
                    <a:pt x="0" y="208"/>
                  </a:lnTo>
                  <a:lnTo>
                    <a:pt x="34" y="169"/>
                  </a:lnTo>
                  <a:lnTo>
                    <a:pt x="80" y="110"/>
                  </a:lnTo>
                  <a:lnTo>
                    <a:pt x="113" y="72"/>
                  </a:lnTo>
                  <a:lnTo>
                    <a:pt x="17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6" name="Freeform 153"/>
            <p:cNvSpPr>
              <a:spLocks/>
            </p:cNvSpPr>
            <p:nvPr/>
          </p:nvSpPr>
          <p:spPr bwMode="auto">
            <a:xfrm>
              <a:off x="3239" y="1936"/>
              <a:ext cx="26" cy="56"/>
            </a:xfrm>
            <a:custGeom>
              <a:avLst/>
              <a:gdLst>
                <a:gd name="T0" fmla="*/ 0 w 209"/>
                <a:gd name="T1" fmla="*/ 0 h 456"/>
                <a:gd name="T2" fmla="*/ 0 w 209"/>
                <a:gd name="T3" fmla="*/ 0 h 456"/>
                <a:gd name="T4" fmla="*/ 0 w 209"/>
                <a:gd name="T5" fmla="*/ 0 h 456"/>
                <a:gd name="T6" fmla="*/ 0 w 209"/>
                <a:gd name="T7" fmla="*/ 0 h 456"/>
                <a:gd name="T8" fmla="*/ 0 w 209"/>
                <a:gd name="T9" fmla="*/ 0 h 456"/>
                <a:gd name="T10" fmla="*/ 0 w 209"/>
                <a:gd name="T11" fmla="*/ 0 h 456"/>
                <a:gd name="T12" fmla="*/ 0 w 209"/>
                <a:gd name="T13" fmla="*/ 0 h 456"/>
                <a:gd name="T14" fmla="*/ 0 w 209"/>
                <a:gd name="T15" fmla="*/ 0 h 456"/>
                <a:gd name="T16" fmla="*/ 0 w 209"/>
                <a:gd name="T17" fmla="*/ 0 h 456"/>
                <a:gd name="T18" fmla="*/ 0 w 209"/>
                <a:gd name="T19" fmla="*/ 0 h 456"/>
                <a:gd name="T20" fmla="*/ 0 w 209"/>
                <a:gd name="T21" fmla="*/ 0 h 456"/>
                <a:gd name="T22" fmla="*/ 0 w 209"/>
                <a:gd name="T23" fmla="*/ 0 h 456"/>
                <a:gd name="T24" fmla="*/ 0 w 209"/>
                <a:gd name="T25" fmla="*/ 0 h 456"/>
                <a:gd name="T26" fmla="*/ 0 w 209"/>
                <a:gd name="T27" fmla="*/ 0 h 456"/>
                <a:gd name="T28" fmla="*/ 0 w 209"/>
                <a:gd name="T29" fmla="*/ 0 h 456"/>
                <a:gd name="T30" fmla="*/ 0 w 209"/>
                <a:gd name="T31" fmla="*/ 0 h 456"/>
                <a:gd name="T32" fmla="*/ 0 w 209"/>
                <a:gd name="T33" fmla="*/ 0 h 456"/>
                <a:gd name="T34" fmla="*/ 0 w 209"/>
                <a:gd name="T35" fmla="*/ 0 h 4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"/>
                <a:gd name="T55" fmla="*/ 0 h 456"/>
                <a:gd name="T56" fmla="*/ 209 w 209"/>
                <a:gd name="T57" fmla="*/ 456 h 4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" h="456">
                  <a:moveTo>
                    <a:pt x="209" y="0"/>
                  </a:moveTo>
                  <a:lnTo>
                    <a:pt x="205" y="17"/>
                  </a:lnTo>
                  <a:lnTo>
                    <a:pt x="200" y="33"/>
                  </a:lnTo>
                  <a:lnTo>
                    <a:pt x="190" y="61"/>
                  </a:lnTo>
                  <a:lnTo>
                    <a:pt x="179" y="91"/>
                  </a:lnTo>
                  <a:lnTo>
                    <a:pt x="164" y="117"/>
                  </a:lnTo>
                  <a:lnTo>
                    <a:pt x="151" y="145"/>
                  </a:lnTo>
                  <a:lnTo>
                    <a:pt x="134" y="173"/>
                  </a:lnTo>
                  <a:lnTo>
                    <a:pt x="118" y="199"/>
                  </a:lnTo>
                  <a:lnTo>
                    <a:pt x="101" y="227"/>
                  </a:lnTo>
                  <a:lnTo>
                    <a:pt x="85" y="253"/>
                  </a:lnTo>
                  <a:lnTo>
                    <a:pt x="68" y="281"/>
                  </a:lnTo>
                  <a:lnTo>
                    <a:pt x="54" y="307"/>
                  </a:lnTo>
                  <a:lnTo>
                    <a:pt x="40" y="335"/>
                  </a:lnTo>
                  <a:lnTo>
                    <a:pt x="26" y="366"/>
                  </a:lnTo>
                  <a:lnTo>
                    <a:pt x="14" y="394"/>
                  </a:lnTo>
                  <a:lnTo>
                    <a:pt x="10" y="411"/>
                  </a:lnTo>
                  <a:lnTo>
                    <a:pt x="0" y="4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7" name="Freeform 154"/>
            <p:cNvSpPr>
              <a:spLocks/>
            </p:cNvSpPr>
            <p:nvPr/>
          </p:nvSpPr>
          <p:spPr bwMode="auto">
            <a:xfrm>
              <a:off x="3195" y="1940"/>
              <a:ext cx="11" cy="13"/>
            </a:xfrm>
            <a:custGeom>
              <a:avLst/>
              <a:gdLst>
                <a:gd name="T0" fmla="*/ 0 w 89"/>
                <a:gd name="T1" fmla="*/ 0 h 110"/>
                <a:gd name="T2" fmla="*/ 0 w 89"/>
                <a:gd name="T3" fmla="*/ 0 h 110"/>
                <a:gd name="T4" fmla="*/ 0 w 89"/>
                <a:gd name="T5" fmla="*/ 0 h 110"/>
                <a:gd name="T6" fmla="*/ 0 w 89"/>
                <a:gd name="T7" fmla="*/ 0 h 110"/>
                <a:gd name="T8" fmla="*/ 0 w 89"/>
                <a:gd name="T9" fmla="*/ 0 h 110"/>
                <a:gd name="T10" fmla="*/ 0 w 89"/>
                <a:gd name="T11" fmla="*/ 0 h 110"/>
                <a:gd name="T12" fmla="*/ 0 w 89"/>
                <a:gd name="T13" fmla="*/ 0 h 110"/>
                <a:gd name="T14" fmla="*/ 0 w 89"/>
                <a:gd name="T15" fmla="*/ 0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9"/>
                <a:gd name="T25" fmla="*/ 0 h 110"/>
                <a:gd name="T26" fmla="*/ 89 w 89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9" h="110">
                  <a:moveTo>
                    <a:pt x="79" y="0"/>
                  </a:moveTo>
                  <a:lnTo>
                    <a:pt x="89" y="17"/>
                  </a:lnTo>
                  <a:lnTo>
                    <a:pt x="79" y="32"/>
                  </a:lnTo>
                  <a:lnTo>
                    <a:pt x="66" y="49"/>
                  </a:lnTo>
                  <a:lnTo>
                    <a:pt x="49" y="64"/>
                  </a:lnTo>
                  <a:lnTo>
                    <a:pt x="35" y="80"/>
                  </a:lnTo>
                  <a:lnTo>
                    <a:pt x="18" y="94"/>
                  </a:lnTo>
                  <a:lnTo>
                    <a:pt x="0" y="1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8" name="Freeform 155"/>
            <p:cNvSpPr>
              <a:spLocks/>
            </p:cNvSpPr>
            <p:nvPr/>
          </p:nvSpPr>
          <p:spPr bwMode="auto">
            <a:xfrm>
              <a:off x="3666" y="1943"/>
              <a:ext cx="4" cy="50"/>
            </a:xfrm>
            <a:custGeom>
              <a:avLst/>
              <a:gdLst>
                <a:gd name="T0" fmla="*/ 0 w 30"/>
                <a:gd name="T1" fmla="*/ 0 h 397"/>
                <a:gd name="T2" fmla="*/ 0 w 30"/>
                <a:gd name="T3" fmla="*/ 0 h 397"/>
                <a:gd name="T4" fmla="*/ 0 w 30"/>
                <a:gd name="T5" fmla="*/ 0 h 397"/>
                <a:gd name="T6" fmla="*/ 0 w 30"/>
                <a:gd name="T7" fmla="*/ 0 h 397"/>
                <a:gd name="T8" fmla="*/ 0 w 30"/>
                <a:gd name="T9" fmla="*/ 0 h 397"/>
                <a:gd name="T10" fmla="*/ 0 w 30"/>
                <a:gd name="T11" fmla="*/ 0 h 397"/>
                <a:gd name="T12" fmla="*/ 0 w 30"/>
                <a:gd name="T13" fmla="*/ 0 h 397"/>
                <a:gd name="T14" fmla="*/ 0 w 30"/>
                <a:gd name="T15" fmla="*/ 0 h 397"/>
                <a:gd name="T16" fmla="*/ 0 w 30"/>
                <a:gd name="T17" fmla="*/ 0 h 397"/>
                <a:gd name="T18" fmla="*/ 0 w 30"/>
                <a:gd name="T19" fmla="*/ 0 h 397"/>
                <a:gd name="T20" fmla="*/ 0 w 30"/>
                <a:gd name="T21" fmla="*/ 0 h 397"/>
                <a:gd name="T22" fmla="*/ 0 w 30"/>
                <a:gd name="T23" fmla="*/ 0 h 397"/>
                <a:gd name="T24" fmla="*/ 0 w 30"/>
                <a:gd name="T25" fmla="*/ 0 h 397"/>
                <a:gd name="T26" fmla="*/ 0 w 30"/>
                <a:gd name="T27" fmla="*/ 0 h 397"/>
                <a:gd name="T28" fmla="*/ 0 w 30"/>
                <a:gd name="T29" fmla="*/ 0 h 397"/>
                <a:gd name="T30" fmla="*/ 0 w 30"/>
                <a:gd name="T31" fmla="*/ 0 h 3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97"/>
                <a:gd name="T50" fmla="*/ 30 w 30"/>
                <a:gd name="T51" fmla="*/ 397 h 3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97">
                  <a:moveTo>
                    <a:pt x="0" y="0"/>
                  </a:moveTo>
                  <a:lnTo>
                    <a:pt x="9" y="26"/>
                  </a:lnTo>
                  <a:lnTo>
                    <a:pt x="17" y="52"/>
                  </a:lnTo>
                  <a:lnTo>
                    <a:pt x="23" y="80"/>
                  </a:lnTo>
                  <a:lnTo>
                    <a:pt x="26" y="108"/>
                  </a:lnTo>
                  <a:lnTo>
                    <a:pt x="28" y="125"/>
                  </a:lnTo>
                  <a:lnTo>
                    <a:pt x="30" y="155"/>
                  </a:lnTo>
                  <a:lnTo>
                    <a:pt x="30" y="186"/>
                  </a:lnTo>
                  <a:lnTo>
                    <a:pt x="28" y="216"/>
                  </a:lnTo>
                  <a:lnTo>
                    <a:pt x="28" y="246"/>
                  </a:lnTo>
                  <a:lnTo>
                    <a:pt x="26" y="274"/>
                  </a:lnTo>
                  <a:lnTo>
                    <a:pt x="26" y="303"/>
                  </a:lnTo>
                  <a:lnTo>
                    <a:pt x="26" y="331"/>
                  </a:lnTo>
                  <a:lnTo>
                    <a:pt x="23" y="354"/>
                  </a:lnTo>
                  <a:lnTo>
                    <a:pt x="26" y="378"/>
                  </a:lnTo>
                  <a:lnTo>
                    <a:pt x="28" y="3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79" name="Freeform 156"/>
            <p:cNvSpPr>
              <a:spLocks/>
            </p:cNvSpPr>
            <p:nvPr/>
          </p:nvSpPr>
          <p:spPr bwMode="auto">
            <a:xfrm>
              <a:off x="2929" y="1957"/>
              <a:ext cx="30" cy="7"/>
            </a:xfrm>
            <a:custGeom>
              <a:avLst/>
              <a:gdLst>
                <a:gd name="T0" fmla="*/ 0 w 239"/>
                <a:gd name="T1" fmla="*/ 0 h 59"/>
                <a:gd name="T2" fmla="*/ 0 w 239"/>
                <a:gd name="T3" fmla="*/ 0 h 59"/>
                <a:gd name="T4" fmla="*/ 0 w 239"/>
                <a:gd name="T5" fmla="*/ 0 h 59"/>
                <a:gd name="T6" fmla="*/ 0 w 239"/>
                <a:gd name="T7" fmla="*/ 0 h 59"/>
                <a:gd name="T8" fmla="*/ 0 w 239"/>
                <a:gd name="T9" fmla="*/ 0 h 59"/>
                <a:gd name="T10" fmla="*/ 0 w 239"/>
                <a:gd name="T11" fmla="*/ 0 h 59"/>
                <a:gd name="T12" fmla="*/ 0 w 239"/>
                <a:gd name="T13" fmla="*/ 0 h 59"/>
                <a:gd name="T14" fmla="*/ 0 w 239"/>
                <a:gd name="T15" fmla="*/ 0 h 59"/>
                <a:gd name="T16" fmla="*/ 0 w 239"/>
                <a:gd name="T17" fmla="*/ 0 h 59"/>
                <a:gd name="T18" fmla="*/ 0 w 239"/>
                <a:gd name="T19" fmla="*/ 0 h 59"/>
                <a:gd name="T20" fmla="*/ 0 w 239"/>
                <a:gd name="T21" fmla="*/ 0 h 59"/>
                <a:gd name="T22" fmla="*/ 0 w 239"/>
                <a:gd name="T23" fmla="*/ 0 h 59"/>
                <a:gd name="T24" fmla="*/ 0 w 239"/>
                <a:gd name="T25" fmla="*/ 0 h 59"/>
                <a:gd name="T26" fmla="*/ 0 w 239"/>
                <a:gd name="T27" fmla="*/ 0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9"/>
                <a:gd name="T43" fmla="*/ 0 h 59"/>
                <a:gd name="T44" fmla="*/ 239 w 239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9" h="59">
                  <a:moveTo>
                    <a:pt x="239" y="0"/>
                  </a:moveTo>
                  <a:lnTo>
                    <a:pt x="232" y="17"/>
                  </a:lnTo>
                  <a:lnTo>
                    <a:pt x="213" y="26"/>
                  </a:lnTo>
                  <a:lnTo>
                    <a:pt x="192" y="31"/>
                  </a:lnTo>
                  <a:lnTo>
                    <a:pt x="176" y="31"/>
                  </a:lnTo>
                  <a:lnTo>
                    <a:pt x="156" y="31"/>
                  </a:lnTo>
                  <a:lnTo>
                    <a:pt x="138" y="31"/>
                  </a:lnTo>
                  <a:lnTo>
                    <a:pt x="119" y="31"/>
                  </a:lnTo>
                  <a:lnTo>
                    <a:pt x="98" y="31"/>
                  </a:lnTo>
                  <a:lnTo>
                    <a:pt x="80" y="34"/>
                  </a:lnTo>
                  <a:lnTo>
                    <a:pt x="61" y="36"/>
                  </a:lnTo>
                  <a:lnTo>
                    <a:pt x="42" y="39"/>
                  </a:lnTo>
                  <a:lnTo>
                    <a:pt x="26" y="43"/>
                  </a:lnTo>
                  <a:lnTo>
                    <a:pt x="0" y="5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0" name="Freeform 157"/>
            <p:cNvSpPr>
              <a:spLocks/>
            </p:cNvSpPr>
            <p:nvPr/>
          </p:nvSpPr>
          <p:spPr bwMode="auto">
            <a:xfrm>
              <a:off x="3649" y="1973"/>
              <a:ext cx="3" cy="54"/>
            </a:xfrm>
            <a:custGeom>
              <a:avLst/>
              <a:gdLst>
                <a:gd name="T0" fmla="*/ 0 w 26"/>
                <a:gd name="T1" fmla="*/ 0 h 430"/>
                <a:gd name="T2" fmla="*/ 0 w 26"/>
                <a:gd name="T3" fmla="*/ 0 h 430"/>
                <a:gd name="T4" fmla="*/ 0 w 26"/>
                <a:gd name="T5" fmla="*/ 0 h 430"/>
                <a:gd name="T6" fmla="*/ 0 w 26"/>
                <a:gd name="T7" fmla="*/ 0 h 430"/>
                <a:gd name="T8" fmla="*/ 0 w 26"/>
                <a:gd name="T9" fmla="*/ 0 h 430"/>
                <a:gd name="T10" fmla="*/ 0 w 26"/>
                <a:gd name="T11" fmla="*/ 0 h 430"/>
                <a:gd name="T12" fmla="*/ 0 w 26"/>
                <a:gd name="T13" fmla="*/ 0 h 430"/>
                <a:gd name="T14" fmla="*/ 0 w 26"/>
                <a:gd name="T15" fmla="*/ 0 h 430"/>
                <a:gd name="T16" fmla="*/ 0 w 26"/>
                <a:gd name="T17" fmla="*/ 0 h 430"/>
                <a:gd name="T18" fmla="*/ 0 w 26"/>
                <a:gd name="T19" fmla="*/ 0 h 430"/>
                <a:gd name="T20" fmla="*/ 0 w 26"/>
                <a:gd name="T21" fmla="*/ 0 h 430"/>
                <a:gd name="T22" fmla="*/ 0 w 26"/>
                <a:gd name="T23" fmla="*/ 0 h 430"/>
                <a:gd name="T24" fmla="*/ 0 w 26"/>
                <a:gd name="T25" fmla="*/ 0 h 430"/>
                <a:gd name="T26" fmla="*/ 0 w 26"/>
                <a:gd name="T27" fmla="*/ 0 h 430"/>
                <a:gd name="T28" fmla="*/ 0 w 26"/>
                <a:gd name="T29" fmla="*/ 0 h 430"/>
                <a:gd name="T30" fmla="*/ 0 w 26"/>
                <a:gd name="T31" fmla="*/ 0 h 430"/>
                <a:gd name="T32" fmla="*/ 0 w 26"/>
                <a:gd name="T33" fmla="*/ 0 h 430"/>
                <a:gd name="T34" fmla="*/ 0 w 26"/>
                <a:gd name="T35" fmla="*/ 0 h 4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430"/>
                <a:gd name="T56" fmla="*/ 26 w 26"/>
                <a:gd name="T57" fmla="*/ 430 h 4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430">
                  <a:moveTo>
                    <a:pt x="22" y="0"/>
                  </a:moveTo>
                  <a:lnTo>
                    <a:pt x="26" y="28"/>
                  </a:lnTo>
                  <a:lnTo>
                    <a:pt x="26" y="56"/>
                  </a:lnTo>
                  <a:lnTo>
                    <a:pt x="26" y="84"/>
                  </a:lnTo>
                  <a:lnTo>
                    <a:pt x="26" y="112"/>
                  </a:lnTo>
                  <a:lnTo>
                    <a:pt x="24" y="129"/>
                  </a:lnTo>
                  <a:lnTo>
                    <a:pt x="22" y="157"/>
                  </a:lnTo>
                  <a:lnTo>
                    <a:pt x="20" y="173"/>
                  </a:lnTo>
                  <a:lnTo>
                    <a:pt x="15" y="204"/>
                  </a:lnTo>
                  <a:lnTo>
                    <a:pt x="9" y="235"/>
                  </a:lnTo>
                  <a:lnTo>
                    <a:pt x="5" y="263"/>
                  </a:lnTo>
                  <a:lnTo>
                    <a:pt x="5" y="279"/>
                  </a:lnTo>
                  <a:lnTo>
                    <a:pt x="0" y="307"/>
                  </a:lnTo>
                  <a:lnTo>
                    <a:pt x="0" y="324"/>
                  </a:lnTo>
                  <a:lnTo>
                    <a:pt x="0" y="352"/>
                  </a:lnTo>
                  <a:lnTo>
                    <a:pt x="3" y="378"/>
                  </a:lnTo>
                  <a:lnTo>
                    <a:pt x="5" y="406"/>
                  </a:lnTo>
                  <a:lnTo>
                    <a:pt x="13" y="4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1" name="Freeform 158"/>
            <p:cNvSpPr>
              <a:spLocks/>
            </p:cNvSpPr>
            <p:nvPr/>
          </p:nvSpPr>
          <p:spPr bwMode="auto">
            <a:xfrm>
              <a:off x="2936" y="1991"/>
              <a:ext cx="21" cy="1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0 w 168"/>
                <a:gd name="T5" fmla="*/ 0 h 1"/>
                <a:gd name="T6" fmla="*/ 0 w 168"/>
                <a:gd name="T7" fmla="*/ 0 h 1"/>
                <a:gd name="T8" fmla="*/ 0 w 168"/>
                <a:gd name="T9" fmla="*/ 0 h 1"/>
                <a:gd name="T10" fmla="*/ 0 w 168"/>
                <a:gd name="T11" fmla="*/ 0 h 1"/>
                <a:gd name="T12" fmla="*/ 0 w 168"/>
                <a:gd name="T13" fmla="*/ 0 h 1"/>
                <a:gd name="T14" fmla="*/ 0 w 168"/>
                <a:gd name="T15" fmla="*/ 0 h 1"/>
                <a:gd name="T16" fmla="*/ 0 w 168"/>
                <a:gd name="T17" fmla="*/ 0 h 1"/>
                <a:gd name="T18" fmla="*/ 0 w 168"/>
                <a:gd name="T19" fmla="*/ 0 h 1"/>
                <a:gd name="T20" fmla="*/ 0 w 168"/>
                <a:gd name="T21" fmla="*/ 0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"/>
                <a:gd name="T34" fmla="*/ 0 h 1"/>
                <a:gd name="T35" fmla="*/ 168 w 168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" h="1">
                  <a:moveTo>
                    <a:pt x="0" y="0"/>
                  </a:moveTo>
                  <a:lnTo>
                    <a:pt x="15" y="0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17" y="0"/>
                  </a:lnTo>
                  <a:lnTo>
                    <a:pt x="136" y="0"/>
                  </a:lnTo>
                  <a:lnTo>
                    <a:pt x="151" y="0"/>
                  </a:lnTo>
                  <a:lnTo>
                    <a:pt x="16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2" name="Freeform 159"/>
            <p:cNvSpPr>
              <a:spLocks/>
            </p:cNvSpPr>
            <p:nvPr/>
          </p:nvSpPr>
          <p:spPr bwMode="auto">
            <a:xfrm>
              <a:off x="2941" y="2010"/>
              <a:ext cx="34" cy="8"/>
            </a:xfrm>
            <a:custGeom>
              <a:avLst/>
              <a:gdLst>
                <a:gd name="T0" fmla="*/ 0 w 273"/>
                <a:gd name="T1" fmla="*/ 0 h 63"/>
                <a:gd name="T2" fmla="*/ 0 w 273"/>
                <a:gd name="T3" fmla="*/ 0 h 63"/>
                <a:gd name="T4" fmla="*/ 0 w 273"/>
                <a:gd name="T5" fmla="*/ 0 h 63"/>
                <a:gd name="T6" fmla="*/ 0 w 273"/>
                <a:gd name="T7" fmla="*/ 0 h 63"/>
                <a:gd name="T8" fmla="*/ 0 w 273"/>
                <a:gd name="T9" fmla="*/ 0 h 63"/>
                <a:gd name="T10" fmla="*/ 0 w 273"/>
                <a:gd name="T11" fmla="*/ 0 h 63"/>
                <a:gd name="T12" fmla="*/ 0 w 273"/>
                <a:gd name="T13" fmla="*/ 0 h 63"/>
                <a:gd name="T14" fmla="*/ 0 w 273"/>
                <a:gd name="T15" fmla="*/ 0 h 63"/>
                <a:gd name="T16" fmla="*/ 0 w 273"/>
                <a:gd name="T17" fmla="*/ 0 h 63"/>
                <a:gd name="T18" fmla="*/ 0 w 273"/>
                <a:gd name="T19" fmla="*/ 0 h 63"/>
                <a:gd name="T20" fmla="*/ 0 w 273"/>
                <a:gd name="T21" fmla="*/ 0 h 63"/>
                <a:gd name="T22" fmla="*/ 0 w 273"/>
                <a:gd name="T23" fmla="*/ 0 h 63"/>
                <a:gd name="T24" fmla="*/ 0 w 273"/>
                <a:gd name="T25" fmla="*/ 0 h 63"/>
                <a:gd name="T26" fmla="*/ 0 w 273"/>
                <a:gd name="T27" fmla="*/ 0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3"/>
                <a:gd name="T43" fmla="*/ 0 h 63"/>
                <a:gd name="T44" fmla="*/ 273 w 273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3" h="63">
                  <a:moveTo>
                    <a:pt x="273" y="0"/>
                  </a:moveTo>
                  <a:lnTo>
                    <a:pt x="254" y="12"/>
                  </a:lnTo>
                  <a:lnTo>
                    <a:pt x="238" y="18"/>
                  </a:lnTo>
                  <a:lnTo>
                    <a:pt x="219" y="25"/>
                  </a:lnTo>
                  <a:lnTo>
                    <a:pt x="197" y="33"/>
                  </a:lnTo>
                  <a:lnTo>
                    <a:pt x="174" y="42"/>
                  </a:lnTo>
                  <a:lnTo>
                    <a:pt x="148" y="49"/>
                  </a:lnTo>
                  <a:lnTo>
                    <a:pt x="122" y="53"/>
                  </a:lnTo>
                  <a:lnTo>
                    <a:pt x="99" y="59"/>
                  </a:lnTo>
                  <a:lnTo>
                    <a:pt x="76" y="63"/>
                  </a:lnTo>
                  <a:lnTo>
                    <a:pt x="52" y="63"/>
                  </a:lnTo>
                  <a:lnTo>
                    <a:pt x="33" y="61"/>
                  </a:lnTo>
                  <a:lnTo>
                    <a:pt x="17" y="59"/>
                  </a:lnTo>
                  <a:lnTo>
                    <a:pt x="0" y="3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3" name="Freeform 160"/>
            <p:cNvSpPr>
              <a:spLocks/>
            </p:cNvSpPr>
            <p:nvPr/>
          </p:nvSpPr>
          <p:spPr bwMode="auto">
            <a:xfrm>
              <a:off x="3635" y="2031"/>
              <a:ext cx="2" cy="42"/>
            </a:xfrm>
            <a:custGeom>
              <a:avLst/>
              <a:gdLst>
                <a:gd name="T0" fmla="*/ 0 w 19"/>
                <a:gd name="T1" fmla="*/ 0 h 340"/>
                <a:gd name="T2" fmla="*/ 0 w 19"/>
                <a:gd name="T3" fmla="*/ 0 h 340"/>
                <a:gd name="T4" fmla="*/ 0 w 19"/>
                <a:gd name="T5" fmla="*/ 0 h 340"/>
                <a:gd name="T6" fmla="*/ 0 w 19"/>
                <a:gd name="T7" fmla="*/ 0 h 340"/>
                <a:gd name="T8" fmla="*/ 0 w 19"/>
                <a:gd name="T9" fmla="*/ 0 h 340"/>
                <a:gd name="T10" fmla="*/ 0 w 19"/>
                <a:gd name="T11" fmla="*/ 0 h 340"/>
                <a:gd name="T12" fmla="*/ 0 w 19"/>
                <a:gd name="T13" fmla="*/ 0 h 340"/>
                <a:gd name="T14" fmla="*/ 0 w 19"/>
                <a:gd name="T15" fmla="*/ 0 h 340"/>
                <a:gd name="T16" fmla="*/ 0 w 19"/>
                <a:gd name="T17" fmla="*/ 0 h 340"/>
                <a:gd name="T18" fmla="*/ 0 w 19"/>
                <a:gd name="T19" fmla="*/ 0 h 340"/>
                <a:gd name="T20" fmla="*/ 0 w 19"/>
                <a:gd name="T21" fmla="*/ 0 h 340"/>
                <a:gd name="T22" fmla="*/ 0 w 19"/>
                <a:gd name="T23" fmla="*/ 0 h 340"/>
                <a:gd name="T24" fmla="*/ 0 w 19"/>
                <a:gd name="T25" fmla="*/ 0 h 340"/>
                <a:gd name="T26" fmla="*/ 0 w 19"/>
                <a:gd name="T27" fmla="*/ 0 h 340"/>
                <a:gd name="T28" fmla="*/ 0 w 19"/>
                <a:gd name="T29" fmla="*/ 0 h 340"/>
                <a:gd name="T30" fmla="*/ 0 w 19"/>
                <a:gd name="T31" fmla="*/ 0 h 3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340"/>
                <a:gd name="T50" fmla="*/ 19 w 19"/>
                <a:gd name="T51" fmla="*/ 340 h 3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340">
                  <a:moveTo>
                    <a:pt x="19" y="0"/>
                  </a:moveTo>
                  <a:lnTo>
                    <a:pt x="11" y="28"/>
                  </a:lnTo>
                  <a:lnTo>
                    <a:pt x="9" y="54"/>
                  </a:lnTo>
                  <a:lnTo>
                    <a:pt x="6" y="76"/>
                  </a:lnTo>
                  <a:lnTo>
                    <a:pt x="6" y="100"/>
                  </a:lnTo>
                  <a:lnTo>
                    <a:pt x="9" y="124"/>
                  </a:lnTo>
                  <a:lnTo>
                    <a:pt x="11" y="145"/>
                  </a:lnTo>
                  <a:lnTo>
                    <a:pt x="13" y="166"/>
                  </a:lnTo>
                  <a:lnTo>
                    <a:pt x="17" y="187"/>
                  </a:lnTo>
                  <a:lnTo>
                    <a:pt x="19" y="208"/>
                  </a:lnTo>
                  <a:lnTo>
                    <a:pt x="19" y="229"/>
                  </a:lnTo>
                  <a:lnTo>
                    <a:pt x="19" y="251"/>
                  </a:lnTo>
                  <a:lnTo>
                    <a:pt x="19" y="271"/>
                  </a:lnTo>
                  <a:lnTo>
                    <a:pt x="13" y="292"/>
                  </a:lnTo>
                  <a:lnTo>
                    <a:pt x="9" y="316"/>
                  </a:lnTo>
                  <a:lnTo>
                    <a:pt x="0" y="3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4" name="Freeform 161"/>
            <p:cNvSpPr>
              <a:spLocks/>
            </p:cNvSpPr>
            <p:nvPr/>
          </p:nvSpPr>
          <p:spPr bwMode="auto">
            <a:xfrm>
              <a:off x="2941" y="2040"/>
              <a:ext cx="10" cy="1"/>
            </a:xfrm>
            <a:custGeom>
              <a:avLst/>
              <a:gdLst>
                <a:gd name="T0" fmla="*/ 0 w 85"/>
                <a:gd name="T1" fmla="*/ 0 h 1"/>
                <a:gd name="T2" fmla="*/ 0 w 85"/>
                <a:gd name="T3" fmla="*/ 0 h 1"/>
                <a:gd name="T4" fmla="*/ 0 w 85"/>
                <a:gd name="T5" fmla="*/ 0 h 1"/>
                <a:gd name="T6" fmla="*/ 0 w 85"/>
                <a:gd name="T7" fmla="*/ 0 h 1"/>
                <a:gd name="T8" fmla="*/ 0 w 85"/>
                <a:gd name="T9" fmla="*/ 0 h 1"/>
                <a:gd name="T10" fmla="*/ 0 w 85"/>
                <a:gd name="T11" fmla="*/ 0 h 1"/>
                <a:gd name="T12" fmla="*/ 0 w 85"/>
                <a:gd name="T13" fmla="*/ 0 h 1"/>
                <a:gd name="T14" fmla="*/ 0 w 85"/>
                <a:gd name="T15" fmla="*/ 0 h 1"/>
                <a:gd name="T16" fmla="*/ 0 w 85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"/>
                <a:gd name="T29" fmla="*/ 85 w 85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">
                  <a:moveTo>
                    <a:pt x="0" y="0"/>
                  </a:moveTo>
                  <a:lnTo>
                    <a:pt x="48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0" y="0"/>
                  </a:lnTo>
                  <a:lnTo>
                    <a:pt x="48" y="0"/>
                  </a:lnTo>
                  <a:lnTo>
                    <a:pt x="85" y="0"/>
                  </a:lnTo>
                  <a:lnTo>
                    <a:pt x="48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5" name="Freeform 162"/>
            <p:cNvSpPr>
              <a:spLocks/>
            </p:cNvSpPr>
            <p:nvPr/>
          </p:nvSpPr>
          <p:spPr bwMode="auto">
            <a:xfrm>
              <a:off x="3064" y="2088"/>
              <a:ext cx="17" cy="43"/>
            </a:xfrm>
            <a:custGeom>
              <a:avLst/>
              <a:gdLst>
                <a:gd name="T0" fmla="*/ 0 w 138"/>
                <a:gd name="T1" fmla="*/ 0 h 343"/>
                <a:gd name="T2" fmla="*/ 0 w 138"/>
                <a:gd name="T3" fmla="*/ 0 h 343"/>
                <a:gd name="T4" fmla="*/ 0 w 138"/>
                <a:gd name="T5" fmla="*/ 0 h 343"/>
                <a:gd name="T6" fmla="*/ 0 w 138"/>
                <a:gd name="T7" fmla="*/ 0 h 343"/>
                <a:gd name="T8" fmla="*/ 0 w 138"/>
                <a:gd name="T9" fmla="*/ 0 h 343"/>
                <a:gd name="T10" fmla="*/ 0 w 138"/>
                <a:gd name="T11" fmla="*/ 0 h 343"/>
                <a:gd name="T12" fmla="*/ 0 w 138"/>
                <a:gd name="T13" fmla="*/ 0 h 343"/>
                <a:gd name="T14" fmla="*/ 0 w 138"/>
                <a:gd name="T15" fmla="*/ 0 h 343"/>
                <a:gd name="T16" fmla="*/ 0 w 138"/>
                <a:gd name="T17" fmla="*/ 0 h 343"/>
                <a:gd name="T18" fmla="*/ 0 w 138"/>
                <a:gd name="T19" fmla="*/ 0 h 343"/>
                <a:gd name="T20" fmla="*/ 0 w 138"/>
                <a:gd name="T21" fmla="*/ 0 h 343"/>
                <a:gd name="T22" fmla="*/ 0 w 138"/>
                <a:gd name="T23" fmla="*/ 0 h 343"/>
                <a:gd name="T24" fmla="*/ 0 w 138"/>
                <a:gd name="T25" fmla="*/ 0 h 343"/>
                <a:gd name="T26" fmla="*/ 0 w 138"/>
                <a:gd name="T27" fmla="*/ 0 h 343"/>
                <a:gd name="T28" fmla="*/ 0 w 138"/>
                <a:gd name="T29" fmla="*/ 0 h 343"/>
                <a:gd name="T30" fmla="*/ 0 w 138"/>
                <a:gd name="T31" fmla="*/ 0 h 3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8"/>
                <a:gd name="T49" fmla="*/ 0 h 343"/>
                <a:gd name="T50" fmla="*/ 138 w 138"/>
                <a:gd name="T51" fmla="*/ 343 h 3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8" h="343">
                  <a:moveTo>
                    <a:pt x="138" y="0"/>
                  </a:moveTo>
                  <a:lnTo>
                    <a:pt x="134" y="26"/>
                  </a:lnTo>
                  <a:lnTo>
                    <a:pt x="126" y="50"/>
                  </a:lnTo>
                  <a:lnTo>
                    <a:pt x="122" y="76"/>
                  </a:lnTo>
                  <a:lnTo>
                    <a:pt x="113" y="99"/>
                  </a:lnTo>
                  <a:lnTo>
                    <a:pt x="106" y="121"/>
                  </a:lnTo>
                  <a:lnTo>
                    <a:pt x="96" y="143"/>
                  </a:lnTo>
                  <a:lnTo>
                    <a:pt x="84" y="167"/>
                  </a:lnTo>
                  <a:lnTo>
                    <a:pt x="74" y="188"/>
                  </a:lnTo>
                  <a:lnTo>
                    <a:pt x="63" y="212"/>
                  </a:lnTo>
                  <a:lnTo>
                    <a:pt x="54" y="233"/>
                  </a:lnTo>
                  <a:lnTo>
                    <a:pt x="42" y="253"/>
                  </a:lnTo>
                  <a:lnTo>
                    <a:pt x="30" y="277"/>
                  </a:lnTo>
                  <a:lnTo>
                    <a:pt x="18" y="298"/>
                  </a:lnTo>
                  <a:lnTo>
                    <a:pt x="9" y="322"/>
                  </a:lnTo>
                  <a:lnTo>
                    <a:pt x="0" y="34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6" name="Freeform 163"/>
            <p:cNvSpPr>
              <a:spLocks/>
            </p:cNvSpPr>
            <p:nvPr/>
          </p:nvSpPr>
          <p:spPr bwMode="auto">
            <a:xfrm>
              <a:off x="3094" y="2111"/>
              <a:ext cx="14" cy="35"/>
            </a:xfrm>
            <a:custGeom>
              <a:avLst/>
              <a:gdLst>
                <a:gd name="T0" fmla="*/ 0 w 110"/>
                <a:gd name="T1" fmla="*/ 0 h 284"/>
                <a:gd name="T2" fmla="*/ 0 w 110"/>
                <a:gd name="T3" fmla="*/ 0 h 284"/>
                <a:gd name="T4" fmla="*/ 0 w 110"/>
                <a:gd name="T5" fmla="*/ 0 h 284"/>
                <a:gd name="T6" fmla="*/ 0 w 110"/>
                <a:gd name="T7" fmla="*/ 0 h 284"/>
                <a:gd name="T8" fmla="*/ 0 w 110"/>
                <a:gd name="T9" fmla="*/ 0 h 284"/>
                <a:gd name="T10" fmla="*/ 0 w 110"/>
                <a:gd name="T11" fmla="*/ 0 h 284"/>
                <a:gd name="T12" fmla="*/ 0 w 110"/>
                <a:gd name="T13" fmla="*/ 0 h 284"/>
                <a:gd name="T14" fmla="*/ 0 w 110"/>
                <a:gd name="T15" fmla="*/ 0 h 284"/>
                <a:gd name="T16" fmla="*/ 0 w 110"/>
                <a:gd name="T17" fmla="*/ 0 h 284"/>
                <a:gd name="T18" fmla="*/ 0 w 110"/>
                <a:gd name="T19" fmla="*/ 0 h 284"/>
                <a:gd name="T20" fmla="*/ 0 w 110"/>
                <a:gd name="T21" fmla="*/ 0 h 284"/>
                <a:gd name="T22" fmla="*/ 0 w 110"/>
                <a:gd name="T23" fmla="*/ 0 h 284"/>
                <a:gd name="T24" fmla="*/ 0 w 110"/>
                <a:gd name="T25" fmla="*/ 0 h 284"/>
                <a:gd name="T26" fmla="*/ 0 w 110"/>
                <a:gd name="T27" fmla="*/ 0 h 284"/>
                <a:gd name="T28" fmla="*/ 0 w 110"/>
                <a:gd name="T29" fmla="*/ 0 h 284"/>
                <a:gd name="T30" fmla="*/ 0 w 110"/>
                <a:gd name="T31" fmla="*/ 0 h 2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0"/>
                <a:gd name="T49" fmla="*/ 0 h 284"/>
                <a:gd name="T50" fmla="*/ 110 w 110"/>
                <a:gd name="T51" fmla="*/ 284 h 2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0" h="284">
                  <a:moveTo>
                    <a:pt x="110" y="0"/>
                  </a:moveTo>
                  <a:lnTo>
                    <a:pt x="101" y="19"/>
                  </a:lnTo>
                  <a:lnTo>
                    <a:pt x="94" y="37"/>
                  </a:lnTo>
                  <a:lnTo>
                    <a:pt x="88" y="57"/>
                  </a:lnTo>
                  <a:lnTo>
                    <a:pt x="80" y="76"/>
                  </a:lnTo>
                  <a:lnTo>
                    <a:pt x="73" y="94"/>
                  </a:lnTo>
                  <a:lnTo>
                    <a:pt x="64" y="113"/>
                  </a:lnTo>
                  <a:lnTo>
                    <a:pt x="57" y="134"/>
                  </a:lnTo>
                  <a:lnTo>
                    <a:pt x="49" y="152"/>
                  </a:lnTo>
                  <a:lnTo>
                    <a:pt x="43" y="171"/>
                  </a:lnTo>
                  <a:lnTo>
                    <a:pt x="36" y="190"/>
                  </a:lnTo>
                  <a:lnTo>
                    <a:pt x="28" y="208"/>
                  </a:lnTo>
                  <a:lnTo>
                    <a:pt x="21" y="228"/>
                  </a:lnTo>
                  <a:lnTo>
                    <a:pt x="14" y="247"/>
                  </a:lnTo>
                  <a:lnTo>
                    <a:pt x="8" y="265"/>
                  </a:lnTo>
                  <a:lnTo>
                    <a:pt x="0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7" name="Freeform 164"/>
            <p:cNvSpPr>
              <a:spLocks/>
            </p:cNvSpPr>
            <p:nvPr/>
          </p:nvSpPr>
          <p:spPr bwMode="auto">
            <a:xfrm>
              <a:off x="3698" y="2106"/>
              <a:ext cx="4" cy="24"/>
            </a:xfrm>
            <a:custGeom>
              <a:avLst/>
              <a:gdLst>
                <a:gd name="T0" fmla="*/ 0 w 28"/>
                <a:gd name="T1" fmla="*/ 0 h 196"/>
                <a:gd name="T2" fmla="*/ 0 w 28"/>
                <a:gd name="T3" fmla="*/ 0 h 196"/>
                <a:gd name="T4" fmla="*/ 0 w 28"/>
                <a:gd name="T5" fmla="*/ 0 h 196"/>
                <a:gd name="T6" fmla="*/ 0 w 28"/>
                <a:gd name="T7" fmla="*/ 0 h 196"/>
                <a:gd name="T8" fmla="*/ 0 w 28"/>
                <a:gd name="T9" fmla="*/ 0 h 196"/>
                <a:gd name="T10" fmla="*/ 0 w 28"/>
                <a:gd name="T11" fmla="*/ 0 h 196"/>
                <a:gd name="T12" fmla="*/ 0 w 28"/>
                <a:gd name="T13" fmla="*/ 0 h 196"/>
                <a:gd name="T14" fmla="*/ 0 w 28"/>
                <a:gd name="T15" fmla="*/ 0 h 196"/>
                <a:gd name="T16" fmla="*/ 0 w 28"/>
                <a:gd name="T17" fmla="*/ 0 h 196"/>
                <a:gd name="T18" fmla="*/ 0 w 28"/>
                <a:gd name="T19" fmla="*/ 0 h 196"/>
                <a:gd name="T20" fmla="*/ 0 w 28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196"/>
                <a:gd name="T35" fmla="*/ 28 w 28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196">
                  <a:moveTo>
                    <a:pt x="0" y="0"/>
                  </a:moveTo>
                  <a:lnTo>
                    <a:pt x="2" y="21"/>
                  </a:lnTo>
                  <a:lnTo>
                    <a:pt x="6" y="40"/>
                  </a:lnTo>
                  <a:lnTo>
                    <a:pt x="8" y="58"/>
                  </a:lnTo>
                  <a:lnTo>
                    <a:pt x="10" y="77"/>
                  </a:lnTo>
                  <a:lnTo>
                    <a:pt x="15" y="99"/>
                  </a:lnTo>
                  <a:lnTo>
                    <a:pt x="17" y="118"/>
                  </a:lnTo>
                  <a:lnTo>
                    <a:pt x="19" y="138"/>
                  </a:lnTo>
                  <a:lnTo>
                    <a:pt x="22" y="157"/>
                  </a:lnTo>
                  <a:lnTo>
                    <a:pt x="26" y="176"/>
                  </a:lnTo>
                  <a:lnTo>
                    <a:pt x="28" y="19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8" name="Freeform 165"/>
            <p:cNvSpPr>
              <a:spLocks/>
            </p:cNvSpPr>
            <p:nvPr/>
          </p:nvSpPr>
          <p:spPr bwMode="auto">
            <a:xfrm>
              <a:off x="3142" y="2114"/>
              <a:ext cx="8" cy="20"/>
            </a:xfrm>
            <a:custGeom>
              <a:avLst/>
              <a:gdLst>
                <a:gd name="T0" fmla="*/ 0 w 59"/>
                <a:gd name="T1" fmla="*/ 0 h 157"/>
                <a:gd name="T2" fmla="*/ 0 w 59"/>
                <a:gd name="T3" fmla="*/ 0 h 157"/>
                <a:gd name="T4" fmla="*/ 0 w 59"/>
                <a:gd name="T5" fmla="*/ 0 h 157"/>
                <a:gd name="T6" fmla="*/ 0 w 59"/>
                <a:gd name="T7" fmla="*/ 0 h 157"/>
                <a:gd name="T8" fmla="*/ 0 w 59"/>
                <a:gd name="T9" fmla="*/ 0 h 157"/>
                <a:gd name="T10" fmla="*/ 0 w 59"/>
                <a:gd name="T11" fmla="*/ 0 h 157"/>
                <a:gd name="T12" fmla="*/ 0 w 59"/>
                <a:gd name="T13" fmla="*/ 0 h 157"/>
                <a:gd name="T14" fmla="*/ 0 w 59"/>
                <a:gd name="T15" fmla="*/ 0 h 157"/>
                <a:gd name="T16" fmla="*/ 0 w 59"/>
                <a:gd name="T17" fmla="*/ 0 h 157"/>
                <a:gd name="T18" fmla="*/ 0 w 59"/>
                <a:gd name="T19" fmla="*/ 0 h 157"/>
                <a:gd name="T20" fmla="*/ 0 w 59"/>
                <a:gd name="T21" fmla="*/ 0 h 157"/>
                <a:gd name="T22" fmla="*/ 0 w 59"/>
                <a:gd name="T23" fmla="*/ 0 h 157"/>
                <a:gd name="T24" fmla="*/ 0 w 59"/>
                <a:gd name="T25" fmla="*/ 0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9"/>
                <a:gd name="T40" fmla="*/ 0 h 157"/>
                <a:gd name="T41" fmla="*/ 59 w 59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9" h="157">
                  <a:moveTo>
                    <a:pt x="59" y="0"/>
                  </a:moveTo>
                  <a:lnTo>
                    <a:pt x="38" y="56"/>
                  </a:lnTo>
                  <a:lnTo>
                    <a:pt x="16" y="113"/>
                  </a:lnTo>
                  <a:lnTo>
                    <a:pt x="0" y="157"/>
                  </a:lnTo>
                  <a:lnTo>
                    <a:pt x="16" y="113"/>
                  </a:lnTo>
                  <a:lnTo>
                    <a:pt x="38" y="56"/>
                  </a:lnTo>
                  <a:lnTo>
                    <a:pt x="59" y="0"/>
                  </a:lnTo>
                  <a:lnTo>
                    <a:pt x="38" y="56"/>
                  </a:lnTo>
                  <a:lnTo>
                    <a:pt x="16" y="113"/>
                  </a:lnTo>
                  <a:lnTo>
                    <a:pt x="0" y="157"/>
                  </a:lnTo>
                  <a:lnTo>
                    <a:pt x="16" y="113"/>
                  </a:lnTo>
                  <a:lnTo>
                    <a:pt x="38" y="56"/>
                  </a:lnTo>
                  <a:lnTo>
                    <a:pt x="5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89" name="Freeform 166"/>
            <p:cNvSpPr>
              <a:spLocks/>
            </p:cNvSpPr>
            <p:nvPr/>
          </p:nvSpPr>
          <p:spPr bwMode="auto">
            <a:xfrm>
              <a:off x="2971" y="2120"/>
              <a:ext cx="12" cy="3"/>
            </a:xfrm>
            <a:custGeom>
              <a:avLst/>
              <a:gdLst>
                <a:gd name="T0" fmla="*/ 0 w 95"/>
                <a:gd name="T1" fmla="*/ 0 h 26"/>
                <a:gd name="T2" fmla="*/ 0 w 95"/>
                <a:gd name="T3" fmla="*/ 0 h 26"/>
                <a:gd name="T4" fmla="*/ 0 w 95"/>
                <a:gd name="T5" fmla="*/ 0 h 26"/>
                <a:gd name="T6" fmla="*/ 0 w 95"/>
                <a:gd name="T7" fmla="*/ 0 h 26"/>
                <a:gd name="T8" fmla="*/ 0 w 95"/>
                <a:gd name="T9" fmla="*/ 0 h 26"/>
                <a:gd name="T10" fmla="*/ 0 w 95"/>
                <a:gd name="T11" fmla="*/ 0 h 26"/>
                <a:gd name="T12" fmla="*/ 0 w 95"/>
                <a:gd name="T13" fmla="*/ 0 h 26"/>
                <a:gd name="T14" fmla="*/ 0 w 95"/>
                <a:gd name="T15" fmla="*/ 0 h 26"/>
                <a:gd name="T16" fmla="*/ 0 w 95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26"/>
                <a:gd name="T29" fmla="*/ 95 w 95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26">
                  <a:moveTo>
                    <a:pt x="0" y="0"/>
                  </a:moveTo>
                  <a:lnTo>
                    <a:pt x="56" y="15"/>
                  </a:lnTo>
                  <a:lnTo>
                    <a:pt x="95" y="26"/>
                  </a:lnTo>
                  <a:lnTo>
                    <a:pt x="56" y="15"/>
                  </a:lnTo>
                  <a:lnTo>
                    <a:pt x="0" y="0"/>
                  </a:lnTo>
                  <a:lnTo>
                    <a:pt x="56" y="15"/>
                  </a:lnTo>
                  <a:lnTo>
                    <a:pt x="95" y="26"/>
                  </a:lnTo>
                  <a:lnTo>
                    <a:pt x="56" y="1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0" name="Freeform 167"/>
            <p:cNvSpPr>
              <a:spLocks/>
            </p:cNvSpPr>
            <p:nvPr/>
          </p:nvSpPr>
          <p:spPr bwMode="auto">
            <a:xfrm>
              <a:off x="2983" y="2138"/>
              <a:ext cx="15" cy="7"/>
            </a:xfrm>
            <a:custGeom>
              <a:avLst/>
              <a:gdLst>
                <a:gd name="T0" fmla="*/ 0 w 121"/>
                <a:gd name="T1" fmla="*/ 0 h 54"/>
                <a:gd name="T2" fmla="*/ 0 w 121"/>
                <a:gd name="T3" fmla="*/ 0 h 54"/>
                <a:gd name="T4" fmla="*/ 0 w 121"/>
                <a:gd name="T5" fmla="*/ 0 h 54"/>
                <a:gd name="T6" fmla="*/ 0 w 121"/>
                <a:gd name="T7" fmla="*/ 0 h 54"/>
                <a:gd name="T8" fmla="*/ 0 w 121"/>
                <a:gd name="T9" fmla="*/ 0 h 54"/>
                <a:gd name="T10" fmla="*/ 0 w 121"/>
                <a:gd name="T11" fmla="*/ 0 h 54"/>
                <a:gd name="T12" fmla="*/ 0 w 121"/>
                <a:gd name="T13" fmla="*/ 0 h 54"/>
                <a:gd name="T14" fmla="*/ 0 w 121"/>
                <a:gd name="T15" fmla="*/ 0 h 54"/>
                <a:gd name="T16" fmla="*/ 0 w 121"/>
                <a:gd name="T17" fmla="*/ 0 h 54"/>
                <a:gd name="T18" fmla="*/ 0 w 121"/>
                <a:gd name="T19" fmla="*/ 0 h 54"/>
                <a:gd name="T20" fmla="*/ 0 w 121"/>
                <a:gd name="T21" fmla="*/ 0 h 54"/>
                <a:gd name="T22" fmla="*/ 0 w 121"/>
                <a:gd name="T23" fmla="*/ 0 h 54"/>
                <a:gd name="T24" fmla="*/ 0 w 121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54"/>
                <a:gd name="T41" fmla="*/ 121 w 121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54">
                  <a:moveTo>
                    <a:pt x="121" y="0"/>
                  </a:moveTo>
                  <a:lnTo>
                    <a:pt x="78" y="18"/>
                  </a:lnTo>
                  <a:lnTo>
                    <a:pt x="38" y="37"/>
                  </a:lnTo>
                  <a:lnTo>
                    <a:pt x="0" y="54"/>
                  </a:lnTo>
                  <a:lnTo>
                    <a:pt x="38" y="37"/>
                  </a:lnTo>
                  <a:lnTo>
                    <a:pt x="78" y="18"/>
                  </a:lnTo>
                  <a:lnTo>
                    <a:pt x="121" y="0"/>
                  </a:lnTo>
                  <a:lnTo>
                    <a:pt x="78" y="18"/>
                  </a:lnTo>
                  <a:lnTo>
                    <a:pt x="38" y="37"/>
                  </a:lnTo>
                  <a:lnTo>
                    <a:pt x="0" y="54"/>
                  </a:lnTo>
                  <a:lnTo>
                    <a:pt x="38" y="37"/>
                  </a:lnTo>
                  <a:lnTo>
                    <a:pt x="78" y="18"/>
                  </a:lnTo>
                  <a:lnTo>
                    <a:pt x="12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1" name="Freeform 168"/>
            <p:cNvSpPr>
              <a:spLocks/>
            </p:cNvSpPr>
            <p:nvPr/>
          </p:nvSpPr>
          <p:spPr bwMode="auto">
            <a:xfrm>
              <a:off x="3687" y="2140"/>
              <a:ext cx="2" cy="15"/>
            </a:xfrm>
            <a:custGeom>
              <a:avLst/>
              <a:gdLst>
                <a:gd name="T0" fmla="*/ 0 w 13"/>
                <a:gd name="T1" fmla="*/ 0 h 123"/>
                <a:gd name="T2" fmla="*/ 0 w 13"/>
                <a:gd name="T3" fmla="*/ 0 h 123"/>
                <a:gd name="T4" fmla="*/ 0 w 13"/>
                <a:gd name="T5" fmla="*/ 0 h 123"/>
                <a:gd name="T6" fmla="*/ 0 w 13"/>
                <a:gd name="T7" fmla="*/ 0 h 123"/>
                <a:gd name="T8" fmla="*/ 0 w 13"/>
                <a:gd name="T9" fmla="*/ 0 h 123"/>
                <a:gd name="T10" fmla="*/ 0 w 13"/>
                <a:gd name="T11" fmla="*/ 0 h 123"/>
                <a:gd name="T12" fmla="*/ 0 w 13"/>
                <a:gd name="T13" fmla="*/ 0 h 123"/>
                <a:gd name="T14" fmla="*/ 0 w 13"/>
                <a:gd name="T15" fmla="*/ 0 h 123"/>
                <a:gd name="T16" fmla="*/ 0 w 13"/>
                <a:gd name="T17" fmla="*/ 0 h 123"/>
                <a:gd name="T18" fmla="*/ 0 w 13"/>
                <a:gd name="T19" fmla="*/ 0 h 123"/>
                <a:gd name="T20" fmla="*/ 0 w 13"/>
                <a:gd name="T21" fmla="*/ 0 h 123"/>
                <a:gd name="T22" fmla="*/ 0 w 13"/>
                <a:gd name="T23" fmla="*/ 0 h 123"/>
                <a:gd name="T24" fmla="*/ 0 w 13"/>
                <a:gd name="T25" fmla="*/ 0 h 1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123"/>
                <a:gd name="T41" fmla="*/ 13 w 13"/>
                <a:gd name="T42" fmla="*/ 123 h 1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123">
                  <a:moveTo>
                    <a:pt x="0" y="0"/>
                  </a:moveTo>
                  <a:lnTo>
                    <a:pt x="5" y="43"/>
                  </a:lnTo>
                  <a:lnTo>
                    <a:pt x="10" y="84"/>
                  </a:lnTo>
                  <a:lnTo>
                    <a:pt x="13" y="123"/>
                  </a:lnTo>
                  <a:lnTo>
                    <a:pt x="10" y="84"/>
                  </a:lnTo>
                  <a:lnTo>
                    <a:pt x="5" y="43"/>
                  </a:lnTo>
                  <a:lnTo>
                    <a:pt x="0" y="0"/>
                  </a:lnTo>
                  <a:lnTo>
                    <a:pt x="5" y="43"/>
                  </a:lnTo>
                  <a:lnTo>
                    <a:pt x="10" y="84"/>
                  </a:lnTo>
                  <a:lnTo>
                    <a:pt x="13" y="123"/>
                  </a:lnTo>
                  <a:lnTo>
                    <a:pt x="10" y="84"/>
                  </a:lnTo>
                  <a:lnTo>
                    <a:pt x="5" y="4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2" name="Freeform 169"/>
            <p:cNvSpPr>
              <a:spLocks/>
            </p:cNvSpPr>
            <p:nvPr/>
          </p:nvSpPr>
          <p:spPr bwMode="auto">
            <a:xfrm>
              <a:off x="3661" y="2144"/>
              <a:ext cx="12" cy="76"/>
            </a:xfrm>
            <a:custGeom>
              <a:avLst/>
              <a:gdLst>
                <a:gd name="T0" fmla="*/ 0 w 89"/>
                <a:gd name="T1" fmla="*/ 0 h 608"/>
                <a:gd name="T2" fmla="*/ 0 w 89"/>
                <a:gd name="T3" fmla="*/ 0 h 608"/>
                <a:gd name="T4" fmla="*/ 0 w 89"/>
                <a:gd name="T5" fmla="*/ 0 h 608"/>
                <a:gd name="T6" fmla="*/ 0 w 89"/>
                <a:gd name="T7" fmla="*/ 0 h 608"/>
                <a:gd name="T8" fmla="*/ 0 w 89"/>
                <a:gd name="T9" fmla="*/ 0 h 608"/>
                <a:gd name="T10" fmla="*/ 0 w 89"/>
                <a:gd name="T11" fmla="*/ 0 h 608"/>
                <a:gd name="T12" fmla="*/ 0 w 89"/>
                <a:gd name="T13" fmla="*/ 0 h 608"/>
                <a:gd name="T14" fmla="*/ 0 w 89"/>
                <a:gd name="T15" fmla="*/ 0 h 608"/>
                <a:gd name="T16" fmla="*/ 0 w 89"/>
                <a:gd name="T17" fmla="*/ 0 h 608"/>
                <a:gd name="T18" fmla="*/ 0 w 89"/>
                <a:gd name="T19" fmla="*/ 0 h 608"/>
                <a:gd name="T20" fmla="*/ 0 w 89"/>
                <a:gd name="T21" fmla="*/ 0 h 608"/>
                <a:gd name="T22" fmla="*/ 0 w 89"/>
                <a:gd name="T23" fmla="*/ 0 h 608"/>
                <a:gd name="T24" fmla="*/ 0 w 89"/>
                <a:gd name="T25" fmla="*/ 0 h 608"/>
                <a:gd name="T26" fmla="*/ 0 w 89"/>
                <a:gd name="T27" fmla="*/ 0 h 608"/>
                <a:gd name="T28" fmla="*/ 0 w 89"/>
                <a:gd name="T29" fmla="*/ 0 h 608"/>
                <a:gd name="T30" fmla="*/ 0 w 89"/>
                <a:gd name="T31" fmla="*/ 0 h 608"/>
                <a:gd name="T32" fmla="*/ 0 w 89"/>
                <a:gd name="T33" fmla="*/ 0 h 608"/>
                <a:gd name="T34" fmla="*/ 0 w 89"/>
                <a:gd name="T35" fmla="*/ 0 h 608"/>
                <a:gd name="T36" fmla="*/ 0 w 89"/>
                <a:gd name="T37" fmla="*/ 0 h 608"/>
                <a:gd name="T38" fmla="*/ 0 w 89"/>
                <a:gd name="T39" fmla="*/ 0 h 608"/>
                <a:gd name="T40" fmla="*/ 0 w 89"/>
                <a:gd name="T41" fmla="*/ 0 h 608"/>
                <a:gd name="T42" fmla="*/ 0 w 89"/>
                <a:gd name="T43" fmla="*/ 0 h 608"/>
                <a:gd name="T44" fmla="*/ 0 w 89"/>
                <a:gd name="T45" fmla="*/ 0 h 608"/>
                <a:gd name="T46" fmla="*/ 0 w 89"/>
                <a:gd name="T47" fmla="*/ 0 h 608"/>
                <a:gd name="T48" fmla="*/ 0 w 89"/>
                <a:gd name="T49" fmla="*/ 0 h 608"/>
                <a:gd name="T50" fmla="*/ 0 w 89"/>
                <a:gd name="T51" fmla="*/ 0 h 608"/>
                <a:gd name="T52" fmla="*/ 0 w 89"/>
                <a:gd name="T53" fmla="*/ 0 h 608"/>
                <a:gd name="T54" fmla="*/ 0 w 89"/>
                <a:gd name="T55" fmla="*/ 0 h 608"/>
                <a:gd name="T56" fmla="*/ 0 w 89"/>
                <a:gd name="T57" fmla="*/ 0 h 608"/>
                <a:gd name="T58" fmla="*/ 0 w 89"/>
                <a:gd name="T59" fmla="*/ 0 h 6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9"/>
                <a:gd name="T91" fmla="*/ 0 h 608"/>
                <a:gd name="T92" fmla="*/ 89 w 89"/>
                <a:gd name="T93" fmla="*/ 608 h 6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9" h="608">
                  <a:moveTo>
                    <a:pt x="87" y="0"/>
                  </a:moveTo>
                  <a:lnTo>
                    <a:pt x="87" y="20"/>
                  </a:lnTo>
                  <a:lnTo>
                    <a:pt x="89" y="36"/>
                  </a:lnTo>
                  <a:lnTo>
                    <a:pt x="89" y="54"/>
                  </a:lnTo>
                  <a:lnTo>
                    <a:pt x="87" y="74"/>
                  </a:lnTo>
                  <a:lnTo>
                    <a:pt x="87" y="90"/>
                  </a:lnTo>
                  <a:lnTo>
                    <a:pt x="85" y="108"/>
                  </a:lnTo>
                  <a:lnTo>
                    <a:pt x="83" y="128"/>
                  </a:lnTo>
                  <a:lnTo>
                    <a:pt x="72" y="184"/>
                  </a:lnTo>
                  <a:lnTo>
                    <a:pt x="68" y="203"/>
                  </a:lnTo>
                  <a:lnTo>
                    <a:pt x="63" y="221"/>
                  </a:lnTo>
                  <a:lnTo>
                    <a:pt x="59" y="240"/>
                  </a:lnTo>
                  <a:lnTo>
                    <a:pt x="54" y="262"/>
                  </a:lnTo>
                  <a:lnTo>
                    <a:pt x="49" y="280"/>
                  </a:lnTo>
                  <a:lnTo>
                    <a:pt x="44" y="299"/>
                  </a:lnTo>
                  <a:lnTo>
                    <a:pt x="40" y="318"/>
                  </a:lnTo>
                  <a:lnTo>
                    <a:pt x="35" y="339"/>
                  </a:lnTo>
                  <a:lnTo>
                    <a:pt x="31" y="357"/>
                  </a:lnTo>
                  <a:lnTo>
                    <a:pt x="26" y="376"/>
                  </a:lnTo>
                  <a:lnTo>
                    <a:pt x="21" y="395"/>
                  </a:lnTo>
                  <a:lnTo>
                    <a:pt x="18" y="416"/>
                  </a:lnTo>
                  <a:lnTo>
                    <a:pt x="14" y="435"/>
                  </a:lnTo>
                  <a:lnTo>
                    <a:pt x="9" y="454"/>
                  </a:lnTo>
                  <a:lnTo>
                    <a:pt x="7" y="474"/>
                  </a:lnTo>
                  <a:lnTo>
                    <a:pt x="5" y="493"/>
                  </a:lnTo>
                  <a:lnTo>
                    <a:pt x="3" y="512"/>
                  </a:lnTo>
                  <a:lnTo>
                    <a:pt x="0" y="534"/>
                  </a:lnTo>
                  <a:lnTo>
                    <a:pt x="0" y="552"/>
                  </a:lnTo>
                  <a:lnTo>
                    <a:pt x="0" y="571"/>
                  </a:lnTo>
                  <a:lnTo>
                    <a:pt x="3" y="60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3" name="Freeform 170"/>
            <p:cNvSpPr>
              <a:spLocks/>
            </p:cNvSpPr>
            <p:nvPr/>
          </p:nvSpPr>
          <p:spPr bwMode="auto">
            <a:xfrm>
              <a:off x="2989" y="2153"/>
              <a:ext cx="36" cy="10"/>
            </a:xfrm>
            <a:custGeom>
              <a:avLst/>
              <a:gdLst>
                <a:gd name="T0" fmla="*/ 0 w 286"/>
                <a:gd name="T1" fmla="*/ 0 h 82"/>
                <a:gd name="T2" fmla="*/ 0 w 286"/>
                <a:gd name="T3" fmla="*/ 0 h 82"/>
                <a:gd name="T4" fmla="*/ 0 w 286"/>
                <a:gd name="T5" fmla="*/ 0 h 82"/>
                <a:gd name="T6" fmla="*/ 0 w 286"/>
                <a:gd name="T7" fmla="*/ 0 h 82"/>
                <a:gd name="T8" fmla="*/ 0 w 286"/>
                <a:gd name="T9" fmla="*/ 0 h 82"/>
                <a:gd name="T10" fmla="*/ 0 w 286"/>
                <a:gd name="T11" fmla="*/ 0 h 82"/>
                <a:gd name="T12" fmla="*/ 0 w 286"/>
                <a:gd name="T13" fmla="*/ 0 h 82"/>
                <a:gd name="T14" fmla="*/ 0 w 286"/>
                <a:gd name="T15" fmla="*/ 0 h 82"/>
                <a:gd name="T16" fmla="*/ 0 w 286"/>
                <a:gd name="T17" fmla="*/ 0 h 82"/>
                <a:gd name="T18" fmla="*/ 0 w 286"/>
                <a:gd name="T19" fmla="*/ 0 h 82"/>
                <a:gd name="T20" fmla="*/ 0 w 286"/>
                <a:gd name="T21" fmla="*/ 0 h 82"/>
                <a:gd name="T22" fmla="*/ 0 w 286"/>
                <a:gd name="T23" fmla="*/ 0 h 82"/>
                <a:gd name="T24" fmla="*/ 0 w 286"/>
                <a:gd name="T25" fmla="*/ 0 h 82"/>
                <a:gd name="T26" fmla="*/ 0 w 286"/>
                <a:gd name="T27" fmla="*/ 0 h 82"/>
                <a:gd name="T28" fmla="*/ 0 w 286"/>
                <a:gd name="T29" fmla="*/ 0 h 82"/>
                <a:gd name="T30" fmla="*/ 0 w 286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6"/>
                <a:gd name="T49" fmla="*/ 0 h 82"/>
                <a:gd name="T50" fmla="*/ 286 w 286"/>
                <a:gd name="T51" fmla="*/ 82 h 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6" h="82">
                  <a:moveTo>
                    <a:pt x="286" y="0"/>
                  </a:moveTo>
                  <a:lnTo>
                    <a:pt x="268" y="21"/>
                  </a:lnTo>
                  <a:lnTo>
                    <a:pt x="247" y="37"/>
                  </a:lnTo>
                  <a:lnTo>
                    <a:pt x="228" y="47"/>
                  </a:lnTo>
                  <a:lnTo>
                    <a:pt x="210" y="56"/>
                  </a:lnTo>
                  <a:lnTo>
                    <a:pt x="188" y="61"/>
                  </a:lnTo>
                  <a:lnTo>
                    <a:pt x="169" y="63"/>
                  </a:lnTo>
                  <a:lnTo>
                    <a:pt x="148" y="65"/>
                  </a:lnTo>
                  <a:lnTo>
                    <a:pt x="130" y="65"/>
                  </a:lnTo>
                  <a:lnTo>
                    <a:pt x="108" y="65"/>
                  </a:lnTo>
                  <a:lnTo>
                    <a:pt x="89" y="63"/>
                  </a:lnTo>
                  <a:lnTo>
                    <a:pt x="71" y="63"/>
                  </a:lnTo>
                  <a:lnTo>
                    <a:pt x="52" y="65"/>
                  </a:lnTo>
                  <a:lnTo>
                    <a:pt x="33" y="69"/>
                  </a:lnTo>
                  <a:lnTo>
                    <a:pt x="17" y="73"/>
                  </a:lnTo>
                  <a:lnTo>
                    <a:pt x="0" y="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4" name="Freeform 171"/>
            <p:cNvSpPr>
              <a:spLocks/>
            </p:cNvSpPr>
            <p:nvPr/>
          </p:nvSpPr>
          <p:spPr bwMode="auto">
            <a:xfrm>
              <a:off x="3447" y="2293"/>
              <a:ext cx="22" cy="76"/>
            </a:xfrm>
            <a:custGeom>
              <a:avLst/>
              <a:gdLst>
                <a:gd name="T0" fmla="*/ 0 w 175"/>
                <a:gd name="T1" fmla="*/ 0 h 605"/>
                <a:gd name="T2" fmla="*/ 0 w 175"/>
                <a:gd name="T3" fmla="*/ 0 h 605"/>
                <a:gd name="T4" fmla="*/ 0 w 175"/>
                <a:gd name="T5" fmla="*/ 0 h 605"/>
                <a:gd name="T6" fmla="*/ 0 w 175"/>
                <a:gd name="T7" fmla="*/ 0 h 605"/>
                <a:gd name="T8" fmla="*/ 0 w 175"/>
                <a:gd name="T9" fmla="*/ 0 h 605"/>
                <a:gd name="T10" fmla="*/ 0 w 175"/>
                <a:gd name="T11" fmla="*/ 0 h 605"/>
                <a:gd name="T12" fmla="*/ 0 w 175"/>
                <a:gd name="T13" fmla="*/ 0 h 605"/>
                <a:gd name="T14" fmla="*/ 0 w 175"/>
                <a:gd name="T15" fmla="*/ 0 h 605"/>
                <a:gd name="T16" fmla="*/ 0 w 175"/>
                <a:gd name="T17" fmla="*/ 0 h 605"/>
                <a:gd name="T18" fmla="*/ 0 w 175"/>
                <a:gd name="T19" fmla="*/ 0 h 605"/>
                <a:gd name="T20" fmla="*/ 0 w 175"/>
                <a:gd name="T21" fmla="*/ 0 h 605"/>
                <a:gd name="T22" fmla="*/ 0 w 175"/>
                <a:gd name="T23" fmla="*/ 0 h 605"/>
                <a:gd name="T24" fmla="*/ 0 w 175"/>
                <a:gd name="T25" fmla="*/ 0 h 605"/>
                <a:gd name="T26" fmla="*/ 0 w 175"/>
                <a:gd name="T27" fmla="*/ 0 h 605"/>
                <a:gd name="T28" fmla="*/ 0 w 175"/>
                <a:gd name="T29" fmla="*/ 0 h 605"/>
                <a:gd name="T30" fmla="*/ 0 w 175"/>
                <a:gd name="T31" fmla="*/ 0 h 605"/>
                <a:gd name="T32" fmla="*/ 0 w 175"/>
                <a:gd name="T33" fmla="*/ 0 h 605"/>
                <a:gd name="T34" fmla="*/ 0 w 175"/>
                <a:gd name="T35" fmla="*/ 0 h 605"/>
                <a:gd name="T36" fmla="*/ 0 w 175"/>
                <a:gd name="T37" fmla="*/ 0 h 605"/>
                <a:gd name="T38" fmla="*/ 0 w 175"/>
                <a:gd name="T39" fmla="*/ 0 h 605"/>
                <a:gd name="T40" fmla="*/ 0 w 175"/>
                <a:gd name="T41" fmla="*/ 0 h 605"/>
                <a:gd name="T42" fmla="*/ 0 w 175"/>
                <a:gd name="T43" fmla="*/ 0 h 605"/>
                <a:gd name="T44" fmla="*/ 0 w 175"/>
                <a:gd name="T45" fmla="*/ 0 h 605"/>
                <a:gd name="T46" fmla="*/ 0 w 175"/>
                <a:gd name="T47" fmla="*/ 0 h 605"/>
                <a:gd name="T48" fmla="*/ 0 w 175"/>
                <a:gd name="T49" fmla="*/ 0 h 605"/>
                <a:gd name="T50" fmla="*/ 0 w 175"/>
                <a:gd name="T51" fmla="*/ 0 h 605"/>
                <a:gd name="T52" fmla="*/ 0 w 175"/>
                <a:gd name="T53" fmla="*/ 0 h 605"/>
                <a:gd name="T54" fmla="*/ 0 w 175"/>
                <a:gd name="T55" fmla="*/ 0 h 605"/>
                <a:gd name="T56" fmla="*/ 0 w 175"/>
                <a:gd name="T57" fmla="*/ 0 h 605"/>
                <a:gd name="T58" fmla="*/ 0 w 175"/>
                <a:gd name="T59" fmla="*/ 0 h 605"/>
                <a:gd name="T60" fmla="*/ 0 w 175"/>
                <a:gd name="T61" fmla="*/ 0 h 605"/>
                <a:gd name="T62" fmla="*/ 0 w 175"/>
                <a:gd name="T63" fmla="*/ 0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5"/>
                <a:gd name="T97" fmla="*/ 0 h 605"/>
                <a:gd name="T98" fmla="*/ 175 w 175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5" h="605">
                  <a:moveTo>
                    <a:pt x="175" y="0"/>
                  </a:moveTo>
                  <a:lnTo>
                    <a:pt x="171" y="21"/>
                  </a:lnTo>
                  <a:lnTo>
                    <a:pt x="166" y="40"/>
                  </a:lnTo>
                  <a:lnTo>
                    <a:pt x="164" y="59"/>
                  </a:lnTo>
                  <a:lnTo>
                    <a:pt x="158" y="77"/>
                  </a:lnTo>
                  <a:lnTo>
                    <a:pt x="154" y="96"/>
                  </a:lnTo>
                  <a:lnTo>
                    <a:pt x="149" y="115"/>
                  </a:lnTo>
                  <a:lnTo>
                    <a:pt x="145" y="133"/>
                  </a:lnTo>
                  <a:lnTo>
                    <a:pt x="140" y="152"/>
                  </a:lnTo>
                  <a:lnTo>
                    <a:pt x="136" y="171"/>
                  </a:lnTo>
                  <a:lnTo>
                    <a:pt x="130" y="189"/>
                  </a:lnTo>
                  <a:lnTo>
                    <a:pt x="126" y="209"/>
                  </a:lnTo>
                  <a:lnTo>
                    <a:pt x="121" y="228"/>
                  </a:lnTo>
                  <a:lnTo>
                    <a:pt x="115" y="246"/>
                  </a:lnTo>
                  <a:lnTo>
                    <a:pt x="110" y="265"/>
                  </a:lnTo>
                  <a:lnTo>
                    <a:pt x="104" y="284"/>
                  </a:lnTo>
                  <a:lnTo>
                    <a:pt x="98" y="302"/>
                  </a:lnTo>
                  <a:lnTo>
                    <a:pt x="93" y="323"/>
                  </a:lnTo>
                  <a:lnTo>
                    <a:pt x="86" y="343"/>
                  </a:lnTo>
                  <a:lnTo>
                    <a:pt x="82" y="362"/>
                  </a:lnTo>
                  <a:lnTo>
                    <a:pt x="74" y="380"/>
                  </a:lnTo>
                  <a:lnTo>
                    <a:pt x="70" y="399"/>
                  </a:lnTo>
                  <a:lnTo>
                    <a:pt x="63" y="418"/>
                  </a:lnTo>
                  <a:lnTo>
                    <a:pt x="56" y="436"/>
                  </a:lnTo>
                  <a:lnTo>
                    <a:pt x="52" y="455"/>
                  </a:lnTo>
                  <a:lnTo>
                    <a:pt x="44" y="474"/>
                  </a:lnTo>
                  <a:lnTo>
                    <a:pt x="37" y="492"/>
                  </a:lnTo>
                  <a:lnTo>
                    <a:pt x="30" y="511"/>
                  </a:lnTo>
                  <a:lnTo>
                    <a:pt x="26" y="530"/>
                  </a:lnTo>
                  <a:lnTo>
                    <a:pt x="18" y="548"/>
                  </a:lnTo>
                  <a:lnTo>
                    <a:pt x="11" y="568"/>
                  </a:lnTo>
                  <a:lnTo>
                    <a:pt x="0" y="60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5" name="Freeform 172"/>
            <p:cNvSpPr>
              <a:spLocks/>
            </p:cNvSpPr>
            <p:nvPr/>
          </p:nvSpPr>
          <p:spPr bwMode="auto">
            <a:xfrm>
              <a:off x="3469" y="2194"/>
              <a:ext cx="29" cy="99"/>
            </a:xfrm>
            <a:custGeom>
              <a:avLst/>
              <a:gdLst>
                <a:gd name="T0" fmla="*/ 0 w 235"/>
                <a:gd name="T1" fmla="*/ 0 h 791"/>
                <a:gd name="T2" fmla="*/ 0 w 235"/>
                <a:gd name="T3" fmla="*/ 0 h 791"/>
                <a:gd name="T4" fmla="*/ 0 w 235"/>
                <a:gd name="T5" fmla="*/ 0 h 791"/>
                <a:gd name="T6" fmla="*/ 0 w 235"/>
                <a:gd name="T7" fmla="*/ 0 h 791"/>
                <a:gd name="T8" fmla="*/ 0 w 235"/>
                <a:gd name="T9" fmla="*/ 0 h 791"/>
                <a:gd name="T10" fmla="*/ 0 w 235"/>
                <a:gd name="T11" fmla="*/ 0 h 791"/>
                <a:gd name="T12" fmla="*/ 0 w 235"/>
                <a:gd name="T13" fmla="*/ 0 h 791"/>
                <a:gd name="T14" fmla="*/ 0 w 235"/>
                <a:gd name="T15" fmla="*/ 0 h 791"/>
                <a:gd name="T16" fmla="*/ 0 w 235"/>
                <a:gd name="T17" fmla="*/ 0 h 791"/>
                <a:gd name="T18" fmla="*/ 0 w 235"/>
                <a:gd name="T19" fmla="*/ 0 h 791"/>
                <a:gd name="T20" fmla="*/ 0 w 235"/>
                <a:gd name="T21" fmla="*/ 0 h 791"/>
                <a:gd name="T22" fmla="*/ 0 w 235"/>
                <a:gd name="T23" fmla="*/ 0 h 791"/>
                <a:gd name="T24" fmla="*/ 0 w 235"/>
                <a:gd name="T25" fmla="*/ 0 h 791"/>
                <a:gd name="T26" fmla="*/ 0 w 235"/>
                <a:gd name="T27" fmla="*/ 0 h 791"/>
                <a:gd name="T28" fmla="*/ 0 w 235"/>
                <a:gd name="T29" fmla="*/ 0 h 791"/>
                <a:gd name="T30" fmla="*/ 0 w 235"/>
                <a:gd name="T31" fmla="*/ 0 h 791"/>
                <a:gd name="T32" fmla="*/ 0 w 235"/>
                <a:gd name="T33" fmla="*/ 0 h 791"/>
                <a:gd name="T34" fmla="*/ 0 w 235"/>
                <a:gd name="T35" fmla="*/ 0 h 791"/>
                <a:gd name="T36" fmla="*/ 0 w 235"/>
                <a:gd name="T37" fmla="*/ 0 h 791"/>
                <a:gd name="T38" fmla="*/ 0 w 235"/>
                <a:gd name="T39" fmla="*/ 0 h 791"/>
                <a:gd name="T40" fmla="*/ 0 w 235"/>
                <a:gd name="T41" fmla="*/ 0 h 791"/>
                <a:gd name="T42" fmla="*/ 0 w 235"/>
                <a:gd name="T43" fmla="*/ 0 h 791"/>
                <a:gd name="T44" fmla="*/ 0 w 235"/>
                <a:gd name="T45" fmla="*/ 0 h 791"/>
                <a:gd name="T46" fmla="*/ 0 w 235"/>
                <a:gd name="T47" fmla="*/ 0 h 791"/>
                <a:gd name="T48" fmla="*/ 0 w 235"/>
                <a:gd name="T49" fmla="*/ 0 h 791"/>
                <a:gd name="T50" fmla="*/ 0 w 235"/>
                <a:gd name="T51" fmla="*/ 0 h 791"/>
                <a:gd name="T52" fmla="*/ 0 w 235"/>
                <a:gd name="T53" fmla="*/ 0 h 791"/>
                <a:gd name="T54" fmla="*/ 0 w 235"/>
                <a:gd name="T55" fmla="*/ 0 h 791"/>
                <a:gd name="T56" fmla="*/ 0 w 235"/>
                <a:gd name="T57" fmla="*/ 0 h 791"/>
                <a:gd name="T58" fmla="*/ 0 w 235"/>
                <a:gd name="T59" fmla="*/ 0 h 791"/>
                <a:gd name="T60" fmla="*/ 0 w 235"/>
                <a:gd name="T61" fmla="*/ 0 h 791"/>
                <a:gd name="T62" fmla="*/ 0 w 235"/>
                <a:gd name="T63" fmla="*/ 0 h 7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5"/>
                <a:gd name="T97" fmla="*/ 0 h 791"/>
                <a:gd name="T98" fmla="*/ 235 w 235"/>
                <a:gd name="T99" fmla="*/ 791 h 7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5" h="791">
                  <a:moveTo>
                    <a:pt x="0" y="791"/>
                  </a:moveTo>
                  <a:lnTo>
                    <a:pt x="9" y="766"/>
                  </a:lnTo>
                  <a:lnTo>
                    <a:pt x="19" y="740"/>
                  </a:lnTo>
                  <a:lnTo>
                    <a:pt x="28" y="712"/>
                  </a:lnTo>
                  <a:lnTo>
                    <a:pt x="35" y="686"/>
                  </a:lnTo>
                  <a:lnTo>
                    <a:pt x="45" y="660"/>
                  </a:lnTo>
                  <a:lnTo>
                    <a:pt x="54" y="634"/>
                  </a:lnTo>
                  <a:lnTo>
                    <a:pt x="61" y="608"/>
                  </a:lnTo>
                  <a:lnTo>
                    <a:pt x="68" y="582"/>
                  </a:lnTo>
                  <a:lnTo>
                    <a:pt x="78" y="559"/>
                  </a:lnTo>
                  <a:lnTo>
                    <a:pt x="85" y="533"/>
                  </a:lnTo>
                  <a:lnTo>
                    <a:pt x="91" y="509"/>
                  </a:lnTo>
                  <a:lnTo>
                    <a:pt x="99" y="483"/>
                  </a:lnTo>
                  <a:lnTo>
                    <a:pt x="106" y="461"/>
                  </a:lnTo>
                  <a:lnTo>
                    <a:pt x="113" y="435"/>
                  </a:lnTo>
                  <a:lnTo>
                    <a:pt x="120" y="411"/>
                  </a:lnTo>
                  <a:lnTo>
                    <a:pt x="127" y="388"/>
                  </a:lnTo>
                  <a:lnTo>
                    <a:pt x="132" y="364"/>
                  </a:lnTo>
                  <a:lnTo>
                    <a:pt x="139" y="338"/>
                  </a:lnTo>
                  <a:lnTo>
                    <a:pt x="145" y="314"/>
                  </a:lnTo>
                  <a:lnTo>
                    <a:pt x="153" y="291"/>
                  </a:lnTo>
                  <a:lnTo>
                    <a:pt x="160" y="268"/>
                  </a:lnTo>
                  <a:lnTo>
                    <a:pt x="165" y="245"/>
                  </a:lnTo>
                  <a:lnTo>
                    <a:pt x="171" y="221"/>
                  </a:lnTo>
                  <a:lnTo>
                    <a:pt x="178" y="195"/>
                  </a:lnTo>
                  <a:lnTo>
                    <a:pt x="186" y="171"/>
                  </a:lnTo>
                  <a:lnTo>
                    <a:pt x="193" y="148"/>
                  </a:lnTo>
                  <a:lnTo>
                    <a:pt x="197" y="124"/>
                  </a:lnTo>
                  <a:lnTo>
                    <a:pt x="204" y="98"/>
                  </a:lnTo>
                  <a:lnTo>
                    <a:pt x="212" y="76"/>
                  </a:lnTo>
                  <a:lnTo>
                    <a:pt x="219" y="52"/>
                  </a:lnTo>
                  <a:lnTo>
                    <a:pt x="23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6" name="Freeform 173"/>
            <p:cNvSpPr>
              <a:spLocks/>
            </p:cNvSpPr>
            <p:nvPr/>
          </p:nvSpPr>
          <p:spPr bwMode="auto">
            <a:xfrm>
              <a:off x="3480" y="2156"/>
              <a:ext cx="51" cy="137"/>
            </a:xfrm>
            <a:custGeom>
              <a:avLst/>
              <a:gdLst>
                <a:gd name="T0" fmla="*/ 0 w 411"/>
                <a:gd name="T1" fmla="*/ 0 h 1093"/>
                <a:gd name="T2" fmla="*/ 0 w 411"/>
                <a:gd name="T3" fmla="*/ 0 h 1093"/>
                <a:gd name="T4" fmla="*/ 0 w 411"/>
                <a:gd name="T5" fmla="*/ 0 h 1093"/>
                <a:gd name="T6" fmla="*/ 0 w 411"/>
                <a:gd name="T7" fmla="*/ 0 h 1093"/>
                <a:gd name="T8" fmla="*/ 0 w 411"/>
                <a:gd name="T9" fmla="*/ 0 h 1093"/>
                <a:gd name="T10" fmla="*/ 0 w 411"/>
                <a:gd name="T11" fmla="*/ 0 h 1093"/>
                <a:gd name="T12" fmla="*/ 0 w 411"/>
                <a:gd name="T13" fmla="*/ 0 h 1093"/>
                <a:gd name="T14" fmla="*/ 0 w 411"/>
                <a:gd name="T15" fmla="*/ 0 h 1093"/>
                <a:gd name="T16" fmla="*/ 0 w 411"/>
                <a:gd name="T17" fmla="*/ 0 h 1093"/>
                <a:gd name="T18" fmla="*/ 0 w 411"/>
                <a:gd name="T19" fmla="*/ 0 h 1093"/>
                <a:gd name="T20" fmla="*/ 0 w 411"/>
                <a:gd name="T21" fmla="*/ 0 h 1093"/>
                <a:gd name="T22" fmla="*/ 0 w 411"/>
                <a:gd name="T23" fmla="*/ 0 h 1093"/>
                <a:gd name="T24" fmla="*/ 0 w 411"/>
                <a:gd name="T25" fmla="*/ 0 h 1093"/>
                <a:gd name="T26" fmla="*/ 0 w 411"/>
                <a:gd name="T27" fmla="*/ 0 h 1093"/>
                <a:gd name="T28" fmla="*/ 0 w 411"/>
                <a:gd name="T29" fmla="*/ 0 h 1093"/>
                <a:gd name="T30" fmla="*/ 0 w 411"/>
                <a:gd name="T31" fmla="*/ 0 h 1093"/>
                <a:gd name="T32" fmla="*/ 0 w 411"/>
                <a:gd name="T33" fmla="*/ 0 h 1093"/>
                <a:gd name="T34" fmla="*/ 0 w 411"/>
                <a:gd name="T35" fmla="*/ 0 h 1093"/>
                <a:gd name="T36" fmla="*/ 0 w 411"/>
                <a:gd name="T37" fmla="*/ 0 h 1093"/>
                <a:gd name="T38" fmla="*/ 0 w 411"/>
                <a:gd name="T39" fmla="*/ 0 h 1093"/>
                <a:gd name="T40" fmla="*/ 0 w 411"/>
                <a:gd name="T41" fmla="*/ 0 h 1093"/>
                <a:gd name="T42" fmla="*/ 0 w 411"/>
                <a:gd name="T43" fmla="*/ 0 h 1093"/>
                <a:gd name="T44" fmla="*/ 0 w 411"/>
                <a:gd name="T45" fmla="*/ 0 h 1093"/>
                <a:gd name="T46" fmla="*/ 0 w 411"/>
                <a:gd name="T47" fmla="*/ 0 h 1093"/>
                <a:gd name="T48" fmla="*/ 0 w 411"/>
                <a:gd name="T49" fmla="*/ 0 h 1093"/>
                <a:gd name="T50" fmla="*/ 0 w 411"/>
                <a:gd name="T51" fmla="*/ 0 h 1093"/>
                <a:gd name="T52" fmla="*/ 0 w 411"/>
                <a:gd name="T53" fmla="*/ 0 h 1093"/>
                <a:gd name="T54" fmla="*/ 0 w 411"/>
                <a:gd name="T55" fmla="*/ 0 h 1093"/>
                <a:gd name="T56" fmla="*/ 0 w 411"/>
                <a:gd name="T57" fmla="*/ 0 h 1093"/>
                <a:gd name="T58" fmla="*/ 0 w 411"/>
                <a:gd name="T59" fmla="*/ 0 h 1093"/>
                <a:gd name="T60" fmla="*/ 0 w 411"/>
                <a:gd name="T61" fmla="*/ 0 h 1093"/>
                <a:gd name="T62" fmla="*/ 0 w 411"/>
                <a:gd name="T63" fmla="*/ 0 h 10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11"/>
                <a:gd name="T97" fmla="*/ 0 h 1093"/>
                <a:gd name="T98" fmla="*/ 411 w 411"/>
                <a:gd name="T99" fmla="*/ 1093 h 10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11" h="1093">
                  <a:moveTo>
                    <a:pt x="0" y="1093"/>
                  </a:moveTo>
                  <a:lnTo>
                    <a:pt x="13" y="1060"/>
                  </a:lnTo>
                  <a:lnTo>
                    <a:pt x="24" y="1026"/>
                  </a:lnTo>
                  <a:lnTo>
                    <a:pt x="38" y="993"/>
                  </a:lnTo>
                  <a:lnTo>
                    <a:pt x="50" y="958"/>
                  </a:lnTo>
                  <a:lnTo>
                    <a:pt x="64" y="924"/>
                  </a:lnTo>
                  <a:lnTo>
                    <a:pt x="76" y="889"/>
                  </a:lnTo>
                  <a:lnTo>
                    <a:pt x="89" y="857"/>
                  </a:lnTo>
                  <a:lnTo>
                    <a:pt x="101" y="822"/>
                  </a:lnTo>
                  <a:lnTo>
                    <a:pt x="115" y="788"/>
                  </a:lnTo>
                  <a:lnTo>
                    <a:pt x="127" y="753"/>
                  </a:lnTo>
                  <a:lnTo>
                    <a:pt x="141" y="718"/>
                  </a:lnTo>
                  <a:lnTo>
                    <a:pt x="153" y="686"/>
                  </a:lnTo>
                  <a:lnTo>
                    <a:pt x="167" y="650"/>
                  </a:lnTo>
                  <a:lnTo>
                    <a:pt x="179" y="617"/>
                  </a:lnTo>
                  <a:lnTo>
                    <a:pt x="193" y="582"/>
                  </a:lnTo>
                  <a:lnTo>
                    <a:pt x="205" y="547"/>
                  </a:lnTo>
                  <a:lnTo>
                    <a:pt x="216" y="514"/>
                  </a:lnTo>
                  <a:lnTo>
                    <a:pt x="231" y="479"/>
                  </a:lnTo>
                  <a:lnTo>
                    <a:pt x="242" y="446"/>
                  </a:lnTo>
                  <a:lnTo>
                    <a:pt x="257" y="411"/>
                  </a:lnTo>
                  <a:lnTo>
                    <a:pt x="268" y="379"/>
                  </a:lnTo>
                  <a:lnTo>
                    <a:pt x="281" y="343"/>
                  </a:lnTo>
                  <a:lnTo>
                    <a:pt x="294" y="308"/>
                  </a:lnTo>
                  <a:lnTo>
                    <a:pt x="307" y="275"/>
                  </a:lnTo>
                  <a:lnTo>
                    <a:pt x="320" y="240"/>
                  </a:lnTo>
                  <a:lnTo>
                    <a:pt x="333" y="206"/>
                  </a:lnTo>
                  <a:lnTo>
                    <a:pt x="346" y="172"/>
                  </a:lnTo>
                  <a:lnTo>
                    <a:pt x="359" y="139"/>
                  </a:lnTo>
                  <a:lnTo>
                    <a:pt x="372" y="104"/>
                  </a:lnTo>
                  <a:lnTo>
                    <a:pt x="385" y="70"/>
                  </a:lnTo>
                  <a:lnTo>
                    <a:pt x="41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7" name="Freeform 174"/>
            <p:cNvSpPr>
              <a:spLocks/>
            </p:cNvSpPr>
            <p:nvPr/>
          </p:nvSpPr>
          <p:spPr bwMode="auto">
            <a:xfrm>
              <a:off x="3023" y="2221"/>
              <a:ext cx="29" cy="7"/>
            </a:xfrm>
            <a:custGeom>
              <a:avLst/>
              <a:gdLst>
                <a:gd name="T0" fmla="*/ 0 w 229"/>
                <a:gd name="T1" fmla="*/ 0 h 63"/>
                <a:gd name="T2" fmla="*/ 0 w 229"/>
                <a:gd name="T3" fmla="*/ 0 h 63"/>
                <a:gd name="T4" fmla="*/ 0 w 229"/>
                <a:gd name="T5" fmla="*/ 0 h 63"/>
                <a:gd name="T6" fmla="*/ 0 w 229"/>
                <a:gd name="T7" fmla="*/ 0 h 63"/>
                <a:gd name="T8" fmla="*/ 0 w 229"/>
                <a:gd name="T9" fmla="*/ 0 h 63"/>
                <a:gd name="T10" fmla="*/ 0 w 229"/>
                <a:gd name="T11" fmla="*/ 0 h 63"/>
                <a:gd name="T12" fmla="*/ 0 w 229"/>
                <a:gd name="T13" fmla="*/ 0 h 63"/>
                <a:gd name="T14" fmla="*/ 0 w 229"/>
                <a:gd name="T15" fmla="*/ 0 h 63"/>
                <a:gd name="T16" fmla="*/ 0 w 229"/>
                <a:gd name="T17" fmla="*/ 0 h 63"/>
                <a:gd name="T18" fmla="*/ 0 w 229"/>
                <a:gd name="T19" fmla="*/ 0 h 63"/>
                <a:gd name="T20" fmla="*/ 0 w 229"/>
                <a:gd name="T21" fmla="*/ 0 h 63"/>
                <a:gd name="T22" fmla="*/ 0 w 229"/>
                <a:gd name="T23" fmla="*/ 0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9"/>
                <a:gd name="T37" fmla="*/ 0 h 63"/>
                <a:gd name="T38" fmla="*/ 229 w 229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9" h="63">
                  <a:moveTo>
                    <a:pt x="229" y="0"/>
                  </a:moveTo>
                  <a:lnTo>
                    <a:pt x="216" y="16"/>
                  </a:lnTo>
                  <a:lnTo>
                    <a:pt x="199" y="20"/>
                  </a:lnTo>
                  <a:lnTo>
                    <a:pt x="178" y="26"/>
                  </a:lnTo>
                  <a:lnTo>
                    <a:pt x="157" y="33"/>
                  </a:lnTo>
                  <a:lnTo>
                    <a:pt x="131" y="37"/>
                  </a:lnTo>
                  <a:lnTo>
                    <a:pt x="108" y="42"/>
                  </a:lnTo>
                  <a:lnTo>
                    <a:pt x="82" y="46"/>
                  </a:lnTo>
                  <a:lnTo>
                    <a:pt x="58" y="51"/>
                  </a:lnTo>
                  <a:lnTo>
                    <a:pt x="37" y="56"/>
                  </a:lnTo>
                  <a:lnTo>
                    <a:pt x="17" y="58"/>
                  </a:lnTo>
                  <a:lnTo>
                    <a:pt x="0" y="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8" name="Freeform 175"/>
            <p:cNvSpPr>
              <a:spLocks/>
            </p:cNvSpPr>
            <p:nvPr/>
          </p:nvSpPr>
          <p:spPr bwMode="auto">
            <a:xfrm>
              <a:off x="3405" y="2233"/>
              <a:ext cx="49" cy="144"/>
            </a:xfrm>
            <a:custGeom>
              <a:avLst/>
              <a:gdLst>
                <a:gd name="T0" fmla="*/ 0 w 385"/>
                <a:gd name="T1" fmla="*/ 0 h 1152"/>
                <a:gd name="T2" fmla="*/ 0 w 385"/>
                <a:gd name="T3" fmla="*/ 0 h 1152"/>
                <a:gd name="T4" fmla="*/ 0 w 385"/>
                <a:gd name="T5" fmla="*/ 0 h 1152"/>
                <a:gd name="T6" fmla="*/ 0 w 385"/>
                <a:gd name="T7" fmla="*/ 0 h 1152"/>
                <a:gd name="T8" fmla="*/ 0 w 385"/>
                <a:gd name="T9" fmla="*/ 0 h 1152"/>
                <a:gd name="T10" fmla="*/ 0 w 385"/>
                <a:gd name="T11" fmla="*/ 0 h 1152"/>
                <a:gd name="T12" fmla="*/ 0 w 385"/>
                <a:gd name="T13" fmla="*/ 0 h 1152"/>
                <a:gd name="T14" fmla="*/ 0 w 385"/>
                <a:gd name="T15" fmla="*/ 0 h 1152"/>
                <a:gd name="T16" fmla="*/ 0 w 385"/>
                <a:gd name="T17" fmla="*/ 0 h 1152"/>
                <a:gd name="T18" fmla="*/ 0 w 385"/>
                <a:gd name="T19" fmla="*/ 0 h 1152"/>
                <a:gd name="T20" fmla="*/ 0 w 385"/>
                <a:gd name="T21" fmla="*/ 0 h 1152"/>
                <a:gd name="T22" fmla="*/ 0 w 385"/>
                <a:gd name="T23" fmla="*/ 0 h 1152"/>
                <a:gd name="T24" fmla="*/ 0 w 385"/>
                <a:gd name="T25" fmla="*/ 0 h 1152"/>
                <a:gd name="T26" fmla="*/ 0 w 385"/>
                <a:gd name="T27" fmla="*/ 0 h 1152"/>
                <a:gd name="T28" fmla="*/ 0 w 385"/>
                <a:gd name="T29" fmla="*/ 0 h 1152"/>
                <a:gd name="T30" fmla="*/ 0 w 385"/>
                <a:gd name="T31" fmla="*/ 0 h 1152"/>
                <a:gd name="T32" fmla="*/ 0 w 385"/>
                <a:gd name="T33" fmla="*/ 0 h 1152"/>
                <a:gd name="T34" fmla="*/ 0 w 385"/>
                <a:gd name="T35" fmla="*/ 0 h 1152"/>
                <a:gd name="T36" fmla="*/ 0 w 385"/>
                <a:gd name="T37" fmla="*/ 0 h 1152"/>
                <a:gd name="T38" fmla="*/ 0 w 385"/>
                <a:gd name="T39" fmla="*/ 0 h 1152"/>
                <a:gd name="T40" fmla="*/ 0 w 385"/>
                <a:gd name="T41" fmla="*/ 0 h 1152"/>
                <a:gd name="T42" fmla="*/ 0 w 385"/>
                <a:gd name="T43" fmla="*/ 0 h 1152"/>
                <a:gd name="T44" fmla="*/ 0 w 385"/>
                <a:gd name="T45" fmla="*/ 0 h 1152"/>
                <a:gd name="T46" fmla="*/ 0 w 385"/>
                <a:gd name="T47" fmla="*/ 0 h 1152"/>
                <a:gd name="T48" fmla="*/ 0 w 385"/>
                <a:gd name="T49" fmla="*/ 0 h 1152"/>
                <a:gd name="T50" fmla="*/ 0 w 385"/>
                <a:gd name="T51" fmla="*/ 0 h 1152"/>
                <a:gd name="T52" fmla="*/ 0 w 385"/>
                <a:gd name="T53" fmla="*/ 0 h 1152"/>
                <a:gd name="T54" fmla="*/ 0 w 385"/>
                <a:gd name="T55" fmla="*/ 0 h 1152"/>
                <a:gd name="T56" fmla="*/ 0 w 385"/>
                <a:gd name="T57" fmla="*/ 0 h 1152"/>
                <a:gd name="T58" fmla="*/ 0 w 385"/>
                <a:gd name="T59" fmla="*/ 0 h 1152"/>
                <a:gd name="T60" fmla="*/ 0 w 385"/>
                <a:gd name="T61" fmla="*/ 0 h 1152"/>
                <a:gd name="T62" fmla="*/ 0 w 385"/>
                <a:gd name="T63" fmla="*/ 0 h 11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5"/>
                <a:gd name="T97" fmla="*/ 0 h 1152"/>
                <a:gd name="T98" fmla="*/ 385 w 385"/>
                <a:gd name="T99" fmla="*/ 1152 h 11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5" h="1152">
                  <a:moveTo>
                    <a:pt x="385" y="0"/>
                  </a:moveTo>
                  <a:lnTo>
                    <a:pt x="377" y="34"/>
                  </a:lnTo>
                  <a:lnTo>
                    <a:pt x="372" y="71"/>
                  </a:lnTo>
                  <a:lnTo>
                    <a:pt x="365" y="105"/>
                  </a:lnTo>
                  <a:lnTo>
                    <a:pt x="359" y="143"/>
                  </a:lnTo>
                  <a:lnTo>
                    <a:pt x="349" y="179"/>
                  </a:lnTo>
                  <a:lnTo>
                    <a:pt x="342" y="213"/>
                  </a:lnTo>
                  <a:lnTo>
                    <a:pt x="333" y="248"/>
                  </a:lnTo>
                  <a:lnTo>
                    <a:pt x="323" y="285"/>
                  </a:lnTo>
                  <a:lnTo>
                    <a:pt x="314" y="321"/>
                  </a:lnTo>
                  <a:lnTo>
                    <a:pt x="305" y="359"/>
                  </a:lnTo>
                  <a:lnTo>
                    <a:pt x="292" y="393"/>
                  </a:lnTo>
                  <a:lnTo>
                    <a:pt x="283" y="432"/>
                  </a:lnTo>
                  <a:lnTo>
                    <a:pt x="271" y="467"/>
                  </a:lnTo>
                  <a:lnTo>
                    <a:pt x="260" y="504"/>
                  </a:lnTo>
                  <a:lnTo>
                    <a:pt x="248" y="542"/>
                  </a:lnTo>
                  <a:lnTo>
                    <a:pt x="234" y="577"/>
                  </a:lnTo>
                  <a:lnTo>
                    <a:pt x="223" y="614"/>
                  </a:lnTo>
                  <a:lnTo>
                    <a:pt x="208" y="652"/>
                  </a:lnTo>
                  <a:lnTo>
                    <a:pt x="194" y="687"/>
                  </a:lnTo>
                  <a:lnTo>
                    <a:pt x="182" y="724"/>
                  </a:lnTo>
                  <a:lnTo>
                    <a:pt x="169" y="760"/>
                  </a:lnTo>
                  <a:lnTo>
                    <a:pt x="152" y="797"/>
                  </a:lnTo>
                  <a:lnTo>
                    <a:pt x="138" y="832"/>
                  </a:lnTo>
                  <a:lnTo>
                    <a:pt x="124" y="871"/>
                  </a:lnTo>
                  <a:lnTo>
                    <a:pt x="110" y="905"/>
                  </a:lnTo>
                  <a:lnTo>
                    <a:pt x="93" y="940"/>
                  </a:lnTo>
                  <a:lnTo>
                    <a:pt x="76" y="977"/>
                  </a:lnTo>
                  <a:lnTo>
                    <a:pt x="63" y="1013"/>
                  </a:lnTo>
                  <a:lnTo>
                    <a:pt x="46" y="1048"/>
                  </a:lnTo>
                  <a:lnTo>
                    <a:pt x="30" y="1083"/>
                  </a:lnTo>
                  <a:lnTo>
                    <a:pt x="0" y="11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699" name="Freeform 176"/>
            <p:cNvSpPr>
              <a:spLocks/>
            </p:cNvSpPr>
            <p:nvPr/>
          </p:nvSpPr>
          <p:spPr bwMode="auto">
            <a:xfrm>
              <a:off x="3084" y="2266"/>
              <a:ext cx="17" cy="18"/>
            </a:xfrm>
            <a:custGeom>
              <a:avLst/>
              <a:gdLst>
                <a:gd name="T0" fmla="*/ 0 w 141"/>
                <a:gd name="T1" fmla="*/ 0 h 145"/>
                <a:gd name="T2" fmla="*/ 0 w 141"/>
                <a:gd name="T3" fmla="*/ 0 h 145"/>
                <a:gd name="T4" fmla="*/ 0 w 141"/>
                <a:gd name="T5" fmla="*/ 0 h 145"/>
                <a:gd name="T6" fmla="*/ 0 w 141"/>
                <a:gd name="T7" fmla="*/ 0 h 145"/>
                <a:gd name="T8" fmla="*/ 0 w 141"/>
                <a:gd name="T9" fmla="*/ 0 h 145"/>
                <a:gd name="T10" fmla="*/ 0 w 141"/>
                <a:gd name="T11" fmla="*/ 0 h 145"/>
                <a:gd name="T12" fmla="*/ 0 w 141"/>
                <a:gd name="T13" fmla="*/ 0 h 145"/>
                <a:gd name="T14" fmla="*/ 0 w 141"/>
                <a:gd name="T15" fmla="*/ 0 h 145"/>
                <a:gd name="T16" fmla="*/ 0 w 141"/>
                <a:gd name="T17" fmla="*/ 0 h 1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1"/>
                <a:gd name="T28" fmla="*/ 0 h 145"/>
                <a:gd name="T29" fmla="*/ 141 w 141"/>
                <a:gd name="T30" fmla="*/ 145 h 1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1" h="145">
                  <a:moveTo>
                    <a:pt x="141" y="0"/>
                  </a:moveTo>
                  <a:lnTo>
                    <a:pt x="122" y="18"/>
                  </a:lnTo>
                  <a:lnTo>
                    <a:pt x="108" y="35"/>
                  </a:lnTo>
                  <a:lnTo>
                    <a:pt x="90" y="54"/>
                  </a:lnTo>
                  <a:lnTo>
                    <a:pt x="71" y="72"/>
                  </a:lnTo>
                  <a:lnTo>
                    <a:pt x="51" y="91"/>
                  </a:lnTo>
                  <a:lnTo>
                    <a:pt x="33" y="110"/>
                  </a:lnTo>
                  <a:lnTo>
                    <a:pt x="19" y="126"/>
                  </a:lnTo>
                  <a:lnTo>
                    <a:pt x="0" y="1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0" name="Freeform 177"/>
            <p:cNvSpPr>
              <a:spLocks/>
            </p:cNvSpPr>
            <p:nvPr/>
          </p:nvSpPr>
          <p:spPr bwMode="auto">
            <a:xfrm>
              <a:off x="3345" y="2267"/>
              <a:ext cx="44" cy="125"/>
            </a:xfrm>
            <a:custGeom>
              <a:avLst/>
              <a:gdLst>
                <a:gd name="T0" fmla="*/ 0 w 354"/>
                <a:gd name="T1" fmla="*/ 0 h 999"/>
                <a:gd name="T2" fmla="*/ 0 w 354"/>
                <a:gd name="T3" fmla="*/ 0 h 999"/>
                <a:gd name="T4" fmla="*/ 0 w 354"/>
                <a:gd name="T5" fmla="*/ 0 h 999"/>
                <a:gd name="T6" fmla="*/ 0 w 354"/>
                <a:gd name="T7" fmla="*/ 0 h 999"/>
                <a:gd name="T8" fmla="*/ 0 w 354"/>
                <a:gd name="T9" fmla="*/ 0 h 999"/>
                <a:gd name="T10" fmla="*/ 0 w 354"/>
                <a:gd name="T11" fmla="*/ 0 h 999"/>
                <a:gd name="T12" fmla="*/ 0 w 354"/>
                <a:gd name="T13" fmla="*/ 0 h 999"/>
                <a:gd name="T14" fmla="*/ 0 w 354"/>
                <a:gd name="T15" fmla="*/ 0 h 999"/>
                <a:gd name="T16" fmla="*/ 0 w 354"/>
                <a:gd name="T17" fmla="*/ 0 h 999"/>
                <a:gd name="T18" fmla="*/ 0 w 354"/>
                <a:gd name="T19" fmla="*/ 0 h 999"/>
                <a:gd name="T20" fmla="*/ 0 w 354"/>
                <a:gd name="T21" fmla="*/ 0 h 999"/>
                <a:gd name="T22" fmla="*/ 0 w 354"/>
                <a:gd name="T23" fmla="*/ 0 h 999"/>
                <a:gd name="T24" fmla="*/ 0 w 354"/>
                <a:gd name="T25" fmla="*/ 0 h 999"/>
                <a:gd name="T26" fmla="*/ 0 w 354"/>
                <a:gd name="T27" fmla="*/ 0 h 999"/>
                <a:gd name="T28" fmla="*/ 0 w 354"/>
                <a:gd name="T29" fmla="*/ 0 h 999"/>
                <a:gd name="T30" fmla="*/ 0 w 354"/>
                <a:gd name="T31" fmla="*/ 0 h 999"/>
                <a:gd name="T32" fmla="*/ 0 w 354"/>
                <a:gd name="T33" fmla="*/ 0 h 999"/>
                <a:gd name="T34" fmla="*/ 0 w 354"/>
                <a:gd name="T35" fmla="*/ 0 h 999"/>
                <a:gd name="T36" fmla="*/ 0 w 354"/>
                <a:gd name="T37" fmla="*/ 0 h 999"/>
                <a:gd name="T38" fmla="*/ 0 w 354"/>
                <a:gd name="T39" fmla="*/ 0 h 999"/>
                <a:gd name="T40" fmla="*/ 0 w 354"/>
                <a:gd name="T41" fmla="*/ 0 h 999"/>
                <a:gd name="T42" fmla="*/ 0 w 354"/>
                <a:gd name="T43" fmla="*/ 0 h 999"/>
                <a:gd name="T44" fmla="*/ 0 w 354"/>
                <a:gd name="T45" fmla="*/ 0 h 999"/>
                <a:gd name="T46" fmla="*/ 0 w 354"/>
                <a:gd name="T47" fmla="*/ 0 h 999"/>
                <a:gd name="T48" fmla="*/ 0 w 354"/>
                <a:gd name="T49" fmla="*/ 0 h 999"/>
                <a:gd name="T50" fmla="*/ 0 w 354"/>
                <a:gd name="T51" fmla="*/ 0 h 999"/>
                <a:gd name="T52" fmla="*/ 0 w 354"/>
                <a:gd name="T53" fmla="*/ 0 h 999"/>
                <a:gd name="T54" fmla="*/ 0 w 354"/>
                <a:gd name="T55" fmla="*/ 0 h 999"/>
                <a:gd name="T56" fmla="*/ 0 w 354"/>
                <a:gd name="T57" fmla="*/ 0 h 999"/>
                <a:gd name="T58" fmla="*/ 0 w 354"/>
                <a:gd name="T59" fmla="*/ 0 h 999"/>
                <a:gd name="T60" fmla="*/ 0 w 354"/>
                <a:gd name="T61" fmla="*/ 0 h 999"/>
                <a:gd name="T62" fmla="*/ 0 w 354"/>
                <a:gd name="T63" fmla="*/ 0 h 9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4"/>
                <a:gd name="T97" fmla="*/ 0 h 999"/>
                <a:gd name="T98" fmla="*/ 354 w 354"/>
                <a:gd name="T99" fmla="*/ 999 h 9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4" h="999">
                  <a:moveTo>
                    <a:pt x="0" y="999"/>
                  </a:moveTo>
                  <a:lnTo>
                    <a:pt x="14" y="975"/>
                  </a:lnTo>
                  <a:lnTo>
                    <a:pt x="30" y="950"/>
                  </a:lnTo>
                  <a:lnTo>
                    <a:pt x="45" y="925"/>
                  </a:lnTo>
                  <a:lnTo>
                    <a:pt x="58" y="896"/>
                  </a:lnTo>
                  <a:lnTo>
                    <a:pt x="73" y="868"/>
                  </a:lnTo>
                  <a:lnTo>
                    <a:pt x="86" y="840"/>
                  </a:lnTo>
                  <a:lnTo>
                    <a:pt x="101" y="809"/>
                  </a:lnTo>
                  <a:lnTo>
                    <a:pt x="115" y="778"/>
                  </a:lnTo>
                  <a:lnTo>
                    <a:pt x="127" y="748"/>
                  </a:lnTo>
                  <a:lnTo>
                    <a:pt x="140" y="718"/>
                  </a:lnTo>
                  <a:lnTo>
                    <a:pt x="153" y="685"/>
                  </a:lnTo>
                  <a:lnTo>
                    <a:pt x="164" y="652"/>
                  </a:lnTo>
                  <a:lnTo>
                    <a:pt x="175" y="622"/>
                  </a:lnTo>
                  <a:lnTo>
                    <a:pt x="188" y="588"/>
                  </a:lnTo>
                  <a:lnTo>
                    <a:pt x="199" y="553"/>
                  </a:lnTo>
                  <a:lnTo>
                    <a:pt x="211" y="521"/>
                  </a:lnTo>
                  <a:lnTo>
                    <a:pt x="220" y="488"/>
                  </a:lnTo>
                  <a:lnTo>
                    <a:pt x="232" y="453"/>
                  </a:lnTo>
                  <a:lnTo>
                    <a:pt x="242" y="419"/>
                  </a:lnTo>
                  <a:lnTo>
                    <a:pt x="251" y="387"/>
                  </a:lnTo>
                  <a:lnTo>
                    <a:pt x="260" y="352"/>
                  </a:lnTo>
                  <a:lnTo>
                    <a:pt x="270" y="319"/>
                  </a:lnTo>
                  <a:lnTo>
                    <a:pt x="279" y="287"/>
                  </a:lnTo>
                  <a:lnTo>
                    <a:pt x="288" y="253"/>
                  </a:lnTo>
                  <a:lnTo>
                    <a:pt x="298" y="220"/>
                  </a:lnTo>
                  <a:lnTo>
                    <a:pt x="305" y="188"/>
                  </a:lnTo>
                  <a:lnTo>
                    <a:pt x="314" y="155"/>
                  </a:lnTo>
                  <a:lnTo>
                    <a:pt x="322" y="122"/>
                  </a:lnTo>
                  <a:lnTo>
                    <a:pt x="331" y="91"/>
                  </a:lnTo>
                  <a:lnTo>
                    <a:pt x="337" y="60"/>
                  </a:lnTo>
                  <a:lnTo>
                    <a:pt x="35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1" name="Freeform 178"/>
            <p:cNvSpPr>
              <a:spLocks/>
            </p:cNvSpPr>
            <p:nvPr/>
          </p:nvSpPr>
          <p:spPr bwMode="auto">
            <a:xfrm>
              <a:off x="3123" y="2296"/>
              <a:ext cx="21" cy="32"/>
            </a:xfrm>
            <a:custGeom>
              <a:avLst/>
              <a:gdLst>
                <a:gd name="T0" fmla="*/ 0 w 169"/>
                <a:gd name="T1" fmla="*/ 0 h 257"/>
                <a:gd name="T2" fmla="*/ 0 w 169"/>
                <a:gd name="T3" fmla="*/ 0 h 257"/>
                <a:gd name="T4" fmla="*/ 0 w 169"/>
                <a:gd name="T5" fmla="*/ 0 h 257"/>
                <a:gd name="T6" fmla="*/ 0 w 169"/>
                <a:gd name="T7" fmla="*/ 0 h 257"/>
                <a:gd name="T8" fmla="*/ 0 w 169"/>
                <a:gd name="T9" fmla="*/ 0 h 257"/>
                <a:gd name="T10" fmla="*/ 0 w 169"/>
                <a:gd name="T11" fmla="*/ 0 h 257"/>
                <a:gd name="T12" fmla="*/ 0 w 169"/>
                <a:gd name="T13" fmla="*/ 0 h 257"/>
                <a:gd name="T14" fmla="*/ 0 w 169"/>
                <a:gd name="T15" fmla="*/ 0 h 257"/>
                <a:gd name="T16" fmla="*/ 0 w 169"/>
                <a:gd name="T17" fmla="*/ 0 h 257"/>
                <a:gd name="T18" fmla="*/ 0 w 169"/>
                <a:gd name="T19" fmla="*/ 0 h 257"/>
                <a:gd name="T20" fmla="*/ 0 w 169"/>
                <a:gd name="T21" fmla="*/ 0 h 257"/>
                <a:gd name="T22" fmla="*/ 0 w 169"/>
                <a:gd name="T23" fmla="*/ 0 h 257"/>
                <a:gd name="T24" fmla="*/ 0 w 169"/>
                <a:gd name="T25" fmla="*/ 0 h 257"/>
                <a:gd name="T26" fmla="*/ 0 w 169"/>
                <a:gd name="T27" fmla="*/ 0 h 257"/>
                <a:gd name="T28" fmla="*/ 0 w 169"/>
                <a:gd name="T29" fmla="*/ 0 h 257"/>
                <a:gd name="T30" fmla="*/ 0 w 169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9"/>
                <a:gd name="T49" fmla="*/ 0 h 257"/>
                <a:gd name="T50" fmla="*/ 169 w 169"/>
                <a:gd name="T51" fmla="*/ 257 h 2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9" h="257">
                  <a:moveTo>
                    <a:pt x="169" y="0"/>
                  </a:moveTo>
                  <a:lnTo>
                    <a:pt x="157" y="19"/>
                  </a:lnTo>
                  <a:lnTo>
                    <a:pt x="145" y="36"/>
                  </a:lnTo>
                  <a:lnTo>
                    <a:pt x="134" y="52"/>
                  </a:lnTo>
                  <a:lnTo>
                    <a:pt x="124" y="69"/>
                  </a:lnTo>
                  <a:lnTo>
                    <a:pt x="113" y="84"/>
                  </a:lnTo>
                  <a:lnTo>
                    <a:pt x="100" y="103"/>
                  </a:lnTo>
                  <a:lnTo>
                    <a:pt x="91" y="120"/>
                  </a:lnTo>
                  <a:lnTo>
                    <a:pt x="80" y="136"/>
                  </a:lnTo>
                  <a:lnTo>
                    <a:pt x="68" y="153"/>
                  </a:lnTo>
                  <a:lnTo>
                    <a:pt x="56" y="172"/>
                  </a:lnTo>
                  <a:lnTo>
                    <a:pt x="46" y="188"/>
                  </a:lnTo>
                  <a:lnTo>
                    <a:pt x="35" y="205"/>
                  </a:lnTo>
                  <a:lnTo>
                    <a:pt x="24" y="223"/>
                  </a:lnTo>
                  <a:lnTo>
                    <a:pt x="11" y="240"/>
                  </a:lnTo>
                  <a:lnTo>
                    <a:pt x="0" y="25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2" name="Freeform 179"/>
            <p:cNvSpPr>
              <a:spLocks/>
            </p:cNvSpPr>
            <p:nvPr/>
          </p:nvSpPr>
          <p:spPr bwMode="auto">
            <a:xfrm>
              <a:off x="3011" y="2301"/>
              <a:ext cx="11" cy="29"/>
            </a:xfrm>
            <a:custGeom>
              <a:avLst/>
              <a:gdLst>
                <a:gd name="T0" fmla="*/ 0 w 86"/>
                <a:gd name="T1" fmla="*/ 0 h 239"/>
                <a:gd name="T2" fmla="*/ 0 w 86"/>
                <a:gd name="T3" fmla="*/ 0 h 239"/>
                <a:gd name="T4" fmla="*/ 0 w 86"/>
                <a:gd name="T5" fmla="*/ 0 h 239"/>
                <a:gd name="T6" fmla="*/ 0 w 86"/>
                <a:gd name="T7" fmla="*/ 0 h 239"/>
                <a:gd name="T8" fmla="*/ 0 w 86"/>
                <a:gd name="T9" fmla="*/ 0 h 239"/>
                <a:gd name="T10" fmla="*/ 0 w 86"/>
                <a:gd name="T11" fmla="*/ 0 h 239"/>
                <a:gd name="T12" fmla="*/ 0 w 86"/>
                <a:gd name="T13" fmla="*/ 0 h 239"/>
                <a:gd name="T14" fmla="*/ 0 w 86"/>
                <a:gd name="T15" fmla="*/ 0 h 239"/>
                <a:gd name="T16" fmla="*/ 0 w 86"/>
                <a:gd name="T17" fmla="*/ 0 h 239"/>
                <a:gd name="T18" fmla="*/ 0 w 86"/>
                <a:gd name="T19" fmla="*/ 0 h 239"/>
                <a:gd name="T20" fmla="*/ 0 w 86"/>
                <a:gd name="T21" fmla="*/ 0 h 239"/>
                <a:gd name="T22" fmla="*/ 0 w 86"/>
                <a:gd name="T23" fmla="*/ 0 h 239"/>
                <a:gd name="T24" fmla="*/ 0 w 86"/>
                <a:gd name="T25" fmla="*/ 0 h 239"/>
                <a:gd name="T26" fmla="*/ 0 w 86"/>
                <a:gd name="T27" fmla="*/ 0 h 239"/>
                <a:gd name="T28" fmla="*/ 0 w 86"/>
                <a:gd name="T29" fmla="*/ 0 h 239"/>
                <a:gd name="T30" fmla="*/ 0 w 86"/>
                <a:gd name="T31" fmla="*/ 0 h 239"/>
                <a:gd name="T32" fmla="*/ 0 w 86"/>
                <a:gd name="T33" fmla="*/ 0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239"/>
                <a:gd name="T53" fmla="*/ 86 w 86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239">
                  <a:moveTo>
                    <a:pt x="0" y="0"/>
                  </a:moveTo>
                  <a:lnTo>
                    <a:pt x="34" y="91"/>
                  </a:lnTo>
                  <a:lnTo>
                    <a:pt x="52" y="141"/>
                  </a:lnTo>
                  <a:lnTo>
                    <a:pt x="66" y="180"/>
                  </a:lnTo>
                  <a:lnTo>
                    <a:pt x="86" y="239"/>
                  </a:lnTo>
                  <a:lnTo>
                    <a:pt x="66" y="180"/>
                  </a:lnTo>
                  <a:lnTo>
                    <a:pt x="52" y="141"/>
                  </a:lnTo>
                  <a:lnTo>
                    <a:pt x="34" y="91"/>
                  </a:lnTo>
                  <a:lnTo>
                    <a:pt x="0" y="0"/>
                  </a:lnTo>
                  <a:lnTo>
                    <a:pt x="34" y="91"/>
                  </a:lnTo>
                  <a:lnTo>
                    <a:pt x="52" y="141"/>
                  </a:lnTo>
                  <a:lnTo>
                    <a:pt x="66" y="180"/>
                  </a:lnTo>
                  <a:lnTo>
                    <a:pt x="86" y="239"/>
                  </a:lnTo>
                  <a:lnTo>
                    <a:pt x="66" y="180"/>
                  </a:lnTo>
                  <a:lnTo>
                    <a:pt x="52" y="141"/>
                  </a:lnTo>
                  <a:lnTo>
                    <a:pt x="34" y="9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3" name="Freeform 180"/>
            <p:cNvSpPr>
              <a:spLocks/>
            </p:cNvSpPr>
            <p:nvPr/>
          </p:nvSpPr>
          <p:spPr bwMode="auto">
            <a:xfrm>
              <a:off x="3598" y="2299"/>
              <a:ext cx="11" cy="53"/>
            </a:xfrm>
            <a:custGeom>
              <a:avLst/>
              <a:gdLst>
                <a:gd name="T0" fmla="*/ 0 w 88"/>
                <a:gd name="T1" fmla="*/ 0 h 425"/>
                <a:gd name="T2" fmla="*/ 0 w 88"/>
                <a:gd name="T3" fmla="*/ 0 h 425"/>
                <a:gd name="T4" fmla="*/ 0 w 88"/>
                <a:gd name="T5" fmla="*/ 0 h 425"/>
                <a:gd name="T6" fmla="*/ 0 w 88"/>
                <a:gd name="T7" fmla="*/ 0 h 425"/>
                <a:gd name="T8" fmla="*/ 0 w 88"/>
                <a:gd name="T9" fmla="*/ 0 h 425"/>
                <a:gd name="T10" fmla="*/ 0 w 88"/>
                <a:gd name="T11" fmla="*/ 0 h 425"/>
                <a:gd name="T12" fmla="*/ 0 w 88"/>
                <a:gd name="T13" fmla="*/ 0 h 425"/>
                <a:gd name="T14" fmla="*/ 0 w 88"/>
                <a:gd name="T15" fmla="*/ 0 h 425"/>
                <a:gd name="T16" fmla="*/ 0 w 88"/>
                <a:gd name="T17" fmla="*/ 0 h 425"/>
                <a:gd name="T18" fmla="*/ 0 w 88"/>
                <a:gd name="T19" fmla="*/ 0 h 425"/>
                <a:gd name="T20" fmla="*/ 0 w 88"/>
                <a:gd name="T21" fmla="*/ 0 h 425"/>
                <a:gd name="T22" fmla="*/ 0 w 88"/>
                <a:gd name="T23" fmla="*/ 0 h 425"/>
                <a:gd name="T24" fmla="*/ 0 w 88"/>
                <a:gd name="T25" fmla="*/ 0 h 425"/>
                <a:gd name="T26" fmla="*/ 0 w 88"/>
                <a:gd name="T27" fmla="*/ 0 h 425"/>
                <a:gd name="T28" fmla="*/ 0 w 88"/>
                <a:gd name="T29" fmla="*/ 0 h 425"/>
                <a:gd name="T30" fmla="*/ 0 w 88"/>
                <a:gd name="T31" fmla="*/ 0 h 425"/>
                <a:gd name="T32" fmla="*/ 0 w 88"/>
                <a:gd name="T33" fmla="*/ 0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425"/>
                <a:gd name="T53" fmla="*/ 88 w 88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425">
                  <a:moveTo>
                    <a:pt x="88" y="0"/>
                  </a:moveTo>
                  <a:lnTo>
                    <a:pt x="80" y="28"/>
                  </a:lnTo>
                  <a:lnTo>
                    <a:pt x="75" y="54"/>
                  </a:lnTo>
                  <a:lnTo>
                    <a:pt x="71" y="82"/>
                  </a:lnTo>
                  <a:lnTo>
                    <a:pt x="66" y="108"/>
                  </a:lnTo>
                  <a:lnTo>
                    <a:pt x="59" y="134"/>
                  </a:lnTo>
                  <a:lnTo>
                    <a:pt x="54" y="162"/>
                  </a:lnTo>
                  <a:lnTo>
                    <a:pt x="50" y="188"/>
                  </a:lnTo>
                  <a:lnTo>
                    <a:pt x="43" y="214"/>
                  </a:lnTo>
                  <a:lnTo>
                    <a:pt x="38" y="242"/>
                  </a:lnTo>
                  <a:lnTo>
                    <a:pt x="34" y="268"/>
                  </a:lnTo>
                  <a:lnTo>
                    <a:pt x="26" y="294"/>
                  </a:lnTo>
                  <a:lnTo>
                    <a:pt x="21" y="319"/>
                  </a:lnTo>
                  <a:lnTo>
                    <a:pt x="15" y="348"/>
                  </a:lnTo>
                  <a:lnTo>
                    <a:pt x="10" y="373"/>
                  </a:lnTo>
                  <a:lnTo>
                    <a:pt x="6" y="399"/>
                  </a:lnTo>
                  <a:lnTo>
                    <a:pt x="0" y="4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4" name="Freeform 181"/>
            <p:cNvSpPr>
              <a:spLocks/>
            </p:cNvSpPr>
            <p:nvPr/>
          </p:nvSpPr>
          <p:spPr bwMode="auto">
            <a:xfrm>
              <a:off x="3254" y="2332"/>
              <a:ext cx="30" cy="65"/>
            </a:xfrm>
            <a:custGeom>
              <a:avLst/>
              <a:gdLst>
                <a:gd name="T0" fmla="*/ 0 w 237"/>
                <a:gd name="T1" fmla="*/ 0 h 517"/>
                <a:gd name="T2" fmla="*/ 0 w 237"/>
                <a:gd name="T3" fmla="*/ 0 h 517"/>
                <a:gd name="T4" fmla="*/ 0 w 237"/>
                <a:gd name="T5" fmla="*/ 0 h 517"/>
                <a:gd name="T6" fmla="*/ 0 w 237"/>
                <a:gd name="T7" fmla="*/ 0 h 517"/>
                <a:gd name="T8" fmla="*/ 0 w 237"/>
                <a:gd name="T9" fmla="*/ 0 h 517"/>
                <a:gd name="T10" fmla="*/ 0 w 237"/>
                <a:gd name="T11" fmla="*/ 0 h 517"/>
                <a:gd name="T12" fmla="*/ 0 w 237"/>
                <a:gd name="T13" fmla="*/ 0 h 517"/>
                <a:gd name="T14" fmla="*/ 0 w 237"/>
                <a:gd name="T15" fmla="*/ 0 h 517"/>
                <a:gd name="T16" fmla="*/ 0 w 237"/>
                <a:gd name="T17" fmla="*/ 0 h 517"/>
                <a:gd name="T18" fmla="*/ 0 w 237"/>
                <a:gd name="T19" fmla="*/ 0 h 517"/>
                <a:gd name="T20" fmla="*/ 0 w 237"/>
                <a:gd name="T21" fmla="*/ 0 h 517"/>
                <a:gd name="T22" fmla="*/ 0 w 237"/>
                <a:gd name="T23" fmla="*/ 0 h 517"/>
                <a:gd name="T24" fmla="*/ 0 w 237"/>
                <a:gd name="T25" fmla="*/ 0 h 517"/>
                <a:gd name="T26" fmla="*/ 0 w 237"/>
                <a:gd name="T27" fmla="*/ 0 h 517"/>
                <a:gd name="T28" fmla="*/ 0 w 237"/>
                <a:gd name="T29" fmla="*/ 0 h 517"/>
                <a:gd name="T30" fmla="*/ 0 w 237"/>
                <a:gd name="T31" fmla="*/ 0 h 517"/>
                <a:gd name="T32" fmla="*/ 0 w 237"/>
                <a:gd name="T33" fmla="*/ 0 h 517"/>
                <a:gd name="T34" fmla="*/ 0 w 237"/>
                <a:gd name="T35" fmla="*/ 0 h 517"/>
                <a:gd name="T36" fmla="*/ 0 w 237"/>
                <a:gd name="T37" fmla="*/ 0 h 517"/>
                <a:gd name="T38" fmla="*/ 0 w 237"/>
                <a:gd name="T39" fmla="*/ 0 h 517"/>
                <a:gd name="T40" fmla="*/ 0 w 237"/>
                <a:gd name="T41" fmla="*/ 0 h 517"/>
                <a:gd name="T42" fmla="*/ 0 w 237"/>
                <a:gd name="T43" fmla="*/ 0 h 517"/>
                <a:gd name="T44" fmla="*/ 0 w 237"/>
                <a:gd name="T45" fmla="*/ 0 h 517"/>
                <a:gd name="T46" fmla="*/ 0 w 237"/>
                <a:gd name="T47" fmla="*/ 0 h 517"/>
                <a:gd name="T48" fmla="*/ 0 w 237"/>
                <a:gd name="T49" fmla="*/ 0 h 5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7"/>
                <a:gd name="T76" fmla="*/ 0 h 517"/>
                <a:gd name="T77" fmla="*/ 237 w 237"/>
                <a:gd name="T78" fmla="*/ 517 h 51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7" h="517">
                  <a:moveTo>
                    <a:pt x="237" y="0"/>
                  </a:moveTo>
                  <a:lnTo>
                    <a:pt x="234" y="20"/>
                  </a:lnTo>
                  <a:lnTo>
                    <a:pt x="230" y="38"/>
                  </a:lnTo>
                  <a:lnTo>
                    <a:pt x="228" y="54"/>
                  </a:lnTo>
                  <a:lnTo>
                    <a:pt x="223" y="74"/>
                  </a:lnTo>
                  <a:lnTo>
                    <a:pt x="219" y="89"/>
                  </a:lnTo>
                  <a:lnTo>
                    <a:pt x="211" y="106"/>
                  </a:lnTo>
                  <a:lnTo>
                    <a:pt x="204" y="122"/>
                  </a:lnTo>
                  <a:lnTo>
                    <a:pt x="197" y="139"/>
                  </a:lnTo>
                  <a:lnTo>
                    <a:pt x="190" y="156"/>
                  </a:lnTo>
                  <a:lnTo>
                    <a:pt x="174" y="186"/>
                  </a:lnTo>
                  <a:lnTo>
                    <a:pt x="167" y="202"/>
                  </a:lnTo>
                  <a:lnTo>
                    <a:pt x="148" y="232"/>
                  </a:lnTo>
                  <a:lnTo>
                    <a:pt x="129" y="263"/>
                  </a:lnTo>
                  <a:lnTo>
                    <a:pt x="120" y="279"/>
                  </a:lnTo>
                  <a:lnTo>
                    <a:pt x="100" y="310"/>
                  </a:lnTo>
                  <a:lnTo>
                    <a:pt x="82" y="340"/>
                  </a:lnTo>
                  <a:lnTo>
                    <a:pt x="63" y="371"/>
                  </a:lnTo>
                  <a:lnTo>
                    <a:pt x="44" y="401"/>
                  </a:lnTo>
                  <a:lnTo>
                    <a:pt x="37" y="418"/>
                  </a:lnTo>
                  <a:lnTo>
                    <a:pt x="31" y="435"/>
                  </a:lnTo>
                  <a:lnTo>
                    <a:pt x="24" y="450"/>
                  </a:lnTo>
                  <a:lnTo>
                    <a:pt x="16" y="467"/>
                  </a:lnTo>
                  <a:lnTo>
                    <a:pt x="9" y="483"/>
                  </a:lnTo>
                  <a:lnTo>
                    <a:pt x="0" y="5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5" name="Freeform 182"/>
            <p:cNvSpPr>
              <a:spLocks/>
            </p:cNvSpPr>
            <p:nvPr/>
          </p:nvSpPr>
          <p:spPr bwMode="auto">
            <a:xfrm>
              <a:off x="3693" y="2332"/>
              <a:ext cx="14" cy="72"/>
            </a:xfrm>
            <a:custGeom>
              <a:avLst/>
              <a:gdLst>
                <a:gd name="T0" fmla="*/ 0 w 114"/>
                <a:gd name="T1" fmla="*/ 0 h 578"/>
                <a:gd name="T2" fmla="*/ 0 w 114"/>
                <a:gd name="T3" fmla="*/ 0 h 578"/>
                <a:gd name="T4" fmla="*/ 0 w 114"/>
                <a:gd name="T5" fmla="*/ 0 h 578"/>
                <a:gd name="T6" fmla="*/ 0 w 114"/>
                <a:gd name="T7" fmla="*/ 0 h 578"/>
                <a:gd name="T8" fmla="*/ 0 w 114"/>
                <a:gd name="T9" fmla="*/ 0 h 578"/>
                <a:gd name="T10" fmla="*/ 0 w 114"/>
                <a:gd name="T11" fmla="*/ 0 h 578"/>
                <a:gd name="T12" fmla="*/ 0 w 114"/>
                <a:gd name="T13" fmla="*/ 0 h 578"/>
                <a:gd name="T14" fmla="*/ 0 w 114"/>
                <a:gd name="T15" fmla="*/ 0 h 578"/>
                <a:gd name="T16" fmla="*/ 0 w 114"/>
                <a:gd name="T17" fmla="*/ 0 h 578"/>
                <a:gd name="T18" fmla="*/ 0 w 114"/>
                <a:gd name="T19" fmla="*/ 0 h 578"/>
                <a:gd name="T20" fmla="*/ 0 w 114"/>
                <a:gd name="T21" fmla="*/ 0 h 578"/>
                <a:gd name="T22" fmla="*/ 0 w 114"/>
                <a:gd name="T23" fmla="*/ 0 h 578"/>
                <a:gd name="T24" fmla="*/ 0 w 114"/>
                <a:gd name="T25" fmla="*/ 0 h 578"/>
                <a:gd name="T26" fmla="*/ 0 w 114"/>
                <a:gd name="T27" fmla="*/ 0 h 578"/>
                <a:gd name="T28" fmla="*/ 0 w 114"/>
                <a:gd name="T29" fmla="*/ 0 h 578"/>
                <a:gd name="T30" fmla="*/ 0 w 114"/>
                <a:gd name="T31" fmla="*/ 0 h 578"/>
                <a:gd name="T32" fmla="*/ 0 w 114"/>
                <a:gd name="T33" fmla="*/ 0 h 578"/>
                <a:gd name="T34" fmla="*/ 0 w 114"/>
                <a:gd name="T35" fmla="*/ 0 h 578"/>
                <a:gd name="T36" fmla="*/ 0 w 114"/>
                <a:gd name="T37" fmla="*/ 0 h 578"/>
                <a:gd name="T38" fmla="*/ 0 w 114"/>
                <a:gd name="T39" fmla="*/ 0 h 578"/>
                <a:gd name="T40" fmla="*/ 0 w 114"/>
                <a:gd name="T41" fmla="*/ 0 h 578"/>
                <a:gd name="T42" fmla="*/ 0 w 114"/>
                <a:gd name="T43" fmla="*/ 0 h 578"/>
                <a:gd name="T44" fmla="*/ 0 w 114"/>
                <a:gd name="T45" fmla="*/ 0 h 578"/>
                <a:gd name="T46" fmla="*/ 0 w 114"/>
                <a:gd name="T47" fmla="*/ 0 h 578"/>
                <a:gd name="T48" fmla="*/ 0 w 114"/>
                <a:gd name="T49" fmla="*/ 0 h 578"/>
                <a:gd name="T50" fmla="*/ 0 w 114"/>
                <a:gd name="T51" fmla="*/ 0 h 578"/>
                <a:gd name="T52" fmla="*/ 0 w 114"/>
                <a:gd name="T53" fmla="*/ 0 h 578"/>
                <a:gd name="T54" fmla="*/ 0 w 114"/>
                <a:gd name="T55" fmla="*/ 0 h 578"/>
                <a:gd name="T56" fmla="*/ 0 w 114"/>
                <a:gd name="T57" fmla="*/ 0 h 578"/>
                <a:gd name="T58" fmla="*/ 0 w 114"/>
                <a:gd name="T59" fmla="*/ 0 h 578"/>
                <a:gd name="T60" fmla="*/ 0 w 114"/>
                <a:gd name="T61" fmla="*/ 0 h 578"/>
                <a:gd name="T62" fmla="*/ 0 w 114"/>
                <a:gd name="T63" fmla="*/ 0 h 5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4"/>
                <a:gd name="T97" fmla="*/ 0 h 578"/>
                <a:gd name="T98" fmla="*/ 114 w 114"/>
                <a:gd name="T99" fmla="*/ 578 h 5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4" h="578">
                  <a:moveTo>
                    <a:pt x="114" y="0"/>
                  </a:moveTo>
                  <a:lnTo>
                    <a:pt x="103" y="20"/>
                  </a:lnTo>
                  <a:lnTo>
                    <a:pt x="93" y="38"/>
                  </a:lnTo>
                  <a:lnTo>
                    <a:pt x="84" y="54"/>
                  </a:lnTo>
                  <a:lnTo>
                    <a:pt x="77" y="70"/>
                  </a:lnTo>
                  <a:lnTo>
                    <a:pt x="73" y="89"/>
                  </a:lnTo>
                  <a:lnTo>
                    <a:pt x="67" y="106"/>
                  </a:lnTo>
                  <a:lnTo>
                    <a:pt x="63" y="122"/>
                  </a:lnTo>
                  <a:lnTo>
                    <a:pt x="60" y="139"/>
                  </a:lnTo>
                  <a:lnTo>
                    <a:pt x="58" y="158"/>
                  </a:lnTo>
                  <a:lnTo>
                    <a:pt x="58" y="174"/>
                  </a:lnTo>
                  <a:lnTo>
                    <a:pt x="56" y="191"/>
                  </a:lnTo>
                  <a:lnTo>
                    <a:pt x="56" y="206"/>
                  </a:lnTo>
                  <a:lnTo>
                    <a:pt x="56" y="223"/>
                  </a:lnTo>
                  <a:lnTo>
                    <a:pt x="56" y="242"/>
                  </a:lnTo>
                  <a:lnTo>
                    <a:pt x="56" y="258"/>
                  </a:lnTo>
                  <a:lnTo>
                    <a:pt x="56" y="275"/>
                  </a:lnTo>
                  <a:lnTo>
                    <a:pt x="58" y="291"/>
                  </a:lnTo>
                  <a:lnTo>
                    <a:pt x="58" y="310"/>
                  </a:lnTo>
                  <a:lnTo>
                    <a:pt x="58" y="327"/>
                  </a:lnTo>
                  <a:lnTo>
                    <a:pt x="58" y="345"/>
                  </a:lnTo>
                  <a:lnTo>
                    <a:pt x="58" y="364"/>
                  </a:lnTo>
                  <a:lnTo>
                    <a:pt x="56" y="381"/>
                  </a:lnTo>
                  <a:lnTo>
                    <a:pt x="54" y="399"/>
                  </a:lnTo>
                  <a:lnTo>
                    <a:pt x="51" y="418"/>
                  </a:lnTo>
                  <a:lnTo>
                    <a:pt x="49" y="437"/>
                  </a:lnTo>
                  <a:lnTo>
                    <a:pt x="47" y="455"/>
                  </a:lnTo>
                  <a:lnTo>
                    <a:pt x="39" y="476"/>
                  </a:lnTo>
                  <a:lnTo>
                    <a:pt x="34" y="495"/>
                  </a:lnTo>
                  <a:lnTo>
                    <a:pt x="28" y="517"/>
                  </a:lnTo>
                  <a:lnTo>
                    <a:pt x="19" y="535"/>
                  </a:lnTo>
                  <a:lnTo>
                    <a:pt x="0" y="5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6" name="Freeform 183"/>
            <p:cNvSpPr>
              <a:spLocks/>
            </p:cNvSpPr>
            <p:nvPr/>
          </p:nvSpPr>
          <p:spPr bwMode="auto">
            <a:xfrm>
              <a:off x="3007" y="2357"/>
              <a:ext cx="4" cy="5"/>
            </a:xfrm>
            <a:custGeom>
              <a:avLst/>
              <a:gdLst>
                <a:gd name="T0" fmla="*/ 0 w 38"/>
                <a:gd name="T1" fmla="*/ 0 h 35"/>
                <a:gd name="T2" fmla="*/ 0 w 38"/>
                <a:gd name="T3" fmla="*/ 0 h 35"/>
                <a:gd name="T4" fmla="*/ 0 w 38"/>
                <a:gd name="T5" fmla="*/ 0 h 35"/>
                <a:gd name="T6" fmla="*/ 0 w 38"/>
                <a:gd name="T7" fmla="*/ 0 h 35"/>
                <a:gd name="T8" fmla="*/ 0 w 3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5"/>
                <a:gd name="T17" fmla="*/ 38 w 3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5">
                  <a:moveTo>
                    <a:pt x="38" y="0"/>
                  </a:moveTo>
                  <a:lnTo>
                    <a:pt x="0" y="35"/>
                  </a:lnTo>
                  <a:lnTo>
                    <a:pt x="38" y="0"/>
                  </a:lnTo>
                  <a:lnTo>
                    <a:pt x="0" y="35"/>
                  </a:lnTo>
                  <a:lnTo>
                    <a:pt x="3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7" name="Freeform 184"/>
            <p:cNvSpPr>
              <a:spLocks/>
            </p:cNvSpPr>
            <p:nvPr/>
          </p:nvSpPr>
          <p:spPr bwMode="auto">
            <a:xfrm>
              <a:off x="2977" y="2361"/>
              <a:ext cx="5" cy="21"/>
            </a:xfrm>
            <a:custGeom>
              <a:avLst/>
              <a:gdLst>
                <a:gd name="T0" fmla="*/ 0 w 39"/>
                <a:gd name="T1" fmla="*/ 0 h 162"/>
                <a:gd name="T2" fmla="*/ 0 w 39"/>
                <a:gd name="T3" fmla="*/ 0 h 162"/>
                <a:gd name="T4" fmla="*/ 0 w 39"/>
                <a:gd name="T5" fmla="*/ 0 h 162"/>
                <a:gd name="T6" fmla="*/ 0 w 39"/>
                <a:gd name="T7" fmla="*/ 0 h 162"/>
                <a:gd name="T8" fmla="*/ 0 w 39"/>
                <a:gd name="T9" fmla="*/ 0 h 162"/>
                <a:gd name="T10" fmla="*/ 0 w 39"/>
                <a:gd name="T11" fmla="*/ 0 h 162"/>
                <a:gd name="T12" fmla="*/ 0 w 39"/>
                <a:gd name="T13" fmla="*/ 0 h 162"/>
                <a:gd name="T14" fmla="*/ 0 w 39"/>
                <a:gd name="T15" fmla="*/ 0 h 162"/>
                <a:gd name="T16" fmla="*/ 0 w 39"/>
                <a:gd name="T17" fmla="*/ 0 h 162"/>
                <a:gd name="T18" fmla="*/ 0 w 39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62"/>
                <a:gd name="T32" fmla="*/ 39 w 39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62">
                  <a:moveTo>
                    <a:pt x="6" y="0"/>
                  </a:moveTo>
                  <a:lnTo>
                    <a:pt x="0" y="22"/>
                  </a:lnTo>
                  <a:lnTo>
                    <a:pt x="0" y="41"/>
                  </a:lnTo>
                  <a:lnTo>
                    <a:pt x="2" y="56"/>
                  </a:lnTo>
                  <a:lnTo>
                    <a:pt x="9" y="73"/>
                  </a:lnTo>
                  <a:lnTo>
                    <a:pt x="15" y="90"/>
                  </a:lnTo>
                  <a:lnTo>
                    <a:pt x="28" y="108"/>
                  </a:lnTo>
                  <a:lnTo>
                    <a:pt x="34" y="125"/>
                  </a:lnTo>
                  <a:lnTo>
                    <a:pt x="39" y="146"/>
                  </a:lnTo>
                  <a:lnTo>
                    <a:pt x="39" y="1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8" name="Freeform 185"/>
            <p:cNvSpPr>
              <a:spLocks/>
            </p:cNvSpPr>
            <p:nvPr/>
          </p:nvSpPr>
          <p:spPr bwMode="auto">
            <a:xfrm>
              <a:off x="3536" y="2368"/>
              <a:ext cx="9" cy="38"/>
            </a:xfrm>
            <a:custGeom>
              <a:avLst/>
              <a:gdLst>
                <a:gd name="T0" fmla="*/ 0 w 73"/>
                <a:gd name="T1" fmla="*/ 0 h 309"/>
                <a:gd name="T2" fmla="*/ 0 w 73"/>
                <a:gd name="T3" fmla="*/ 0 h 309"/>
                <a:gd name="T4" fmla="*/ 0 w 73"/>
                <a:gd name="T5" fmla="*/ 0 h 309"/>
                <a:gd name="T6" fmla="*/ 0 w 73"/>
                <a:gd name="T7" fmla="*/ 0 h 309"/>
                <a:gd name="T8" fmla="*/ 0 w 73"/>
                <a:gd name="T9" fmla="*/ 0 h 309"/>
                <a:gd name="T10" fmla="*/ 0 w 73"/>
                <a:gd name="T11" fmla="*/ 0 h 309"/>
                <a:gd name="T12" fmla="*/ 0 w 73"/>
                <a:gd name="T13" fmla="*/ 0 h 309"/>
                <a:gd name="T14" fmla="*/ 0 w 73"/>
                <a:gd name="T15" fmla="*/ 0 h 309"/>
                <a:gd name="T16" fmla="*/ 0 w 73"/>
                <a:gd name="T17" fmla="*/ 0 h 309"/>
                <a:gd name="T18" fmla="*/ 0 w 73"/>
                <a:gd name="T19" fmla="*/ 0 h 309"/>
                <a:gd name="T20" fmla="*/ 0 w 73"/>
                <a:gd name="T21" fmla="*/ 0 h 309"/>
                <a:gd name="T22" fmla="*/ 0 w 73"/>
                <a:gd name="T23" fmla="*/ 0 h 309"/>
                <a:gd name="T24" fmla="*/ 0 w 73"/>
                <a:gd name="T25" fmla="*/ 0 h 309"/>
                <a:gd name="T26" fmla="*/ 0 w 73"/>
                <a:gd name="T27" fmla="*/ 0 h 309"/>
                <a:gd name="T28" fmla="*/ 0 w 73"/>
                <a:gd name="T29" fmla="*/ 0 h 309"/>
                <a:gd name="T30" fmla="*/ 0 w 73"/>
                <a:gd name="T31" fmla="*/ 0 h 3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3"/>
                <a:gd name="T49" fmla="*/ 0 h 309"/>
                <a:gd name="T50" fmla="*/ 73 w 73"/>
                <a:gd name="T51" fmla="*/ 309 h 3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3" h="309">
                  <a:moveTo>
                    <a:pt x="73" y="0"/>
                  </a:moveTo>
                  <a:lnTo>
                    <a:pt x="68" y="21"/>
                  </a:lnTo>
                  <a:lnTo>
                    <a:pt x="64" y="43"/>
                  </a:lnTo>
                  <a:lnTo>
                    <a:pt x="62" y="61"/>
                  </a:lnTo>
                  <a:lnTo>
                    <a:pt x="59" y="80"/>
                  </a:lnTo>
                  <a:lnTo>
                    <a:pt x="59" y="99"/>
                  </a:lnTo>
                  <a:lnTo>
                    <a:pt x="56" y="120"/>
                  </a:lnTo>
                  <a:lnTo>
                    <a:pt x="54" y="138"/>
                  </a:lnTo>
                  <a:lnTo>
                    <a:pt x="54" y="157"/>
                  </a:lnTo>
                  <a:lnTo>
                    <a:pt x="49" y="177"/>
                  </a:lnTo>
                  <a:lnTo>
                    <a:pt x="47" y="197"/>
                  </a:lnTo>
                  <a:lnTo>
                    <a:pt x="40" y="218"/>
                  </a:lnTo>
                  <a:lnTo>
                    <a:pt x="34" y="240"/>
                  </a:lnTo>
                  <a:lnTo>
                    <a:pt x="26" y="263"/>
                  </a:lnTo>
                  <a:lnTo>
                    <a:pt x="14" y="283"/>
                  </a:lnTo>
                  <a:lnTo>
                    <a:pt x="0" y="30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09" name="Freeform 186"/>
            <p:cNvSpPr>
              <a:spLocks/>
            </p:cNvSpPr>
            <p:nvPr/>
          </p:nvSpPr>
          <p:spPr bwMode="auto">
            <a:xfrm>
              <a:off x="2959" y="2377"/>
              <a:ext cx="11" cy="26"/>
            </a:xfrm>
            <a:custGeom>
              <a:avLst/>
              <a:gdLst>
                <a:gd name="T0" fmla="*/ 0 w 90"/>
                <a:gd name="T1" fmla="*/ 0 h 208"/>
                <a:gd name="T2" fmla="*/ 0 w 90"/>
                <a:gd name="T3" fmla="*/ 0 h 208"/>
                <a:gd name="T4" fmla="*/ 0 w 90"/>
                <a:gd name="T5" fmla="*/ 0 h 208"/>
                <a:gd name="T6" fmla="*/ 0 w 90"/>
                <a:gd name="T7" fmla="*/ 0 h 208"/>
                <a:gd name="T8" fmla="*/ 0 w 90"/>
                <a:gd name="T9" fmla="*/ 0 h 208"/>
                <a:gd name="T10" fmla="*/ 0 w 90"/>
                <a:gd name="T11" fmla="*/ 0 h 208"/>
                <a:gd name="T12" fmla="*/ 0 w 90"/>
                <a:gd name="T13" fmla="*/ 0 h 208"/>
                <a:gd name="T14" fmla="*/ 0 w 90"/>
                <a:gd name="T15" fmla="*/ 0 h 208"/>
                <a:gd name="T16" fmla="*/ 0 w 90"/>
                <a:gd name="T17" fmla="*/ 0 h 208"/>
                <a:gd name="T18" fmla="*/ 0 w 90"/>
                <a:gd name="T19" fmla="*/ 0 h 208"/>
                <a:gd name="T20" fmla="*/ 0 w 90"/>
                <a:gd name="T21" fmla="*/ 0 h 208"/>
                <a:gd name="T22" fmla="*/ 0 w 90"/>
                <a:gd name="T23" fmla="*/ 0 h 208"/>
                <a:gd name="T24" fmla="*/ 0 w 90"/>
                <a:gd name="T25" fmla="*/ 0 h 208"/>
                <a:gd name="T26" fmla="*/ 0 w 90"/>
                <a:gd name="T27" fmla="*/ 0 h 208"/>
                <a:gd name="T28" fmla="*/ 0 w 90"/>
                <a:gd name="T29" fmla="*/ 0 h 2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208"/>
                <a:gd name="T47" fmla="*/ 90 w 90"/>
                <a:gd name="T48" fmla="*/ 208 h 2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208">
                  <a:moveTo>
                    <a:pt x="0" y="208"/>
                  </a:moveTo>
                  <a:lnTo>
                    <a:pt x="19" y="204"/>
                  </a:lnTo>
                  <a:lnTo>
                    <a:pt x="36" y="195"/>
                  </a:lnTo>
                  <a:lnTo>
                    <a:pt x="61" y="176"/>
                  </a:lnTo>
                  <a:lnTo>
                    <a:pt x="75" y="156"/>
                  </a:lnTo>
                  <a:lnTo>
                    <a:pt x="82" y="132"/>
                  </a:lnTo>
                  <a:lnTo>
                    <a:pt x="79" y="106"/>
                  </a:lnTo>
                  <a:lnTo>
                    <a:pt x="75" y="80"/>
                  </a:lnTo>
                  <a:lnTo>
                    <a:pt x="66" y="57"/>
                  </a:lnTo>
                  <a:lnTo>
                    <a:pt x="54" y="35"/>
                  </a:lnTo>
                  <a:lnTo>
                    <a:pt x="42" y="19"/>
                  </a:lnTo>
                  <a:lnTo>
                    <a:pt x="28" y="0"/>
                  </a:lnTo>
                  <a:lnTo>
                    <a:pt x="36" y="24"/>
                  </a:lnTo>
                  <a:lnTo>
                    <a:pt x="56" y="52"/>
                  </a:lnTo>
                  <a:lnTo>
                    <a:pt x="90" y="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0" name="Freeform 187"/>
            <p:cNvSpPr>
              <a:spLocks/>
            </p:cNvSpPr>
            <p:nvPr/>
          </p:nvSpPr>
          <p:spPr bwMode="auto">
            <a:xfrm>
              <a:off x="3022" y="2376"/>
              <a:ext cx="5" cy="5"/>
            </a:xfrm>
            <a:custGeom>
              <a:avLst/>
              <a:gdLst>
                <a:gd name="T0" fmla="*/ 0 w 37"/>
                <a:gd name="T1" fmla="*/ 0 h 37"/>
                <a:gd name="T2" fmla="*/ 0 w 37"/>
                <a:gd name="T3" fmla="*/ 0 h 37"/>
                <a:gd name="T4" fmla="*/ 0 w 37"/>
                <a:gd name="T5" fmla="*/ 0 h 37"/>
                <a:gd name="T6" fmla="*/ 0 w 37"/>
                <a:gd name="T7" fmla="*/ 0 h 37"/>
                <a:gd name="T8" fmla="*/ 0 w 37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37" y="0"/>
                  </a:moveTo>
                  <a:lnTo>
                    <a:pt x="0" y="37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3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1" name="Freeform 188"/>
            <p:cNvSpPr>
              <a:spLocks/>
            </p:cNvSpPr>
            <p:nvPr/>
          </p:nvSpPr>
          <p:spPr bwMode="auto">
            <a:xfrm>
              <a:off x="3139" y="2394"/>
              <a:ext cx="5" cy="69"/>
            </a:xfrm>
            <a:custGeom>
              <a:avLst/>
              <a:gdLst>
                <a:gd name="T0" fmla="*/ 0 w 45"/>
                <a:gd name="T1" fmla="*/ 0 h 554"/>
                <a:gd name="T2" fmla="*/ 0 w 45"/>
                <a:gd name="T3" fmla="*/ 0 h 554"/>
                <a:gd name="T4" fmla="*/ 0 w 45"/>
                <a:gd name="T5" fmla="*/ 0 h 554"/>
                <a:gd name="T6" fmla="*/ 0 w 45"/>
                <a:gd name="T7" fmla="*/ 0 h 554"/>
                <a:gd name="T8" fmla="*/ 0 w 45"/>
                <a:gd name="T9" fmla="*/ 0 h 554"/>
                <a:gd name="T10" fmla="*/ 0 w 45"/>
                <a:gd name="T11" fmla="*/ 0 h 554"/>
                <a:gd name="T12" fmla="*/ 0 w 45"/>
                <a:gd name="T13" fmla="*/ 0 h 554"/>
                <a:gd name="T14" fmla="*/ 0 w 45"/>
                <a:gd name="T15" fmla="*/ 0 h 554"/>
                <a:gd name="T16" fmla="*/ 0 w 45"/>
                <a:gd name="T17" fmla="*/ 0 h 554"/>
                <a:gd name="T18" fmla="*/ 0 w 45"/>
                <a:gd name="T19" fmla="*/ 0 h 554"/>
                <a:gd name="T20" fmla="*/ 0 w 45"/>
                <a:gd name="T21" fmla="*/ 0 h 554"/>
                <a:gd name="T22" fmla="*/ 0 w 45"/>
                <a:gd name="T23" fmla="*/ 0 h 554"/>
                <a:gd name="T24" fmla="*/ 0 w 45"/>
                <a:gd name="T25" fmla="*/ 0 h 554"/>
                <a:gd name="T26" fmla="*/ 0 w 45"/>
                <a:gd name="T27" fmla="*/ 0 h 554"/>
                <a:gd name="T28" fmla="*/ 0 w 45"/>
                <a:gd name="T29" fmla="*/ 0 h 554"/>
                <a:gd name="T30" fmla="*/ 0 w 45"/>
                <a:gd name="T31" fmla="*/ 0 h 554"/>
                <a:gd name="T32" fmla="*/ 0 w 45"/>
                <a:gd name="T33" fmla="*/ 0 h 554"/>
                <a:gd name="T34" fmla="*/ 0 w 45"/>
                <a:gd name="T35" fmla="*/ 0 h 554"/>
                <a:gd name="T36" fmla="*/ 0 w 45"/>
                <a:gd name="T37" fmla="*/ 0 h 554"/>
                <a:gd name="T38" fmla="*/ 0 w 45"/>
                <a:gd name="T39" fmla="*/ 0 h 554"/>
                <a:gd name="T40" fmla="*/ 0 w 45"/>
                <a:gd name="T41" fmla="*/ 0 h 554"/>
                <a:gd name="T42" fmla="*/ 0 w 45"/>
                <a:gd name="T43" fmla="*/ 0 h 554"/>
                <a:gd name="T44" fmla="*/ 0 w 45"/>
                <a:gd name="T45" fmla="*/ 0 h 554"/>
                <a:gd name="T46" fmla="*/ 0 w 45"/>
                <a:gd name="T47" fmla="*/ 0 h 554"/>
                <a:gd name="T48" fmla="*/ 0 w 45"/>
                <a:gd name="T49" fmla="*/ 0 h 554"/>
                <a:gd name="T50" fmla="*/ 0 w 45"/>
                <a:gd name="T51" fmla="*/ 0 h 554"/>
                <a:gd name="T52" fmla="*/ 0 w 45"/>
                <a:gd name="T53" fmla="*/ 0 h 554"/>
                <a:gd name="T54" fmla="*/ 0 w 45"/>
                <a:gd name="T55" fmla="*/ 0 h 554"/>
                <a:gd name="T56" fmla="*/ 0 w 45"/>
                <a:gd name="T57" fmla="*/ 0 h 554"/>
                <a:gd name="T58" fmla="*/ 0 w 45"/>
                <a:gd name="T59" fmla="*/ 0 h 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"/>
                <a:gd name="T91" fmla="*/ 0 h 554"/>
                <a:gd name="T92" fmla="*/ 45 w 45"/>
                <a:gd name="T93" fmla="*/ 554 h 5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" h="554">
                  <a:moveTo>
                    <a:pt x="45" y="0"/>
                  </a:moveTo>
                  <a:lnTo>
                    <a:pt x="40" y="20"/>
                  </a:lnTo>
                  <a:lnTo>
                    <a:pt x="38" y="38"/>
                  </a:lnTo>
                  <a:lnTo>
                    <a:pt x="36" y="54"/>
                  </a:lnTo>
                  <a:lnTo>
                    <a:pt x="33" y="72"/>
                  </a:lnTo>
                  <a:lnTo>
                    <a:pt x="31" y="92"/>
                  </a:lnTo>
                  <a:lnTo>
                    <a:pt x="28" y="113"/>
                  </a:lnTo>
                  <a:lnTo>
                    <a:pt x="26" y="132"/>
                  </a:lnTo>
                  <a:lnTo>
                    <a:pt x="21" y="150"/>
                  </a:lnTo>
                  <a:lnTo>
                    <a:pt x="19" y="172"/>
                  </a:lnTo>
                  <a:lnTo>
                    <a:pt x="17" y="191"/>
                  </a:lnTo>
                  <a:lnTo>
                    <a:pt x="14" y="211"/>
                  </a:lnTo>
                  <a:lnTo>
                    <a:pt x="12" y="230"/>
                  </a:lnTo>
                  <a:lnTo>
                    <a:pt x="10" y="251"/>
                  </a:lnTo>
                  <a:lnTo>
                    <a:pt x="8" y="273"/>
                  </a:lnTo>
                  <a:lnTo>
                    <a:pt x="8" y="291"/>
                  </a:lnTo>
                  <a:lnTo>
                    <a:pt x="5" y="310"/>
                  </a:lnTo>
                  <a:lnTo>
                    <a:pt x="3" y="331"/>
                  </a:lnTo>
                  <a:lnTo>
                    <a:pt x="3" y="349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7"/>
                  </a:lnTo>
                  <a:lnTo>
                    <a:pt x="0" y="425"/>
                  </a:lnTo>
                  <a:lnTo>
                    <a:pt x="0" y="444"/>
                  </a:lnTo>
                  <a:lnTo>
                    <a:pt x="0" y="460"/>
                  </a:lnTo>
                  <a:lnTo>
                    <a:pt x="0" y="476"/>
                  </a:lnTo>
                  <a:lnTo>
                    <a:pt x="3" y="493"/>
                  </a:lnTo>
                  <a:lnTo>
                    <a:pt x="5" y="509"/>
                  </a:lnTo>
                  <a:lnTo>
                    <a:pt x="8" y="526"/>
                  </a:lnTo>
                  <a:lnTo>
                    <a:pt x="12" y="5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2" name="Freeform 189"/>
            <p:cNvSpPr>
              <a:spLocks/>
            </p:cNvSpPr>
            <p:nvPr/>
          </p:nvSpPr>
          <p:spPr bwMode="auto">
            <a:xfrm>
              <a:off x="3664" y="2401"/>
              <a:ext cx="7" cy="53"/>
            </a:xfrm>
            <a:custGeom>
              <a:avLst/>
              <a:gdLst>
                <a:gd name="T0" fmla="*/ 0 w 60"/>
                <a:gd name="T1" fmla="*/ 0 h 425"/>
                <a:gd name="T2" fmla="*/ 0 w 60"/>
                <a:gd name="T3" fmla="*/ 0 h 425"/>
                <a:gd name="T4" fmla="*/ 0 w 60"/>
                <a:gd name="T5" fmla="*/ 0 h 425"/>
                <a:gd name="T6" fmla="*/ 0 w 60"/>
                <a:gd name="T7" fmla="*/ 0 h 425"/>
                <a:gd name="T8" fmla="*/ 0 w 60"/>
                <a:gd name="T9" fmla="*/ 0 h 425"/>
                <a:gd name="T10" fmla="*/ 0 w 60"/>
                <a:gd name="T11" fmla="*/ 0 h 425"/>
                <a:gd name="T12" fmla="*/ 0 w 60"/>
                <a:gd name="T13" fmla="*/ 0 h 425"/>
                <a:gd name="T14" fmla="*/ 0 w 60"/>
                <a:gd name="T15" fmla="*/ 0 h 425"/>
                <a:gd name="T16" fmla="*/ 0 w 60"/>
                <a:gd name="T17" fmla="*/ 0 h 425"/>
                <a:gd name="T18" fmla="*/ 0 w 60"/>
                <a:gd name="T19" fmla="*/ 0 h 425"/>
                <a:gd name="T20" fmla="*/ 0 w 60"/>
                <a:gd name="T21" fmla="*/ 0 h 425"/>
                <a:gd name="T22" fmla="*/ 0 w 60"/>
                <a:gd name="T23" fmla="*/ 0 h 425"/>
                <a:gd name="T24" fmla="*/ 0 w 60"/>
                <a:gd name="T25" fmla="*/ 0 h 425"/>
                <a:gd name="T26" fmla="*/ 0 w 60"/>
                <a:gd name="T27" fmla="*/ 0 h 425"/>
                <a:gd name="T28" fmla="*/ 0 w 60"/>
                <a:gd name="T29" fmla="*/ 0 h 425"/>
                <a:gd name="T30" fmla="*/ 0 w 60"/>
                <a:gd name="T31" fmla="*/ 0 h 425"/>
                <a:gd name="T32" fmla="*/ 0 w 60"/>
                <a:gd name="T33" fmla="*/ 0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425"/>
                <a:gd name="T53" fmla="*/ 60 w 60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425">
                  <a:moveTo>
                    <a:pt x="54" y="0"/>
                  </a:moveTo>
                  <a:lnTo>
                    <a:pt x="57" y="26"/>
                  </a:lnTo>
                  <a:lnTo>
                    <a:pt x="60" y="50"/>
                  </a:lnTo>
                  <a:lnTo>
                    <a:pt x="60" y="78"/>
                  </a:lnTo>
                  <a:lnTo>
                    <a:pt x="60" y="106"/>
                  </a:lnTo>
                  <a:lnTo>
                    <a:pt x="54" y="134"/>
                  </a:lnTo>
                  <a:lnTo>
                    <a:pt x="52" y="163"/>
                  </a:lnTo>
                  <a:lnTo>
                    <a:pt x="48" y="193"/>
                  </a:lnTo>
                  <a:lnTo>
                    <a:pt x="43" y="221"/>
                  </a:lnTo>
                  <a:lnTo>
                    <a:pt x="36" y="249"/>
                  </a:lnTo>
                  <a:lnTo>
                    <a:pt x="34" y="265"/>
                  </a:lnTo>
                  <a:lnTo>
                    <a:pt x="26" y="293"/>
                  </a:lnTo>
                  <a:lnTo>
                    <a:pt x="22" y="319"/>
                  </a:lnTo>
                  <a:lnTo>
                    <a:pt x="15" y="347"/>
                  </a:lnTo>
                  <a:lnTo>
                    <a:pt x="11" y="371"/>
                  </a:lnTo>
                  <a:lnTo>
                    <a:pt x="6" y="394"/>
                  </a:lnTo>
                  <a:lnTo>
                    <a:pt x="0" y="4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3" name="Freeform 190"/>
            <p:cNvSpPr>
              <a:spLocks/>
            </p:cNvSpPr>
            <p:nvPr/>
          </p:nvSpPr>
          <p:spPr bwMode="auto">
            <a:xfrm>
              <a:off x="3062" y="2421"/>
              <a:ext cx="3" cy="49"/>
            </a:xfrm>
            <a:custGeom>
              <a:avLst/>
              <a:gdLst>
                <a:gd name="T0" fmla="*/ 0 w 26"/>
                <a:gd name="T1" fmla="*/ 0 h 391"/>
                <a:gd name="T2" fmla="*/ 0 w 26"/>
                <a:gd name="T3" fmla="*/ 0 h 391"/>
                <a:gd name="T4" fmla="*/ 0 w 26"/>
                <a:gd name="T5" fmla="*/ 0 h 391"/>
                <a:gd name="T6" fmla="*/ 0 w 26"/>
                <a:gd name="T7" fmla="*/ 0 h 391"/>
                <a:gd name="T8" fmla="*/ 0 w 26"/>
                <a:gd name="T9" fmla="*/ 0 h 391"/>
                <a:gd name="T10" fmla="*/ 0 w 26"/>
                <a:gd name="T11" fmla="*/ 0 h 391"/>
                <a:gd name="T12" fmla="*/ 0 w 26"/>
                <a:gd name="T13" fmla="*/ 0 h 391"/>
                <a:gd name="T14" fmla="*/ 0 w 26"/>
                <a:gd name="T15" fmla="*/ 0 h 391"/>
                <a:gd name="T16" fmla="*/ 0 w 26"/>
                <a:gd name="T17" fmla="*/ 0 h 391"/>
                <a:gd name="T18" fmla="*/ 0 w 26"/>
                <a:gd name="T19" fmla="*/ 0 h 391"/>
                <a:gd name="T20" fmla="*/ 0 w 26"/>
                <a:gd name="T21" fmla="*/ 0 h 391"/>
                <a:gd name="T22" fmla="*/ 0 w 26"/>
                <a:gd name="T23" fmla="*/ 0 h 391"/>
                <a:gd name="T24" fmla="*/ 0 w 26"/>
                <a:gd name="T25" fmla="*/ 0 h 391"/>
                <a:gd name="T26" fmla="*/ 0 w 26"/>
                <a:gd name="T27" fmla="*/ 0 h 391"/>
                <a:gd name="T28" fmla="*/ 0 w 26"/>
                <a:gd name="T29" fmla="*/ 0 h 391"/>
                <a:gd name="T30" fmla="*/ 0 w 26"/>
                <a:gd name="T31" fmla="*/ 0 h 391"/>
                <a:gd name="T32" fmla="*/ 0 w 26"/>
                <a:gd name="T33" fmla="*/ 0 h 3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91"/>
                <a:gd name="T53" fmla="*/ 26 w 26"/>
                <a:gd name="T54" fmla="*/ 391 h 39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91">
                  <a:moveTo>
                    <a:pt x="26" y="0"/>
                  </a:moveTo>
                  <a:lnTo>
                    <a:pt x="22" y="16"/>
                  </a:lnTo>
                  <a:lnTo>
                    <a:pt x="17" y="44"/>
                  </a:lnTo>
                  <a:lnTo>
                    <a:pt x="13" y="70"/>
                  </a:lnTo>
                  <a:lnTo>
                    <a:pt x="9" y="95"/>
                  </a:lnTo>
                  <a:lnTo>
                    <a:pt x="7" y="121"/>
                  </a:lnTo>
                  <a:lnTo>
                    <a:pt x="5" y="145"/>
                  </a:lnTo>
                  <a:lnTo>
                    <a:pt x="5" y="171"/>
                  </a:lnTo>
                  <a:lnTo>
                    <a:pt x="2" y="194"/>
                  </a:lnTo>
                  <a:lnTo>
                    <a:pt x="2" y="218"/>
                  </a:lnTo>
                  <a:lnTo>
                    <a:pt x="2" y="241"/>
                  </a:lnTo>
                  <a:lnTo>
                    <a:pt x="2" y="262"/>
                  </a:lnTo>
                  <a:lnTo>
                    <a:pt x="2" y="286"/>
                  </a:lnTo>
                  <a:lnTo>
                    <a:pt x="2" y="309"/>
                  </a:lnTo>
                  <a:lnTo>
                    <a:pt x="2" y="333"/>
                  </a:lnTo>
                  <a:lnTo>
                    <a:pt x="0" y="356"/>
                  </a:lnTo>
                  <a:lnTo>
                    <a:pt x="0" y="39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4" name="Freeform 191"/>
            <p:cNvSpPr>
              <a:spLocks/>
            </p:cNvSpPr>
            <p:nvPr/>
          </p:nvSpPr>
          <p:spPr bwMode="auto">
            <a:xfrm>
              <a:off x="3085" y="2421"/>
              <a:ext cx="4" cy="140"/>
            </a:xfrm>
            <a:custGeom>
              <a:avLst/>
              <a:gdLst>
                <a:gd name="T0" fmla="*/ 0 w 34"/>
                <a:gd name="T1" fmla="*/ 0 h 1118"/>
                <a:gd name="T2" fmla="*/ 0 w 34"/>
                <a:gd name="T3" fmla="*/ 0 h 1118"/>
                <a:gd name="T4" fmla="*/ 0 w 34"/>
                <a:gd name="T5" fmla="*/ 0 h 1118"/>
                <a:gd name="T6" fmla="*/ 0 w 34"/>
                <a:gd name="T7" fmla="*/ 0 h 1118"/>
                <a:gd name="T8" fmla="*/ 0 w 34"/>
                <a:gd name="T9" fmla="*/ 0 h 1118"/>
                <a:gd name="T10" fmla="*/ 0 w 34"/>
                <a:gd name="T11" fmla="*/ 0 h 1118"/>
                <a:gd name="T12" fmla="*/ 0 w 34"/>
                <a:gd name="T13" fmla="*/ 0 h 1118"/>
                <a:gd name="T14" fmla="*/ 0 w 34"/>
                <a:gd name="T15" fmla="*/ 0 h 1118"/>
                <a:gd name="T16" fmla="*/ 0 w 34"/>
                <a:gd name="T17" fmla="*/ 0 h 1118"/>
                <a:gd name="T18" fmla="*/ 0 w 34"/>
                <a:gd name="T19" fmla="*/ 0 h 1118"/>
                <a:gd name="T20" fmla="*/ 0 w 34"/>
                <a:gd name="T21" fmla="*/ 0 h 1118"/>
                <a:gd name="T22" fmla="*/ 0 w 34"/>
                <a:gd name="T23" fmla="*/ 0 h 1118"/>
                <a:gd name="T24" fmla="*/ 0 w 34"/>
                <a:gd name="T25" fmla="*/ 0 h 1118"/>
                <a:gd name="T26" fmla="*/ 0 w 34"/>
                <a:gd name="T27" fmla="*/ 0 h 1118"/>
                <a:gd name="T28" fmla="*/ 0 w 34"/>
                <a:gd name="T29" fmla="*/ 0 h 1118"/>
                <a:gd name="T30" fmla="*/ 0 w 34"/>
                <a:gd name="T31" fmla="*/ 0 h 1118"/>
                <a:gd name="T32" fmla="*/ 0 w 34"/>
                <a:gd name="T33" fmla="*/ 0 h 1118"/>
                <a:gd name="T34" fmla="*/ 0 w 34"/>
                <a:gd name="T35" fmla="*/ 0 h 1118"/>
                <a:gd name="T36" fmla="*/ 0 w 34"/>
                <a:gd name="T37" fmla="*/ 0 h 1118"/>
                <a:gd name="T38" fmla="*/ 0 w 34"/>
                <a:gd name="T39" fmla="*/ 0 h 1118"/>
                <a:gd name="T40" fmla="*/ 0 w 34"/>
                <a:gd name="T41" fmla="*/ 0 h 1118"/>
                <a:gd name="T42" fmla="*/ 0 w 34"/>
                <a:gd name="T43" fmla="*/ 0 h 1118"/>
                <a:gd name="T44" fmla="*/ 0 w 34"/>
                <a:gd name="T45" fmla="*/ 0 h 1118"/>
                <a:gd name="T46" fmla="*/ 0 w 34"/>
                <a:gd name="T47" fmla="*/ 0 h 1118"/>
                <a:gd name="T48" fmla="*/ 0 w 34"/>
                <a:gd name="T49" fmla="*/ 0 h 1118"/>
                <a:gd name="T50" fmla="*/ 0 w 34"/>
                <a:gd name="T51" fmla="*/ 0 h 1118"/>
                <a:gd name="T52" fmla="*/ 0 w 34"/>
                <a:gd name="T53" fmla="*/ 0 h 1118"/>
                <a:gd name="T54" fmla="*/ 0 w 34"/>
                <a:gd name="T55" fmla="*/ 0 h 1118"/>
                <a:gd name="T56" fmla="*/ 0 w 34"/>
                <a:gd name="T57" fmla="*/ 0 h 1118"/>
                <a:gd name="T58" fmla="*/ 0 w 34"/>
                <a:gd name="T59" fmla="*/ 0 h 1118"/>
                <a:gd name="T60" fmla="*/ 0 w 34"/>
                <a:gd name="T61" fmla="*/ 0 h 1118"/>
                <a:gd name="T62" fmla="*/ 0 w 34"/>
                <a:gd name="T63" fmla="*/ 0 h 1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"/>
                <a:gd name="T97" fmla="*/ 0 h 1118"/>
                <a:gd name="T98" fmla="*/ 34 w 34"/>
                <a:gd name="T99" fmla="*/ 1118 h 1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" h="1118">
                  <a:moveTo>
                    <a:pt x="25" y="0"/>
                  </a:moveTo>
                  <a:lnTo>
                    <a:pt x="28" y="34"/>
                  </a:lnTo>
                  <a:lnTo>
                    <a:pt x="30" y="67"/>
                  </a:lnTo>
                  <a:lnTo>
                    <a:pt x="32" y="102"/>
                  </a:lnTo>
                  <a:lnTo>
                    <a:pt x="34" y="138"/>
                  </a:lnTo>
                  <a:lnTo>
                    <a:pt x="34" y="173"/>
                  </a:lnTo>
                  <a:lnTo>
                    <a:pt x="34" y="208"/>
                  </a:lnTo>
                  <a:lnTo>
                    <a:pt x="34" y="243"/>
                  </a:lnTo>
                  <a:lnTo>
                    <a:pt x="32" y="279"/>
                  </a:lnTo>
                  <a:lnTo>
                    <a:pt x="30" y="316"/>
                  </a:lnTo>
                  <a:lnTo>
                    <a:pt x="28" y="351"/>
                  </a:lnTo>
                  <a:lnTo>
                    <a:pt x="25" y="389"/>
                  </a:lnTo>
                  <a:lnTo>
                    <a:pt x="23" y="426"/>
                  </a:lnTo>
                  <a:lnTo>
                    <a:pt x="21" y="461"/>
                  </a:lnTo>
                  <a:lnTo>
                    <a:pt x="18" y="499"/>
                  </a:lnTo>
                  <a:lnTo>
                    <a:pt x="15" y="536"/>
                  </a:lnTo>
                  <a:lnTo>
                    <a:pt x="11" y="571"/>
                  </a:lnTo>
                  <a:lnTo>
                    <a:pt x="9" y="609"/>
                  </a:lnTo>
                  <a:lnTo>
                    <a:pt x="6" y="644"/>
                  </a:lnTo>
                  <a:lnTo>
                    <a:pt x="4" y="681"/>
                  </a:lnTo>
                  <a:lnTo>
                    <a:pt x="2" y="717"/>
                  </a:lnTo>
                  <a:lnTo>
                    <a:pt x="2" y="752"/>
                  </a:lnTo>
                  <a:lnTo>
                    <a:pt x="0" y="789"/>
                  </a:lnTo>
                  <a:lnTo>
                    <a:pt x="0" y="825"/>
                  </a:lnTo>
                  <a:lnTo>
                    <a:pt x="0" y="858"/>
                  </a:lnTo>
                  <a:lnTo>
                    <a:pt x="2" y="893"/>
                  </a:lnTo>
                  <a:lnTo>
                    <a:pt x="2" y="928"/>
                  </a:lnTo>
                  <a:lnTo>
                    <a:pt x="4" y="960"/>
                  </a:lnTo>
                  <a:lnTo>
                    <a:pt x="9" y="994"/>
                  </a:lnTo>
                  <a:lnTo>
                    <a:pt x="13" y="1027"/>
                  </a:lnTo>
                  <a:lnTo>
                    <a:pt x="18" y="1057"/>
                  </a:lnTo>
                  <a:lnTo>
                    <a:pt x="34" y="11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5" name="Freeform 192"/>
            <p:cNvSpPr>
              <a:spLocks/>
            </p:cNvSpPr>
            <p:nvPr/>
          </p:nvSpPr>
          <p:spPr bwMode="auto">
            <a:xfrm>
              <a:off x="2936" y="2449"/>
              <a:ext cx="12" cy="87"/>
            </a:xfrm>
            <a:custGeom>
              <a:avLst/>
              <a:gdLst>
                <a:gd name="T0" fmla="*/ 0 w 93"/>
                <a:gd name="T1" fmla="*/ 0 h 695"/>
                <a:gd name="T2" fmla="*/ 0 w 93"/>
                <a:gd name="T3" fmla="*/ 0 h 695"/>
                <a:gd name="T4" fmla="*/ 0 w 93"/>
                <a:gd name="T5" fmla="*/ 0 h 695"/>
                <a:gd name="T6" fmla="*/ 0 w 93"/>
                <a:gd name="T7" fmla="*/ 0 h 695"/>
                <a:gd name="T8" fmla="*/ 0 w 93"/>
                <a:gd name="T9" fmla="*/ 0 h 695"/>
                <a:gd name="T10" fmla="*/ 0 w 93"/>
                <a:gd name="T11" fmla="*/ 0 h 695"/>
                <a:gd name="T12" fmla="*/ 0 w 93"/>
                <a:gd name="T13" fmla="*/ 0 h 695"/>
                <a:gd name="T14" fmla="*/ 0 w 93"/>
                <a:gd name="T15" fmla="*/ 0 h 695"/>
                <a:gd name="T16" fmla="*/ 0 w 93"/>
                <a:gd name="T17" fmla="*/ 0 h 695"/>
                <a:gd name="T18" fmla="*/ 0 w 93"/>
                <a:gd name="T19" fmla="*/ 0 h 695"/>
                <a:gd name="T20" fmla="*/ 0 w 93"/>
                <a:gd name="T21" fmla="*/ 0 h 695"/>
                <a:gd name="T22" fmla="*/ 0 w 93"/>
                <a:gd name="T23" fmla="*/ 0 h 695"/>
                <a:gd name="T24" fmla="*/ 0 w 93"/>
                <a:gd name="T25" fmla="*/ 0 h 695"/>
                <a:gd name="T26" fmla="*/ 0 w 93"/>
                <a:gd name="T27" fmla="*/ 0 h 695"/>
                <a:gd name="T28" fmla="*/ 0 w 93"/>
                <a:gd name="T29" fmla="*/ 0 h 695"/>
                <a:gd name="T30" fmla="*/ 0 w 93"/>
                <a:gd name="T31" fmla="*/ 0 h 695"/>
                <a:gd name="T32" fmla="*/ 0 w 93"/>
                <a:gd name="T33" fmla="*/ 0 h 695"/>
                <a:gd name="T34" fmla="*/ 0 w 93"/>
                <a:gd name="T35" fmla="*/ 0 h 695"/>
                <a:gd name="T36" fmla="*/ 0 w 93"/>
                <a:gd name="T37" fmla="*/ 0 h 695"/>
                <a:gd name="T38" fmla="*/ 0 w 93"/>
                <a:gd name="T39" fmla="*/ 0 h 695"/>
                <a:gd name="T40" fmla="*/ 0 w 93"/>
                <a:gd name="T41" fmla="*/ 0 h 695"/>
                <a:gd name="T42" fmla="*/ 0 w 93"/>
                <a:gd name="T43" fmla="*/ 0 h 695"/>
                <a:gd name="T44" fmla="*/ 0 w 93"/>
                <a:gd name="T45" fmla="*/ 0 h 695"/>
                <a:gd name="T46" fmla="*/ 0 w 93"/>
                <a:gd name="T47" fmla="*/ 0 h 695"/>
                <a:gd name="T48" fmla="*/ 0 w 93"/>
                <a:gd name="T49" fmla="*/ 0 h 695"/>
                <a:gd name="T50" fmla="*/ 0 w 93"/>
                <a:gd name="T51" fmla="*/ 0 h 695"/>
                <a:gd name="T52" fmla="*/ 0 w 93"/>
                <a:gd name="T53" fmla="*/ 0 h 695"/>
                <a:gd name="T54" fmla="*/ 0 w 93"/>
                <a:gd name="T55" fmla="*/ 0 h 695"/>
                <a:gd name="T56" fmla="*/ 0 w 93"/>
                <a:gd name="T57" fmla="*/ 0 h 695"/>
                <a:gd name="T58" fmla="*/ 0 w 93"/>
                <a:gd name="T59" fmla="*/ 0 h 695"/>
                <a:gd name="T60" fmla="*/ 0 w 93"/>
                <a:gd name="T61" fmla="*/ 0 h 6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3"/>
                <a:gd name="T94" fmla="*/ 0 h 695"/>
                <a:gd name="T95" fmla="*/ 93 w 93"/>
                <a:gd name="T96" fmla="*/ 695 h 6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3" h="695">
                  <a:moveTo>
                    <a:pt x="93" y="0"/>
                  </a:moveTo>
                  <a:lnTo>
                    <a:pt x="77" y="28"/>
                  </a:lnTo>
                  <a:lnTo>
                    <a:pt x="65" y="57"/>
                  </a:lnTo>
                  <a:lnTo>
                    <a:pt x="54" y="82"/>
                  </a:lnTo>
                  <a:lnTo>
                    <a:pt x="43" y="108"/>
                  </a:lnTo>
                  <a:lnTo>
                    <a:pt x="34" y="136"/>
                  </a:lnTo>
                  <a:lnTo>
                    <a:pt x="28" y="162"/>
                  </a:lnTo>
                  <a:lnTo>
                    <a:pt x="21" y="187"/>
                  </a:lnTo>
                  <a:lnTo>
                    <a:pt x="15" y="211"/>
                  </a:lnTo>
                  <a:lnTo>
                    <a:pt x="11" y="237"/>
                  </a:lnTo>
                  <a:lnTo>
                    <a:pt x="6" y="262"/>
                  </a:lnTo>
                  <a:lnTo>
                    <a:pt x="4" y="286"/>
                  </a:lnTo>
                  <a:lnTo>
                    <a:pt x="2" y="312"/>
                  </a:lnTo>
                  <a:lnTo>
                    <a:pt x="0" y="336"/>
                  </a:lnTo>
                  <a:lnTo>
                    <a:pt x="0" y="359"/>
                  </a:lnTo>
                  <a:lnTo>
                    <a:pt x="0" y="380"/>
                  </a:lnTo>
                  <a:lnTo>
                    <a:pt x="0" y="403"/>
                  </a:lnTo>
                  <a:lnTo>
                    <a:pt x="0" y="427"/>
                  </a:lnTo>
                  <a:lnTo>
                    <a:pt x="0" y="448"/>
                  </a:lnTo>
                  <a:lnTo>
                    <a:pt x="2" y="470"/>
                  </a:lnTo>
                  <a:lnTo>
                    <a:pt x="2" y="490"/>
                  </a:lnTo>
                  <a:lnTo>
                    <a:pt x="4" y="509"/>
                  </a:lnTo>
                  <a:lnTo>
                    <a:pt x="6" y="530"/>
                  </a:lnTo>
                  <a:lnTo>
                    <a:pt x="6" y="549"/>
                  </a:lnTo>
                  <a:lnTo>
                    <a:pt x="9" y="567"/>
                  </a:lnTo>
                  <a:lnTo>
                    <a:pt x="9" y="587"/>
                  </a:lnTo>
                  <a:lnTo>
                    <a:pt x="11" y="603"/>
                  </a:lnTo>
                  <a:lnTo>
                    <a:pt x="11" y="619"/>
                  </a:lnTo>
                  <a:lnTo>
                    <a:pt x="11" y="636"/>
                  </a:lnTo>
                  <a:lnTo>
                    <a:pt x="11" y="652"/>
                  </a:lnTo>
                  <a:lnTo>
                    <a:pt x="9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6" name="Freeform 193"/>
            <p:cNvSpPr>
              <a:spLocks/>
            </p:cNvSpPr>
            <p:nvPr/>
          </p:nvSpPr>
          <p:spPr bwMode="auto">
            <a:xfrm>
              <a:off x="3156" y="2447"/>
              <a:ext cx="8" cy="117"/>
            </a:xfrm>
            <a:custGeom>
              <a:avLst/>
              <a:gdLst>
                <a:gd name="T0" fmla="*/ 0 w 66"/>
                <a:gd name="T1" fmla="*/ 0 h 939"/>
                <a:gd name="T2" fmla="*/ 0 w 66"/>
                <a:gd name="T3" fmla="*/ 0 h 939"/>
                <a:gd name="T4" fmla="*/ 0 w 66"/>
                <a:gd name="T5" fmla="*/ 0 h 939"/>
                <a:gd name="T6" fmla="*/ 0 w 66"/>
                <a:gd name="T7" fmla="*/ 0 h 939"/>
                <a:gd name="T8" fmla="*/ 0 w 66"/>
                <a:gd name="T9" fmla="*/ 0 h 939"/>
                <a:gd name="T10" fmla="*/ 0 w 66"/>
                <a:gd name="T11" fmla="*/ 0 h 939"/>
                <a:gd name="T12" fmla="*/ 0 w 66"/>
                <a:gd name="T13" fmla="*/ 0 h 939"/>
                <a:gd name="T14" fmla="*/ 0 w 66"/>
                <a:gd name="T15" fmla="*/ 0 h 939"/>
                <a:gd name="T16" fmla="*/ 0 w 66"/>
                <a:gd name="T17" fmla="*/ 0 h 939"/>
                <a:gd name="T18" fmla="*/ 0 w 66"/>
                <a:gd name="T19" fmla="*/ 0 h 939"/>
                <a:gd name="T20" fmla="*/ 0 w 66"/>
                <a:gd name="T21" fmla="*/ 0 h 939"/>
                <a:gd name="T22" fmla="*/ 0 w 66"/>
                <a:gd name="T23" fmla="*/ 0 h 939"/>
                <a:gd name="T24" fmla="*/ 0 w 66"/>
                <a:gd name="T25" fmla="*/ 0 h 939"/>
                <a:gd name="T26" fmla="*/ 0 w 66"/>
                <a:gd name="T27" fmla="*/ 0 h 939"/>
                <a:gd name="T28" fmla="*/ 0 w 66"/>
                <a:gd name="T29" fmla="*/ 0 h 939"/>
                <a:gd name="T30" fmla="*/ 0 w 66"/>
                <a:gd name="T31" fmla="*/ 0 h 939"/>
                <a:gd name="T32" fmla="*/ 0 w 66"/>
                <a:gd name="T33" fmla="*/ 0 h 939"/>
                <a:gd name="T34" fmla="*/ 0 w 66"/>
                <a:gd name="T35" fmla="*/ 0 h 939"/>
                <a:gd name="T36" fmla="*/ 0 w 66"/>
                <a:gd name="T37" fmla="*/ 0 h 939"/>
                <a:gd name="T38" fmla="*/ 0 w 66"/>
                <a:gd name="T39" fmla="*/ 0 h 939"/>
                <a:gd name="T40" fmla="*/ 0 w 66"/>
                <a:gd name="T41" fmla="*/ 0 h 939"/>
                <a:gd name="T42" fmla="*/ 0 w 66"/>
                <a:gd name="T43" fmla="*/ 0 h 939"/>
                <a:gd name="T44" fmla="*/ 0 w 66"/>
                <a:gd name="T45" fmla="*/ 0 h 939"/>
                <a:gd name="T46" fmla="*/ 0 w 66"/>
                <a:gd name="T47" fmla="*/ 0 h 939"/>
                <a:gd name="T48" fmla="*/ 0 w 66"/>
                <a:gd name="T49" fmla="*/ 0 h 939"/>
                <a:gd name="T50" fmla="*/ 0 w 66"/>
                <a:gd name="T51" fmla="*/ 0 h 939"/>
                <a:gd name="T52" fmla="*/ 0 w 66"/>
                <a:gd name="T53" fmla="*/ 0 h 939"/>
                <a:gd name="T54" fmla="*/ 0 w 66"/>
                <a:gd name="T55" fmla="*/ 0 h 939"/>
                <a:gd name="T56" fmla="*/ 0 w 66"/>
                <a:gd name="T57" fmla="*/ 0 h 939"/>
                <a:gd name="T58" fmla="*/ 0 w 66"/>
                <a:gd name="T59" fmla="*/ 0 h 939"/>
                <a:gd name="T60" fmla="*/ 0 w 66"/>
                <a:gd name="T61" fmla="*/ 0 h 939"/>
                <a:gd name="T62" fmla="*/ 0 w 66"/>
                <a:gd name="T63" fmla="*/ 0 h 9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939"/>
                <a:gd name="T98" fmla="*/ 66 w 66"/>
                <a:gd name="T99" fmla="*/ 939 h 9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939">
                  <a:moveTo>
                    <a:pt x="30" y="0"/>
                  </a:moveTo>
                  <a:lnTo>
                    <a:pt x="40" y="33"/>
                  </a:lnTo>
                  <a:lnTo>
                    <a:pt x="47" y="63"/>
                  </a:lnTo>
                  <a:lnTo>
                    <a:pt x="54" y="97"/>
                  </a:lnTo>
                  <a:lnTo>
                    <a:pt x="58" y="128"/>
                  </a:lnTo>
                  <a:lnTo>
                    <a:pt x="62" y="160"/>
                  </a:lnTo>
                  <a:lnTo>
                    <a:pt x="64" y="191"/>
                  </a:lnTo>
                  <a:lnTo>
                    <a:pt x="66" y="221"/>
                  </a:lnTo>
                  <a:lnTo>
                    <a:pt x="66" y="251"/>
                  </a:lnTo>
                  <a:lnTo>
                    <a:pt x="66" y="282"/>
                  </a:lnTo>
                  <a:lnTo>
                    <a:pt x="64" y="312"/>
                  </a:lnTo>
                  <a:lnTo>
                    <a:pt x="62" y="343"/>
                  </a:lnTo>
                  <a:lnTo>
                    <a:pt x="58" y="374"/>
                  </a:lnTo>
                  <a:lnTo>
                    <a:pt x="56" y="404"/>
                  </a:lnTo>
                  <a:lnTo>
                    <a:pt x="52" y="435"/>
                  </a:lnTo>
                  <a:lnTo>
                    <a:pt x="47" y="465"/>
                  </a:lnTo>
                  <a:lnTo>
                    <a:pt x="45" y="493"/>
                  </a:lnTo>
                  <a:lnTo>
                    <a:pt x="38" y="524"/>
                  </a:lnTo>
                  <a:lnTo>
                    <a:pt x="34" y="552"/>
                  </a:lnTo>
                  <a:lnTo>
                    <a:pt x="28" y="582"/>
                  </a:lnTo>
                  <a:lnTo>
                    <a:pt x="23" y="610"/>
                  </a:lnTo>
                  <a:lnTo>
                    <a:pt x="19" y="638"/>
                  </a:lnTo>
                  <a:lnTo>
                    <a:pt x="17" y="667"/>
                  </a:lnTo>
                  <a:lnTo>
                    <a:pt x="12" y="697"/>
                  </a:lnTo>
                  <a:lnTo>
                    <a:pt x="10" y="723"/>
                  </a:lnTo>
                  <a:lnTo>
                    <a:pt x="5" y="751"/>
                  </a:lnTo>
                  <a:lnTo>
                    <a:pt x="2" y="779"/>
                  </a:lnTo>
                  <a:lnTo>
                    <a:pt x="2" y="807"/>
                  </a:lnTo>
                  <a:lnTo>
                    <a:pt x="0" y="833"/>
                  </a:lnTo>
                  <a:lnTo>
                    <a:pt x="0" y="861"/>
                  </a:lnTo>
                  <a:lnTo>
                    <a:pt x="2" y="887"/>
                  </a:lnTo>
                  <a:lnTo>
                    <a:pt x="10" y="93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7" name="Freeform 194"/>
            <p:cNvSpPr>
              <a:spLocks/>
            </p:cNvSpPr>
            <p:nvPr/>
          </p:nvSpPr>
          <p:spPr bwMode="auto">
            <a:xfrm>
              <a:off x="3012" y="2460"/>
              <a:ext cx="4" cy="105"/>
            </a:xfrm>
            <a:custGeom>
              <a:avLst/>
              <a:gdLst>
                <a:gd name="T0" fmla="*/ 0 w 28"/>
                <a:gd name="T1" fmla="*/ 0 h 846"/>
                <a:gd name="T2" fmla="*/ 0 w 28"/>
                <a:gd name="T3" fmla="*/ 0 h 846"/>
                <a:gd name="T4" fmla="*/ 0 w 28"/>
                <a:gd name="T5" fmla="*/ 0 h 846"/>
                <a:gd name="T6" fmla="*/ 0 w 28"/>
                <a:gd name="T7" fmla="*/ 0 h 846"/>
                <a:gd name="T8" fmla="*/ 0 w 28"/>
                <a:gd name="T9" fmla="*/ 0 h 846"/>
                <a:gd name="T10" fmla="*/ 0 w 28"/>
                <a:gd name="T11" fmla="*/ 0 h 846"/>
                <a:gd name="T12" fmla="*/ 0 w 28"/>
                <a:gd name="T13" fmla="*/ 0 h 846"/>
                <a:gd name="T14" fmla="*/ 0 w 28"/>
                <a:gd name="T15" fmla="*/ 0 h 846"/>
                <a:gd name="T16" fmla="*/ 0 w 28"/>
                <a:gd name="T17" fmla="*/ 0 h 846"/>
                <a:gd name="T18" fmla="*/ 0 w 28"/>
                <a:gd name="T19" fmla="*/ 0 h 846"/>
                <a:gd name="T20" fmla="*/ 0 w 28"/>
                <a:gd name="T21" fmla="*/ 0 h 846"/>
                <a:gd name="T22" fmla="*/ 0 w 28"/>
                <a:gd name="T23" fmla="*/ 0 h 846"/>
                <a:gd name="T24" fmla="*/ 0 w 28"/>
                <a:gd name="T25" fmla="*/ 0 h 846"/>
                <a:gd name="T26" fmla="*/ 0 w 28"/>
                <a:gd name="T27" fmla="*/ 0 h 846"/>
                <a:gd name="T28" fmla="*/ 0 w 28"/>
                <a:gd name="T29" fmla="*/ 0 h 846"/>
                <a:gd name="T30" fmla="*/ 0 w 28"/>
                <a:gd name="T31" fmla="*/ 0 h 846"/>
                <a:gd name="T32" fmla="*/ 0 w 28"/>
                <a:gd name="T33" fmla="*/ 0 h 846"/>
                <a:gd name="T34" fmla="*/ 0 w 28"/>
                <a:gd name="T35" fmla="*/ 0 h 846"/>
                <a:gd name="T36" fmla="*/ 0 w 28"/>
                <a:gd name="T37" fmla="*/ 0 h 846"/>
                <a:gd name="T38" fmla="*/ 0 w 28"/>
                <a:gd name="T39" fmla="*/ 0 h 846"/>
                <a:gd name="T40" fmla="*/ 0 w 28"/>
                <a:gd name="T41" fmla="*/ 0 h 846"/>
                <a:gd name="T42" fmla="*/ 0 w 28"/>
                <a:gd name="T43" fmla="*/ 0 h 846"/>
                <a:gd name="T44" fmla="*/ 0 w 28"/>
                <a:gd name="T45" fmla="*/ 0 h 846"/>
                <a:gd name="T46" fmla="*/ 0 w 28"/>
                <a:gd name="T47" fmla="*/ 0 h 846"/>
                <a:gd name="T48" fmla="*/ 0 w 28"/>
                <a:gd name="T49" fmla="*/ 0 h 846"/>
                <a:gd name="T50" fmla="*/ 0 w 28"/>
                <a:gd name="T51" fmla="*/ 0 h 846"/>
                <a:gd name="T52" fmla="*/ 0 w 28"/>
                <a:gd name="T53" fmla="*/ 0 h 846"/>
                <a:gd name="T54" fmla="*/ 0 w 28"/>
                <a:gd name="T55" fmla="*/ 0 h 846"/>
                <a:gd name="T56" fmla="*/ 0 w 28"/>
                <a:gd name="T57" fmla="*/ 0 h 846"/>
                <a:gd name="T58" fmla="*/ 0 w 28"/>
                <a:gd name="T59" fmla="*/ 0 h 846"/>
                <a:gd name="T60" fmla="*/ 0 w 28"/>
                <a:gd name="T61" fmla="*/ 0 h 846"/>
                <a:gd name="T62" fmla="*/ 0 w 28"/>
                <a:gd name="T63" fmla="*/ 0 h 8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"/>
                <a:gd name="T97" fmla="*/ 0 h 846"/>
                <a:gd name="T98" fmla="*/ 28 w 28"/>
                <a:gd name="T99" fmla="*/ 846 h 8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" h="846">
                  <a:moveTo>
                    <a:pt x="0" y="0"/>
                  </a:moveTo>
                  <a:lnTo>
                    <a:pt x="0" y="28"/>
                  </a:lnTo>
                  <a:lnTo>
                    <a:pt x="2" y="54"/>
                  </a:lnTo>
                  <a:lnTo>
                    <a:pt x="5" y="80"/>
                  </a:lnTo>
                  <a:lnTo>
                    <a:pt x="7" y="105"/>
                  </a:lnTo>
                  <a:lnTo>
                    <a:pt x="9" y="134"/>
                  </a:lnTo>
                  <a:lnTo>
                    <a:pt x="9" y="159"/>
                  </a:lnTo>
                  <a:lnTo>
                    <a:pt x="11" y="184"/>
                  </a:lnTo>
                  <a:lnTo>
                    <a:pt x="14" y="212"/>
                  </a:lnTo>
                  <a:lnTo>
                    <a:pt x="16" y="238"/>
                  </a:lnTo>
                  <a:lnTo>
                    <a:pt x="18" y="264"/>
                  </a:lnTo>
                  <a:lnTo>
                    <a:pt x="22" y="292"/>
                  </a:lnTo>
                  <a:lnTo>
                    <a:pt x="22" y="318"/>
                  </a:lnTo>
                  <a:lnTo>
                    <a:pt x="24" y="346"/>
                  </a:lnTo>
                  <a:lnTo>
                    <a:pt x="26" y="372"/>
                  </a:lnTo>
                  <a:lnTo>
                    <a:pt x="26" y="398"/>
                  </a:lnTo>
                  <a:lnTo>
                    <a:pt x="28" y="426"/>
                  </a:lnTo>
                  <a:lnTo>
                    <a:pt x="28" y="452"/>
                  </a:lnTo>
                  <a:lnTo>
                    <a:pt x="28" y="480"/>
                  </a:lnTo>
                  <a:lnTo>
                    <a:pt x="28" y="506"/>
                  </a:lnTo>
                  <a:lnTo>
                    <a:pt x="28" y="532"/>
                  </a:lnTo>
                  <a:lnTo>
                    <a:pt x="28" y="560"/>
                  </a:lnTo>
                  <a:lnTo>
                    <a:pt x="28" y="586"/>
                  </a:lnTo>
                  <a:lnTo>
                    <a:pt x="28" y="612"/>
                  </a:lnTo>
                  <a:lnTo>
                    <a:pt x="28" y="638"/>
                  </a:lnTo>
                  <a:lnTo>
                    <a:pt x="26" y="666"/>
                  </a:lnTo>
                  <a:lnTo>
                    <a:pt x="24" y="692"/>
                  </a:lnTo>
                  <a:lnTo>
                    <a:pt x="22" y="718"/>
                  </a:lnTo>
                  <a:lnTo>
                    <a:pt x="18" y="743"/>
                  </a:lnTo>
                  <a:lnTo>
                    <a:pt x="16" y="769"/>
                  </a:lnTo>
                  <a:lnTo>
                    <a:pt x="14" y="795"/>
                  </a:lnTo>
                  <a:lnTo>
                    <a:pt x="7" y="84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8" name="Freeform 195"/>
            <p:cNvSpPr>
              <a:spLocks/>
            </p:cNvSpPr>
            <p:nvPr/>
          </p:nvSpPr>
          <p:spPr bwMode="auto">
            <a:xfrm>
              <a:off x="3532" y="2459"/>
              <a:ext cx="21" cy="117"/>
            </a:xfrm>
            <a:custGeom>
              <a:avLst/>
              <a:gdLst>
                <a:gd name="T0" fmla="*/ 0 w 173"/>
                <a:gd name="T1" fmla="*/ 0 h 938"/>
                <a:gd name="T2" fmla="*/ 0 w 173"/>
                <a:gd name="T3" fmla="*/ 0 h 938"/>
                <a:gd name="T4" fmla="*/ 0 w 173"/>
                <a:gd name="T5" fmla="*/ 0 h 938"/>
                <a:gd name="T6" fmla="*/ 0 w 173"/>
                <a:gd name="T7" fmla="*/ 0 h 938"/>
                <a:gd name="T8" fmla="*/ 0 w 173"/>
                <a:gd name="T9" fmla="*/ 0 h 938"/>
                <a:gd name="T10" fmla="*/ 0 w 173"/>
                <a:gd name="T11" fmla="*/ 0 h 938"/>
                <a:gd name="T12" fmla="*/ 0 w 173"/>
                <a:gd name="T13" fmla="*/ 0 h 938"/>
                <a:gd name="T14" fmla="*/ 0 w 173"/>
                <a:gd name="T15" fmla="*/ 0 h 938"/>
                <a:gd name="T16" fmla="*/ 0 w 173"/>
                <a:gd name="T17" fmla="*/ 0 h 938"/>
                <a:gd name="T18" fmla="*/ 0 w 173"/>
                <a:gd name="T19" fmla="*/ 0 h 938"/>
                <a:gd name="T20" fmla="*/ 0 w 173"/>
                <a:gd name="T21" fmla="*/ 0 h 938"/>
                <a:gd name="T22" fmla="*/ 0 w 173"/>
                <a:gd name="T23" fmla="*/ 0 h 938"/>
                <a:gd name="T24" fmla="*/ 0 w 173"/>
                <a:gd name="T25" fmla="*/ 0 h 938"/>
                <a:gd name="T26" fmla="*/ 0 w 173"/>
                <a:gd name="T27" fmla="*/ 0 h 938"/>
                <a:gd name="T28" fmla="*/ 0 w 173"/>
                <a:gd name="T29" fmla="*/ 0 h 938"/>
                <a:gd name="T30" fmla="*/ 0 w 173"/>
                <a:gd name="T31" fmla="*/ 0 h 938"/>
                <a:gd name="T32" fmla="*/ 0 w 173"/>
                <a:gd name="T33" fmla="*/ 0 h 938"/>
                <a:gd name="T34" fmla="*/ 0 w 173"/>
                <a:gd name="T35" fmla="*/ 0 h 938"/>
                <a:gd name="T36" fmla="*/ 0 w 173"/>
                <a:gd name="T37" fmla="*/ 0 h 938"/>
                <a:gd name="T38" fmla="*/ 0 w 173"/>
                <a:gd name="T39" fmla="*/ 0 h 938"/>
                <a:gd name="T40" fmla="*/ 0 w 173"/>
                <a:gd name="T41" fmla="*/ 0 h 938"/>
                <a:gd name="T42" fmla="*/ 0 w 173"/>
                <a:gd name="T43" fmla="*/ 0 h 938"/>
                <a:gd name="T44" fmla="*/ 0 w 173"/>
                <a:gd name="T45" fmla="*/ 0 h 938"/>
                <a:gd name="T46" fmla="*/ 0 w 173"/>
                <a:gd name="T47" fmla="*/ 0 h 938"/>
                <a:gd name="T48" fmla="*/ 0 w 173"/>
                <a:gd name="T49" fmla="*/ 0 h 938"/>
                <a:gd name="T50" fmla="*/ 0 w 173"/>
                <a:gd name="T51" fmla="*/ 0 h 938"/>
                <a:gd name="T52" fmla="*/ 0 w 173"/>
                <a:gd name="T53" fmla="*/ 0 h 938"/>
                <a:gd name="T54" fmla="*/ 0 w 173"/>
                <a:gd name="T55" fmla="*/ 0 h 938"/>
                <a:gd name="T56" fmla="*/ 0 w 173"/>
                <a:gd name="T57" fmla="*/ 0 h 938"/>
                <a:gd name="T58" fmla="*/ 0 w 173"/>
                <a:gd name="T59" fmla="*/ 0 h 938"/>
                <a:gd name="T60" fmla="*/ 0 w 173"/>
                <a:gd name="T61" fmla="*/ 0 h 938"/>
                <a:gd name="T62" fmla="*/ 0 w 173"/>
                <a:gd name="T63" fmla="*/ 0 h 9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3"/>
                <a:gd name="T97" fmla="*/ 0 h 938"/>
                <a:gd name="T98" fmla="*/ 173 w 173"/>
                <a:gd name="T99" fmla="*/ 938 h 9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3" h="938">
                  <a:moveTo>
                    <a:pt x="173" y="0"/>
                  </a:moveTo>
                  <a:lnTo>
                    <a:pt x="164" y="29"/>
                  </a:lnTo>
                  <a:lnTo>
                    <a:pt x="155" y="57"/>
                  </a:lnTo>
                  <a:lnTo>
                    <a:pt x="145" y="85"/>
                  </a:lnTo>
                  <a:lnTo>
                    <a:pt x="136" y="113"/>
                  </a:lnTo>
                  <a:lnTo>
                    <a:pt x="130" y="142"/>
                  </a:lnTo>
                  <a:lnTo>
                    <a:pt x="121" y="170"/>
                  </a:lnTo>
                  <a:lnTo>
                    <a:pt x="113" y="198"/>
                  </a:lnTo>
                  <a:lnTo>
                    <a:pt x="106" y="226"/>
                  </a:lnTo>
                  <a:lnTo>
                    <a:pt x="99" y="254"/>
                  </a:lnTo>
                  <a:lnTo>
                    <a:pt x="89" y="282"/>
                  </a:lnTo>
                  <a:lnTo>
                    <a:pt x="85" y="313"/>
                  </a:lnTo>
                  <a:lnTo>
                    <a:pt x="78" y="341"/>
                  </a:lnTo>
                  <a:lnTo>
                    <a:pt x="71" y="369"/>
                  </a:lnTo>
                  <a:lnTo>
                    <a:pt x="63" y="399"/>
                  </a:lnTo>
                  <a:lnTo>
                    <a:pt x="59" y="427"/>
                  </a:lnTo>
                  <a:lnTo>
                    <a:pt x="54" y="456"/>
                  </a:lnTo>
                  <a:lnTo>
                    <a:pt x="47" y="486"/>
                  </a:lnTo>
                  <a:lnTo>
                    <a:pt x="43" y="516"/>
                  </a:lnTo>
                  <a:lnTo>
                    <a:pt x="38" y="544"/>
                  </a:lnTo>
                  <a:lnTo>
                    <a:pt x="33" y="575"/>
                  </a:lnTo>
                  <a:lnTo>
                    <a:pt x="28" y="605"/>
                  </a:lnTo>
                  <a:lnTo>
                    <a:pt x="26" y="633"/>
                  </a:lnTo>
                  <a:lnTo>
                    <a:pt x="22" y="665"/>
                  </a:lnTo>
                  <a:lnTo>
                    <a:pt x="19" y="695"/>
                  </a:lnTo>
                  <a:lnTo>
                    <a:pt x="15" y="726"/>
                  </a:lnTo>
                  <a:lnTo>
                    <a:pt x="13" y="756"/>
                  </a:lnTo>
                  <a:lnTo>
                    <a:pt x="10" y="786"/>
                  </a:lnTo>
                  <a:lnTo>
                    <a:pt x="7" y="817"/>
                  </a:lnTo>
                  <a:lnTo>
                    <a:pt x="5" y="847"/>
                  </a:lnTo>
                  <a:lnTo>
                    <a:pt x="2" y="878"/>
                  </a:lnTo>
                  <a:lnTo>
                    <a:pt x="0" y="9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19" name="Freeform 196"/>
            <p:cNvSpPr>
              <a:spLocks/>
            </p:cNvSpPr>
            <p:nvPr/>
          </p:nvSpPr>
          <p:spPr bwMode="auto">
            <a:xfrm>
              <a:off x="3474" y="2463"/>
              <a:ext cx="3" cy="11"/>
            </a:xfrm>
            <a:custGeom>
              <a:avLst/>
              <a:gdLst>
                <a:gd name="T0" fmla="*/ 0 w 23"/>
                <a:gd name="T1" fmla="*/ 0 h 84"/>
                <a:gd name="T2" fmla="*/ 0 w 23"/>
                <a:gd name="T3" fmla="*/ 0 h 84"/>
                <a:gd name="T4" fmla="*/ 0 w 23"/>
                <a:gd name="T5" fmla="*/ 0 h 84"/>
                <a:gd name="T6" fmla="*/ 0 w 23"/>
                <a:gd name="T7" fmla="*/ 0 h 84"/>
                <a:gd name="T8" fmla="*/ 0 w 23"/>
                <a:gd name="T9" fmla="*/ 0 h 84"/>
                <a:gd name="T10" fmla="*/ 0 w 23"/>
                <a:gd name="T11" fmla="*/ 0 h 84"/>
                <a:gd name="T12" fmla="*/ 0 w 23"/>
                <a:gd name="T13" fmla="*/ 0 h 84"/>
                <a:gd name="T14" fmla="*/ 0 w 23"/>
                <a:gd name="T15" fmla="*/ 0 h 84"/>
                <a:gd name="T16" fmla="*/ 0 w 23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84"/>
                <a:gd name="T29" fmla="*/ 23 w 23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84">
                  <a:moveTo>
                    <a:pt x="0" y="0"/>
                  </a:moveTo>
                  <a:lnTo>
                    <a:pt x="10" y="37"/>
                  </a:lnTo>
                  <a:lnTo>
                    <a:pt x="23" y="84"/>
                  </a:lnTo>
                  <a:lnTo>
                    <a:pt x="10" y="37"/>
                  </a:lnTo>
                  <a:lnTo>
                    <a:pt x="0" y="0"/>
                  </a:lnTo>
                  <a:lnTo>
                    <a:pt x="10" y="37"/>
                  </a:lnTo>
                  <a:lnTo>
                    <a:pt x="23" y="84"/>
                  </a:lnTo>
                  <a:lnTo>
                    <a:pt x="10" y="37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0" name="Freeform 197"/>
            <p:cNvSpPr>
              <a:spLocks/>
            </p:cNvSpPr>
            <p:nvPr/>
          </p:nvSpPr>
          <p:spPr bwMode="auto">
            <a:xfrm>
              <a:off x="2961" y="2472"/>
              <a:ext cx="7" cy="68"/>
            </a:xfrm>
            <a:custGeom>
              <a:avLst/>
              <a:gdLst>
                <a:gd name="T0" fmla="*/ 0 w 56"/>
                <a:gd name="T1" fmla="*/ 0 h 552"/>
                <a:gd name="T2" fmla="*/ 0 w 56"/>
                <a:gd name="T3" fmla="*/ 0 h 552"/>
                <a:gd name="T4" fmla="*/ 0 w 56"/>
                <a:gd name="T5" fmla="*/ 0 h 552"/>
                <a:gd name="T6" fmla="*/ 0 w 56"/>
                <a:gd name="T7" fmla="*/ 0 h 552"/>
                <a:gd name="T8" fmla="*/ 0 w 56"/>
                <a:gd name="T9" fmla="*/ 0 h 552"/>
                <a:gd name="T10" fmla="*/ 0 w 56"/>
                <a:gd name="T11" fmla="*/ 0 h 552"/>
                <a:gd name="T12" fmla="*/ 0 w 56"/>
                <a:gd name="T13" fmla="*/ 0 h 552"/>
                <a:gd name="T14" fmla="*/ 0 w 56"/>
                <a:gd name="T15" fmla="*/ 0 h 552"/>
                <a:gd name="T16" fmla="*/ 0 w 56"/>
                <a:gd name="T17" fmla="*/ 0 h 552"/>
                <a:gd name="T18" fmla="*/ 0 w 56"/>
                <a:gd name="T19" fmla="*/ 0 h 552"/>
                <a:gd name="T20" fmla="*/ 0 w 56"/>
                <a:gd name="T21" fmla="*/ 0 h 552"/>
                <a:gd name="T22" fmla="*/ 0 w 56"/>
                <a:gd name="T23" fmla="*/ 0 h 552"/>
                <a:gd name="T24" fmla="*/ 0 w 56"/>
                <a:gd name="T25" fmla="*/ 0 h 552"/>
                <a:gd name="T26" fmla="*/ 0 w 56"/>
                <a:gd name="T27" fmla="*/ 0 h 552"/>
                <a:gd name="T28" fmla="*/ 0 w 56"/>
                <a:gd name="T29" fmla="*/ 0 h 552"/>
                <a:gd name="T30" fmla="*/ 0 w 56"/>
                <a:gd name="T31" fmla="*/ 0 h 552"/>
                <a:gd name="T32" fmla="*/ 0 w 56"/>
                <a:gd name="T33" fmla="*/ 0 h 552"/>
                <a:gd name="T34" fmla="*/ 0 w 56"/>
                <a:gd name="T35" fmla="*/ 0 h 552"/>
                <a:gd name="T36" fmla="*/ 0 w 56"/>
                <a:gd name="T37" fmla="*/ 0 h 552"/>
                <a:gd name="T38" fmla="*/ 0 w 56"/>
                <a:gd name="T39" fmla="*/ 0 h 552"/>
                <a:gd name="T40" fmla="*/ 0 w 56"/>
                <a:gd name="T41" fmla="*/ 0 h 552"/>
                <a:gd name="T42" fmla="*/ 0 w 56"/>
                <a:gd name="T43" fmla="*/ 0 h 552"/>
                <a:gd name="T44" fmla="*/ 0 w 56"/>
                <a:gd name="T45" fmla="*/ 0 h 552"/>
                <a:gd name="T46" fmla="*/ 0 w 56"/>
                <a:gd name="T47" fmla="*/ 0 h 552"/>
                <a:gd name="T48" fmla="*/ 0 w 56"/>
                <a:gd name="T49" fmla="*/ 0 h 552"/>
                <a:gd name="T50" fmla="*/ 0 w 56"/>
                <a:gd name="T51" fmla="*/ 0 h 552"/>
                <a:gd name="T52" fmla="*/ 0 w 56"/>
                <a:gd name="T53" fmla="*/ 0 h 552"/>
                <a:gd name="T54" fmla="*/ 0 w 56"/>
                <a:gd name="T55" fmla="*/ 0 h 5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552"/>
                <a:gd name="T86" fmla="*/ 56 w 56"/>
                <a:gd name="T87" fmla="*/ 552 h 5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552">
                  <a:moveTo>
                    <a:pt x="49" y="0"/>
                  </a:moveTo>
                  <a:lnTo>
                    <a:pt x="51" y="19"/>
                  </a:lnTo>
                  <a:lnTo>
                    <a:pt x="54" y="36"/>
                  </a:lnTo>
                  <a:lnTo>
                    <a:pt x="56" y="54"/>
                  </a:lnTo>
                  <a:lnTo>
                    <a:pt x="56" y="76"/>
                  </a:lnTo>
                  <a:lnTo>
                    <a:pt x="56" y="95"/>
                  </a:lnTo>
                  <a:lnTo>
                    <a:pt x="56" y="115"/>
                  </a:lnTo>
                  <a:lnTo>
                    <a:pt x="56" y="137"/>
                  </a:lnTo>
                  <a:lnTo>
                    <a:pt x="54" y="158"/>
                  </a:lnTo>
                  <a:lnTo>
                    <a:pt x="51" y="179"/>
                  </a:lnTo>
                  <a:lnTo>
                    <a:pt x="47" y="203"/>
                  </a:lnTo>
                  <a:lnTo>
                    <a:pt x="45" y="223"/>
                  </a:lnTo>
                  <a:lnTo>
                    <a:pt x="39" y="247"/>
                  </a:lnTo>
                  <a:lnTo>
                    <a:pt x="37" y="268"/>
                  </a:lnTo>
                  <a:lnTo>
                    <a:pt x="32" y="290"/>
                  </a:lnTo>
                  <a:lnTo>
                    <a:pt x="28" y="313"/>
                  </a:lnTo>
                  <a:lnTo>
                    <a:pt x="26" y="333"/>
                  </a:lnTo>
                  <a:lnTo>
                    <a:pt x="21" y="355"/>
                  </a:lnTo>
                  <a:lnTo>
                    <a:pt x="17" y="376"/>
                  </a:lnTo>
                  <a:lnTo>
                    <a:pt x="14" y="394"/>
                  </a:lnTo>
                  <a:lnTo>
                    <a:pt x="9" y="416"/>
                  </a:lnTo>
                  <a:lnTo>
                    <a:pt x="6" y="435"/>
                  </a:lnTo>
                  <a:lnTo>
                    <a:pt x="4" y="452"/>
                  </a:lnTo>
                  <a:lnTo>
                    <a:pt x="2" y="470"/>
                  </a:lnTo>
                  <a:lnTo>
                    <a:pt x="2" y="486"/>
                  </a:lnTo>
                  <a:lnTo>
                    <a:pt x="0" y="502"/>
                  </a:lnTo>
                  <a:lnTo>
                    <a:pt x="2" y="528"/>
                  </a:lnTo>
                  <a:lnTo>
                    <a:pt x="6" y="5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1" name="Freeform 198"/>
            <p:cNvSpPr>
              <a:spLocks/>
            </p:cNvSpPr>
            <p:nvPr/>
          </p:nvSpPr>
          <p:spPr bwMode="auto">
            <a:xfrm>
              <a:off x="3596" y="2484"/>
              <a:ext cx="18" cy="84"/>
            </a:xfrm>
            <a:custGeom>
              <a:avLst/>
              <a:gdLst>
                <a:gd name="T0" fmla="*/ 0 w 142"/>
                <a:gd name="T1" fmla="*/ 0 h 668"/>
                <a:gd name="T2" fmla="*/ 0 w 142"/>
                <a:gd name="T3" fmla="*/ 0 h 668"/>
                <a:gd name="T4" fmla="*/ 0 w 142"/>
                <a:gd name="T5" fmla="*/ 0 h 668"/>
                <a:gd name="T6" fmla="*/ 0 w 142"/>
                <a:gd name="T7" fmla="*/ 0 h 668"/>
                <a:gd name="T8" fmla="*/ 0 w 142"/>
                <a:gd name="T9" fmla="*/ 0 h 668"/>
                <a:gd name="T10" fmla="*/ 0 w 142"/>
                <a:gd name="T11" fmla="*/ 0 h 668"/>
                <a:gd name="T12" fmla="*/ 0 w 142"/>
                <a:gd name="T13" fmla="*/ 0 h 668"/>
                <a:gd name="T14" fmla="*/ 0 w 142"/>
                <a:gd name="T15" fmla="*/ 0 h 668"/>
                <a:gd name="T16" fmla="*/ 0 w 142"/>
                <a:gd name="T17" fmla="*/ 0 h 668"/>
                <a:gd name="T18" fmla="*/ 0 w 142"/>
                <a:gd name="T19" fmla="*/ 0 h 668"/>
                <a:gd name="T20" fmla="*/ 0 w 142"/>
                <a:gd name="T21" fmla="*/ 0 h 668"/>
                <a:gd name="T22" fmla="*/ 0 w 142"/>
                <a:gd name="T23" fmla="*/ 0 h 668"/>
                <a:gd name="T24" fmla="*/ 0 w 142"/>
                <a:gd name="T25" fmla="*/ 0 h 668"/>
                <a:gd name="T26" fmla="*/ 0 w 142"/>
                <a:gd name="T27" fmla="*/ 0 h 668"/>
                <a:gd name="T28" fmla="*/ 0 w 142"/>
                <a:gd name="T29" fmla="*/ 0 h 668"/>
                <a:gd name="T30" fmla="*/ 0 w 142"/>
                <a:gd name="T31" fmla="*/ 0 h 668"/>
                <a:gd name="T32" fmla="*/ 0 w 142"/>
                <a:gd name="T33" fmla="*/ 0 h 668"/>
                <a:gd name="T34" fmla="*/ 0 w 142"/>
                <a:gd name="T35" fmla="*/ 0 h 668"/>
                <a:gd name="T36" fmla="*/ 0 w 142"/>
                <a:gd name="T37" fmla="*/ 0 h 668"/>
                <a:gd name="T38" fmla="*/ 0 w 142"/>
                <a:gd name="T39" fmla="*/ 0 h 668"/>
                <a:gd name="T40" fmla="*/ 0 w 142"/>
                <a:gd name="T41" fmla="*/ 0 h 668"/>
                <a:gd name="T42" fmla="*/ 0 w 142"/>
                <a:gd name="T43" fmla="*/ 0 h 668"/>
                <a:gd name="T44" fmla="*/ 0 w 142"/>
                <a:gd name="T45" fmla="*/ 0 h 668"/>
                <a:gd name="T46" fmla="*/ 0 w 142"/>
                <a:gd name="T47" fmla="*/ 0 h 668"/>
                <a:gd name="T48" fmla="*/ 0 w 142"/>
                <a:gd name="T49" fmla="*/ 0 h 668"/>
                <a:gd name="T50" fmla="*/ 0 w 142"/>
                <a:gd name="T51" fmla="*/ 0 h 668"/>
                <a:gd name="T52" fmla="*/ 0 w 142"/>
                <a:gd name="T53" fmla="*/ 0 h 668"/>
                <a:gd name="T54" fmla="*/ 0 w 142"/>
                <a:gd name="T55" fmla="*/ 0 h 668"/>
                <a:gd name="T56" fmla="*/ 0 w 142"/>
                <a:gd name="T57" fmla="*/ 0 h 668"/>
                <a:gd name="T58" fmla="*/ 0 w 142"/>
                <a:gd name="T59" fmla="*/ 0 h 668"/>
                <a:gd name="T60" fmla="*/ 0 w 142"/>
                <a:gd name="T61" fmla="*/ 0 h 668"/>
                <a:gd name="T62" fmla="*/ 0 w 142"/>
                <a:gd name="T63" fmla="*/ 0 h 6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668"/>
                <a:gd name="T98" fmla="*/ 142 w 142"/>
                <a:gd name="T99" fmla="*/ 668 h 6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668">
                  <a:moveTo>
                    <a:pt x="142" y="0"/>
                  </a:moveTo>
                  <a:lnTo>
                    <a:pt x="140" y="24"/>
                  </a:lnTo>
                  <a:lnTo>
                    <a:pt x="138" y="45"/>
                  </a:lnTo>
                  <a:lnTo>
                    <a:pt x="136" y="67"/>
                  </a:lnTo>
                  <a:lnTo>
                    <a:pt x="133" y="89"/>
                  </a:lnTo>
                  <a:lnTo>
                    <a:pt x="129" y="110"/>
                  </a:lnTo>
                  <a:lnTo>
                    <a:pt x="123" y="132"/>
                  </a:lnTo>
                  <a:lnTo>
                    <a:pt x="121" y="152"/>
                  </a:lnTo>
                  <a:lnTo>
                    <a:pt x="114" y="173"/>
                  </a:lnTo>
                  <a:lnTo>
                    <a:pt x="110" y="195"/>
                  </a:lnTo>
                  <a:lnTo>
                    <a:pt x="105" y="216"/>
                  </a:lnTo>
                  <a:lnTo>
                    <a:pt x="97" y="237"/>
                  </a:lnTo>
                  <a:lnTo>
                    <a:pt x="93" y="258"/>
                  </a:lnTo>
                  <a:lnTo>
                    <a:pt x="86" y="279"/>
                  </a:lnTo>
                  <a:lnTo>
                    <a:pt x="79" y="300"/>
                  </a:lnTo>
                  <a:lnTo>
                    <a:pt x="75" y="319"/>
                  </a:lnTo>
                  <a:lnTo>
                    <a:pt x="67" y="340"/>
                  </a:lnTo>
                  <a:lnTo>
                    <a:pt x="60" y="361"/>
                  </a:lnTo>
                  <a:lnTo>
                    <a:pt x="54" y="382"/>
                  </a:lnTo>
                  <a:lnTo>
                    <a:pt x="49" y="400"/>
                  </a:lnTo>
                  <a:lnTo>
                    <a:pt x="41" y="422"/>
                  </a:lnTo>
                  <a:lnTo>
                    <a:pt x="37" y="443"/>
                  </a:lnTo>
                  <a:lnTo>
                    <a:pt x="30" y="465"/>
                  </a:lnTo>
                  <a:lnTo>
                    <a:pt x="25" y="483"/>
                  </a:lnTo>
                  <a:lnTo>
                    <a:pt x="21" y="504"/>
                  </a:lnTo>
                  <a:lnTo>
                    <a:pt x="15" y="525"/>
                  </a:lnTo>
                  <a:lnTo>
                    <a:pt x="11" y="547"/>
                  </a:lnTo>
                  <a:lnTo>
                    <a:pt x="9" y="565"/>
                  </a:lnTo>
                  <a:lnTo>
                    <a:pt x="4" y="586"/>
                  </a:lnTo>
                  <a:lnTo>
                    <a:pt x="2" y="607"/>
                  </a:lnTo>
                  <a:lnTo>
                    <a:pt x="0" y="629"/>
                  </a:lnTo>
                  <a:lnTo>
                    <a:pt x="0" y="66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2" name="Freeform 199"/>
            <p:cNvSpPr>
              <a:spLocks/>
            </p:cNvSpPr>
            <p:nvPr/>
          </p:nvSpPr>
          <p:spPr bwMode="auto">
            <a:xfrm>
              <a:off x="3425" y="2497"/>
              <a:ext cx="8" cy="28"/>
            </a:xfrm>
            <a:custGeom>
              <a:avLst/>
              <a:gdLst>
                <a:gd name="T0" fmla="*/ 0 w 64"/>
                <a:gd name="T1" fmla="*/ 0 h 223"/>
                <a:gd name="T2" fmla="*/ 0 w 64"/>
                <a:gd name="T3" fmla="*/ 0 h 223"/>
                <a:gd name="T4" fmla="*/ 0 w 64"/>
                <a:gd name="T5" fmla="*/ 0 h 223"/>
                <a:gd name="T6" fmla="*/ 0 w 64"/>
                <a:gd name="T7" fmla="*/ 0 h 223"/>
                <a:gd name="T8" fmla="*/ 0 w 64"/>
                <a:gd name="T9" fmla="*/ 0 h 223"/>
                <a:gd name="T10" fmla="*/ 0 w 64"/>
                <a:gd name="T11" fmla="*/ 0 h 223"/>
                <a:gd name="T12" fmla="*/ 0 w 64"/>
                <a:gd name="T13" fmla="*/ 0 h 223"/>
                <a:gd name="T14" fmla="*/ 0 w 64"/>
                <a:gd name="T15" fmla="*/ 0 h 223"/>
                <a:gd name="T16" fmla="*/ 0 w 64"/>
                <a:gd name="T17" fmla="*/ 0 h 223"/>
                <a:gd name="T18" fmla="*/ 0 w 64"/>
                <a:gd name="T19" fmla="*/ 0 h 223"/>
                <a:gd name="T20" fmla="*/ 0 w 64"/>
                <a:gd name="T21" fmla="*/ 0 h 223"/>
                <a:gd name="T22" fmla="*/ 0 w 64"/>
                <a:gd name="T23" fmla="*/ 0 h 223"/>
                <a:gd name="T24" fmla="*/ 0 w 64"/>
                <a:gd name="T25" fmla="*/ 0 h 223"/>
                <a:gd name="T26" fmla="*/ 0 w 64"/>
                <a:gd name="T27" fmla="*/ 0 h 223"/>
                <a:gd name="T28" fmla="*/ 0 w 64"/>
                <a:gd name="T29" fmla="*/ 0 h 223"/>
                <a:gd name="T30" fmla="*/ 0 w 64"/>
                <a:gd name="T31" fmla="*/ 0 h 223"/>
                <a:gd name="T32" fmla="*/ 0 w 64"/>
                <a:gd name="T33" fmla="*/ 0 h 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223"/>
                <a:gd name="T53" fmla="*/ 64 w 64"/>
                <a:gd name="T54" fmla="*/ 223 h 2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223">
                  <a:moveTo>
                    <a:pt x="64" y="0"/>
                  </a:moveTo>
                  <a:lnTo>
                    <a:pt x="41" y="80"/>
                  </a:lnTo>
                  <a:lnTo>
                    <a:pt x="28" y="122"/>
                  </a:lnTo>
                  <a:lnTo>
                    <a:pt x="10" y="185"/>
                  </a:lnTo>
                  <a:lnTo>
                    <a:pt x="0" y="223"/>
                  </a:lnTo>
                  <a:lnTo>
                    <a:pt x="10" y="185"/>
                  </a:lnTo>
                  <a:lnTo>
                    <a:pt x="28" y="122"/>
                  </a:lnTo>
                  <a:lnTo>
                    <a:pt x="41" y="80"/>
                  </a:lnTo>
                  <a:lnTo>
                    <a:pt x="64" y="0"/>
                  </a:lnTo>
                  <a:lnTo>
                    <a:pt x="41" y="80"/>
                  </a:lnTo>
                  <a:lnTo>
                    <a:pt x="28" y="122"/>
                  </a:lnTo>
                  <a:lnTo>
                    <a:pt x="10" y="185"/>
                  </a:lnTo>
                  <a:lnTo>
                    <a:pt x="0" y="223"/>
                  </a:lnTo>
                  <a:lnTo>
                    <a:pt x="10" y="185"/>
                  </a:lnTo>
                  <a:lnTo>
                    <a:pt x="28" y="122"/>
                  </a:lnTo>
                  <a:lnTo>
                    <a:pt x="41" y="80"/>
                  </a:lnTo>
                  <a:lnTo>
                    <a:pt x="6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3" name="Freeform 200"/>
            <p:cNvSpPr>
              <a:spLocks/>
            </p:cNvSpPr>
            <p:nvPr/>
          </p:nvSpPr>
          <p:spPr bwMode="auto">
            <a:xfrm>
              <a:off x="3641" y="2500"/>
              <a:ext cx="1" cy="18"/>
            </a:xfrm>
            <a:custGeom>
              <a:avLst/>
              <a:gdLst>
                <a:gd name="T0" fmla="*/ 0 w 1"/>
                <a:gd name="T1" fmla="*/ 0 h 144"/>
                <a:gd name="T2" fmla="*/ 0 w 1"/>
                <a:gd name="T3" fmla="*/ 0 h 144"/>
                <a:gd name="T4" fmla="*/ 0 w 1"/>
                <a:gd name="T5" fmla="*/ 0 h 144"/>
                <a:gd name="T6" fmla="*/ 0 w 1"/>
                <a:gd name="T7" fmla="*/ 0 h 144"/>
                <a:gd name="T8" fmla="*/ 0 w 1"/>
                <a:gd name="T9" fmla="*/ 0 h 144"/>
                <a:gd name="T10" fmla="*/ 0 w 1"/>
                <a:gd name="T11" fmla="*/ 0 h 144"/>
                <a:gd name="T12" fmla="*/ 0 w 1"/>
                <a:gd name="T13" fmla="*/ 0 h 144"/>
                <a:gd name="T14" fmla="*/ 0 w 1"/>
                <a:gd name="T15" fmla="*/ 0 h 144"/>
                <a:gd name="T16" fmla="*/ 0 w 1"/>
                <a:gd name="T17" fmla="*/ 0 h 144"/>
                <a:gd name="T18" fmla="*/ 0 w 1"/>
                <a:gd name="T19" fmla="*/ 0 h 144"/>
                <a:gd name="T20" fmla="*/ 0 w 1"/>
                <a:gd name="T21" fmla="*/ 0 h 144"/>
                <a:gd name="T22" fmla="*/ 0 w 1"/>
                <a:gd name="T23" fmla="*/ 0 h 144"/>
                <a:gd name="T24" fmla="*/ 0 w 1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"/>
                <a:gd name="T40" fmla="*/ 0 h 144"/>
                <a:gd name="T41" fmla="*/ 1 w 1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" h="144">
                  <a:moveTo>
                    <a:pt x="0" y="0"/>
                  </a:moveTo>
                  <a:lnTo>
                    <a:pt x="0" y="5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0" y="104"/>
                  </a:lnTo>
                  <a:lnTo>
                    <a:pt x="0" y="52"/>
                  </a:lnTo>
                  <a:lnTo>
                    <a:pt x="0" y="0"/>
                  </a:lnTo>
                  <a:lnTo>
                    <a:pt x="0" y="5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0" y="104"/>
                  </a:ln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4" name="Freeform 201"/>
            <p:cNvSpPr>
              <a:spLocks/>
            </p:cNvSpPr>
            <p:nvPr/>
          </p:nvSpPr>
          <p:spPr bwMode="auto">
            <a:xfrm>
              <a:off x="3379" y="2509"/>
              <a:ext cx="6" cy="40"/>
            </a:xfrm>
            <a:custGeom>
              <a:avLst/>
              <a:gdLst>
                <a:gd name="T0" fmla="*/ 0 w 42"/>
                <a:gd name="T1" fmla="*/ 0 h 317"/>
                <a:gd name="T2" fmla="*/ 0 w 42"/>
                <a:gd name="T3" fmla="*/ 0 h 317"/>
                <a:gd name="T4" fmla="*/ 0 w 42"/>
                <a:gd name="T5" fmla="*/ 0 h 317"/>
                <a:gd name="T6" fmla="*/ 0 w 42"/>
                <a:gd name="T7" fmla="*/ 0 h 317"/>
                <a:gd name="T8" fmla="*/ 0 w 42"/>
                <a:gd name="T9" fmla="*/ 0 h 317"/>
                <a:gd name="T10" fmla="*/ 0 w 42"/>
                <a:gd name="T11" fmla="*/ 0 h 317"/>
                <a:gd name="T12" fmla="*/ 0 w 42"/>
                <a:gd name="T13" fmla="*/ 0 h 317"/>
                <a:gd name="T14" fmla="*/ 0 w 42"/>
                <a:gd name="T15" fmla="*/ 0 h 317"/>
                <a:gd name="T16" fmla="*/ 0 w 42"/>
                <a:gd name="T17" fmla="*/ 0 h 317"/>
                <a:gd name="T18" fmla="*/ 0 w 42"/>
                <a:gd name="T19" fmla="*/ 0 h 317"/>
                <a:gd name="T20" fmla="*/ 0 w 42"/>
                <a:gd name="T21" fmla="*/ 0 h 317"/>
                <a:gd name="T22" fmla="*/ 0 w 42"/>
                <a:gd name="T23" fmla="*/ 0 h 317"/>
                <a:gd name="T24" fmla="*/ 0 w 42"/>
                <a:gd name="T25" fmla="*/ 0 h 317"/>
                <a:gd name="T26" fmla="*/ 0 w 42"/>
                <a:gd name="T27" fmla="*/ 0 h 317"/>
                <a:gd name="T28" fmla="*/ 0 w 42"/>
                <a:gd name="T29" fmla="*/ 0 h 317"/>
                <a:gd name="T30" fmla="*/ 0 w 42"/>
                <a:gd name="T31" fmla="*/ 0 h 3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317"/>
                <a:gd name="T50" fmla="*/ 42 w 42"/>
                <a:gd name="T51" fmla="*/ 317 h 3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317">
                  <a:moveTo>
                    <a:pt x="34" y="0"/>
                  </a:moveTo>
                  <a:lnTo>
                    <a:pt x="39" y="19"/>
                  </a:lnTo>
                  <a:lnTo>
                    <a:pt x="42" y="37"/>
                  </a:lnTo>
                  <a:lnTo>
                    <a:pt x="42" y="58"/>
                  </a:lnTo>
                  <a:lnTo>
                    <a:pt x="39" y="80"/>
                  </a:lnTo>
                  <a:lnTo>
                    <a:pt x="37" y="101"/>
                  </a:lnTo>
                  <a:lnTo>
                    <a:pt x="32" y="122"/>
                  </a:lnTo>
                  <a:lnTo>
                    <a:pt x="25" y="145"/>
                  </a:lnTo>
                  <a:lnTo>
                    <a:pt x="21" y="166"/>
                  </a:lnTo>
                  <a:lnTo>
                    <a:pt x="16" y="190"/>
                  </a:lnTo>
                  <a:lnTo>
                    <a:pt x="9" y="214"/>
                  </a:lnTo>
                  <a:lnTo>
                    <a:pt x="4" y="235"/>
                  </a:lnTo>
                  <a:lnTo>
                    <a:pt x="2" y="255"/>
                  </a:lnTo>
                  <a:lnTo>
                    <a:pt x="0" y="277"/>
                  </a:lnTo>
                  <a:lnTo>
                    <a:pt x="0" y="298"/>
                  </a:lnTo>
                  <a:lnTo>
                    <a:pt x="2" y="3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5" name="Freeform 202"/>
            <p:cNvSpPr>
              <a:spLocks/>
            </p:cNvSpPr>
            <p:nvPr/>
          </p:nvSpPr>
          <p:spPr bwMode="auto">
            <a:xfrm>
              <a:off x="3335" y="2513"/>
              <a:ext cx="22" cy="76"/>
            </a:xfrm>
            <a:custGeom>
              <a:avLst/>
              <a:gdLst>
                <a:gd name="T0" fmla="*/ 0 w 177"/>
                <a:gd name="T1" fmla="*/ 0 h 605"/>
                <a:gd name="T2" fmla="*/ 0 w 177"/>
                <a:gd name="T3" fmla="*/ 0 h 605"/>
                <a:gd name="T4" fmla="*/ 0 w 177"/>
                <a:gd name="T5" fmla="*/ 0 h 605"/>
                <a:gd name="T6" fmla="*/ 0 w 177"/>
                <a:gd name="T7" fmla="*/ 0 h 605"/>
                <a:gd name="T8" fmla="*/ 0 w 177"/>
                <a:gd name="T9" fmla="*/ 0 h 605"/>
                <a:gd name="T10" fmla="*/ 0 w 177"/>
                <a:gd name="T11" fmla="*/ 0 h 605"/>
                <a:gd name="T12" fmla="*/ 0 w 177"/>
                <a:gd name="T13" fmla="*/ 0 h 605"/>
                <a:gd name="T14" fmla="*/ 0 w 177"/>
                <a:gd name="T15" fmla="*/ 0 h 605"/>
                <a:gd name="T16" fmla="*/ 0 w 177"/>
                <a:gd name="T17" fmla="*/ 0 h 605"/>
                <a:gd name="T18" fmla="*/ 0 w 177"/>
                <a:gd name="T19" fmla="*/ 0 h 605"/>
                <a:gd name="T20" fmla="*/ 0 w 177"/>
                <a:gd name="T21" fmla="*/ 0 h 605"/>
                <a:gd name="T22" fmla="*/ 0 w 177"/>
                <a:gd name="T23" fmla="*/ 0 h 605"/>
                <a:gd name="T24" fmla="*/ 0 w 177"/>
                <a:gd name="T25" fmla="*/ 0 h 605"/>
                <a:gd name="T26" fmla="*/ 0 w 177"/>
                <a:gd name="T27" fmla="*/ 0 h 605"/>
                <a:gd name="T28" fmla="*/ 0 w 177"/>
                <a:gd name="T29" fmla="*/ 0 h 605"/>
                <a:gd name="T30" fmla="*/ 0 w 177"/>
                <a:gd name="T31" fmla="*/ 0 h 605"/>
                <a:gd name="T32" fmla="*/ 0 w 177"/>
                <a:gd name="T33" fmla="*/ 0 h 605"/>
                <a:gd name="T34" fmla="*/ 0 w 177"/>
                <a:gd name="T35" fmla="*/ 0 h 605"/>
                <a:gd name="T36" fmla="*/ 0 w 177"/>
                <a:gd name="T37" fmla="*/ 0 h 605"/>
                <a:gd name="T38" fmla="*/ 0 w 177"/>
                <a:gd name="T39" fmla="*/ 0 h 605"/>
                <a:gd name="T40" fmla="*/ 0 w 177"/>
                <a:gd name="T41" fmla="*/ 0 h 605"/>
                <a:gd name="T42" fmla="*/ 0 w 177"/>
                <a:gd name="T43" fmla="*/ 0 h 605"/>
                <a:gd name="T44" fmla="*/ 0 w 177"/>
                <a:gd name="T45" fmla="*/ 0 h 605"/>
                <a:gd name="T46" fmla="*/ 0 w 177"/>
                <a:gd name="T47" fmla="*/ 0 h 605"/>
                <a:gd name="T48" fmla="*/ 0 w 177"/>
                <a:gd name="T49" fmla="*/ 0 h 605"/>
                <a:gd name="T50" fmla="*/ 0 w 177"/>
                <a:gd name="T51" fmla="*/ 0 h 605"/>
                <a:gd name="T52" fmla="*/ 0 w 177"/>
                <a:gd name="T53" fmla="*/ 0 h 605"/>
                <a:gd name="T54" fmla="*/ 0 w 177"/>
                <a:gd name="T55" fmla="*/ 0 h 605"/>
                <a:gd name="T56" fmla="*/ 0 w 177"/>
                <a:gd name="T57" fmla="*/ 0 h 605"/>
                <a:gd name="T58" fmla="*/ 0 w 177"/>
                <a:gd name="T59" fmla="*/ 0 h 605"/>
                <a:gd name="T60" fmla="*/ 0 w 177"/>
                <a:gd name="T61" fmla="*/ 0 h 605"/>
                <a:gd name="T62" fmla="*/ 0 w 177"/>
                <a:gd name="T63" fmla="*/ 0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605"/>
                <a:gd name="T98" fmla="*/ 177 w 177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605">
                  <a:moveTo>
                    <a:pt x="177" y="0"/>
                  </a:moveTo>
                  <a:lnTo>
                    <a:pt x="169" y="17"/>
                  </a:lnTo>
                  <a:lnTo>
                    <a:pt x="165" y="33"/>
                  </a:lnTo>
                  <a:lnTo>
                    <a:pt x="158" y="49"/>
                  </a:lnTo>
                  <a:lnTo>
                    <a:pt x="153" y="68"/>
                  </a:lnTo>
                  <a:lnTo>
                    <a:pt x="149" y="84"/>
                  </a:lnTo>
                  <a:lnTo>
                    <a:pt x="143" y="103"/>
                  </a:lnTo>
                  <a:lnTo>
                    <a:pt x="137" y="122"/>
                  </a:lnTo>
                  <a:lnTo>
                    <a:pt x="132" y="140"/>
                  </a:lnTo>
                  <a:lnTo>
                    <a:pt x="128" y="162"/>
                  </a:lnTo>
                  <a:lnTo>
                    <a:pt x="121" y="181"/>
                  </a:lnTo>
                  <a:lnTo>
                    <a:pt x="115" y="202"/>
                  </a:lnTo>
                  <a:lnTo>
                    <a:pt x="111" y="220"/>
                  </a:lnTo>
                  <a:lnTo>
                    <a:pt x="104" y="242"/>
                  </a:lnTo>
                  <a:lnTo>
                    <a:pt x="99" y="263"/>
                  </a:lnTo>
                  <a:lnTo>
                    <a:pt x="95" y="282"/>
                  </a:lnTo>
                  <a:lnTo>
                    <a:pt x="87" y="302"/>
                  </a:lnTo>
                  <a:lnTo>
                    <a:pt x="83" y="324"/>
                  </a:lnTo>
                  <a:lnTo>
                    <a:pt x="78" y="345"/>
                  </a:lnTo>
                  <a:lnTo>
                    <a:pt x="71" y="364"/>
                  </a:lnTo>
                  <a:lnTo>
                    <a:pt x="67" y="384"/>
                  </a:lnTo>
                  <a:lnTo>
                    <a:pt x="62" y="406"/>
                  </a:lnTo>
                  <a:lnTo>
                    <a:pt x="54" y="425"/>
                  </a:lnTo>
                  <a:lnTo>
                    <a:pt x="50" y="445"/>
                  </a:lnTo>
                  <a:lnTo>
                    <a:pt x="45" y="464"/>
                  </a:lnTo>
                  <a:lnTo>
                    <a:pt x="39" y="484"/>
                  </a:lnTo>
                  <a:lnTo>
                    <a:pt x="34" y="503"/>
                  </a:lnTo>
                  <a:lnTo>
                    <a:pt x="29" y="521"/>
                  </a:lnTo>
                  <a:lnTo>
                    <a:pt x="22" y="540"/>
                  </a:lnTo>
                  <a:lnTo>
                    <a:pt x="17" y="556"/>
                  </a:lnTo>
                  <a:lnTo>
                    <a:pt x="11" y="575"/>
                  </a:lnTo>
                  <a:lnTo>
                    <a:pt x="0" y="60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6" name="Freeform 203"/>
            <p:cNvSpPr>
              <a:spLocks/>
            </p:cNvSpPr>
            <p:nvPr/>
          </p:nvSpPr>
          <p:spPr bwMode="auto">
            <a:xfrm>
              <a:off x="3434" y="2516"/>
              <a:ext cx="37" cy="91"/>
            </a:xfrm>
            <a:custGeom>
              <a:avLst/>
              <a:gdLst>
                <a:gd name="T0" fmla="*/ 0 w 296"/>
                <a:gd name="T1" fmla="*/ 0 h 730"/>
                <a:gd name="T2" fmla="*/ 0 w 296"/>
                <a:gd name="T3" fmla="*/ 0 h 730"/>
                <a:gd name="T4" fmla="*/ 0 w 296"/>
                <a:gd name="T5" fmla="*/ 0 h 730"/>
                <a:gd name="T6" fmla="*/ 0 w 296"/>
                <a:gd name="T7" fmla="*/ 0 h 730"/>
                <a:gd name="T8" fmla="*/ 0 w 296"/>
                <a:gd name="T9" fmla="*/ 0 h 730"/>
                <a:gd name="T10" fmla="*/ 0 w 296"/>
                <a:gd name="T11" fmla="*/ 0 h 730"/>
                <a:gd name="T12" fmla="*/ 0 w 296"/>
                <a:gd name="T13" fmla="*/ 0 h 730"/>
                <a:gd name="T14" fmla="*/ 0 w 296"/>
                <a:gd name="T15" fmla="*/ 0 h 730"/>
                <a:gd name="T16" fmla="*/ 0 w 296"/>
                <a:gd name="T17" fmla="*/ 0 h 730"/>
                <a:gd name="T18" fmla="*/ 0 w 296"/>
                <a:gd name="T19" fmla="*/ 0 h 730"/>
                <a:gd name="T20" fmla="*/ 0 w 296"/>
                <a:gd name="T21" fmla="*/ 0 h 730"/>
                <a:gd name="T22" fmla="*/ 0 w 296"/>
                <a:gd name="T23" fmla="*/ 0 h 730"/>
                <a:gd name="T24" fmla="*/ 0 w 296"/>
                <a:gd name="T25" fmla="*/ 0 h 730"/>
                <a:gd name="T26" fmla="*/ 0 w 296"/>
                <a:gd name="T27" fmla="*/ 0 h 730"/>
                <a:gd name="T28" fmla="*/ 0 w 296"/>
                <a:gd name="T29" fmla="*/ 0 h 730"/>
                <a:gd name="T30" fmla="*/ 0 w 296"/>
                <a:gd name="T31" fmla="*/ 0 h 730"/>
                <a:gd name="T32" fmla="*/ 0 w 296"/>
                <a:gd name="T33" fmla="*/ 0 h 730"/>
                <a:gd name="T34" fmla="*/ 0 w 296"/>
                <a:gd name="T35" fmla="*/ 0 h 730"/>
                <a:gd name="T36" fmla="*/ 0 w 296"/>
                <a:gd name="T37" fmla="*/ 0 h 730"/>
                <a:gd name="T38" fmla="*/ 0 w 296"/>
                <a:gd name="T39" fmla="*/ 0 h 730"/>
                <a:gd name="T40" fmla="*/ 0 w 296"/>
                <a:gd name="T41" fmla="*/ 0 h 730"/>
                <a:gd name="T42" fmla="*/ 0 w 296"/>
                <a:gd name="T43" fmla="*/ 0 h 730"/>
                <a:gd name="T44" fmla="*/ 0 w 296"/>
                <a:gd name="T45" fmla="*/ 0 h 730"/>
                <a:gd name="T46" fmla="*/ 0 w 296"/>
                <a:gd name="T47" fmla="*/ 0 h 730"/>
                <a:gd name="T48" fmla="*/ 0 w 296"/>
                <a:gd name="T49" fmla="*/ 0 h 730"/>
                <a:gd name="T50" fmla="*/ 0 w 296"/>
                <a:gd name="T51" fmla="*/ 0 h 730"/>
                <a:gd name="T52" fmla="*/ 0 w 296"/>
                <a:gd name="T53" fmla="*/ 0 h 730"/>
                <a:gd name="T54" fmla="*/ 0 w 296"/>
                <a:gd name="T55" fmla="*/ 0 h 730"/>
                <a:gd name="T56" fmla="*/ 0 w 296"/>
                <a:gd name="T57" fmla="*/ 0 h 730"/>
                <a:gd name="T58" fmla="*/ 0 w 296"/>
                <a:gd name="T59" fmla="*/ 0 h 730"/>
                <a:gd name="T60" fmla="*/ 0 w 296"/>
                <a:gd name="T61" fmla="*/ 0 h 730"/>
                <a:gd name="T62" fmla="*/ 0 w 296"/>
                <a:gd name="T63" fmla="*/ 0 h 7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6"/>
                <a:gd name="T97" fmla="*/ 0 h 730"/>
                <a:gd name="T98" fmla="*/ 296 w 296"/>
                <a:gd name="T99" fmla="*/ 730 h 7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6" h="730">
                  <a:moveTo>
                    <a:pt x="296" y="0"/>
                  </a:moveTo>
                  <a:lnTo>
                    <a:pt x="284" y="26"/>
                  </a:lnTo>
                  <a:lnTo>
                    <a:pt x="272" y="52"/>
                  </a:lnTo>
                  <a:lnTo>
                    <a:pt x="260" y="75"/>
                  </a:lnTo>
                  <a:lnTo>
                    <a:pt x="249" y="99"/>
                  </a:lnTo>
                  <a:lnTo>
                    <a:pt x="236" y="119"/>
                  </a:lnTo>
                  <a:lnTo>
                    <a:pt x="225" y="143"/>
                  </a:lnTo>
                  <a:lnTo>
                    <a:pt x="216" y="164"/>
                  </a:lnTo>
                  <a:lnTo>
                    <a:pt x="204" y="188"/>
                  </a:lnTo>
                  <a:lnTo>
                    <a:pt x="195" y="209"/>
                  </a:lnTo>
                  <a:lnTo>
                    <a:pt x="182" y="230"/>
                  </a:lnTo>
                  <a:lnTo>
                    <a:pt x="173" y="251"/>
                  </a:lnTo>
                  <a:lnTo>
                    <a:pt x="162" y="272"/>
                  </a:lnTo>
                  <a:lnTo>
                    <a:pt x="152" y="294"/>
                  </a:lnTo>
                  <a:lnTo>
                    <a:pt x="143" y="315"/>
                  </a:lnTo>
                  <a:lnTo>
                    <a:pt x="132" y="335"/>
                  </a:lnTo>
                  <a:lnTo>
                    <a:pt x="122" y="354"/>
                  </a:lnTo>
                  <a:lnTo>
                    <a:pt x="113" y="376"/>
                  </a:lnTo>
                  <a:lnTo>
                    <a:pt x="104" y="396"/>
                  </a:lnTo>
                  <a:lnTo>
                    <a:pt x="96" y="418"/>
                  </a:lnTo>
                  <a:lnTo>
                    <a:pt x="87" y="441"/>
                  </a:lnTo>
                  <a:lnTo>
                    <a:pt x="78" y="463"/>
                  </a:lnTo>
                  <a:lnTo>
                    <a:pt x="70" y="484"/>
                  </a:lnTo>
                  <a:lnTo>
                    <a:pt x="61" y="506"/>
                  </a:lnTo>
                  <a:lnTo>
                    <a:pt x="54" y="528"/>
                  </a:lnTo>
                  <a:lnTo>
                    <a:pt x="44" y="551"/>
                  </a:lnTo>
                  <a:lnTo>
                    <a:pt x="37" y="575"/>
                  </a:lnTo>
                  <a:lnTo>
                    <a:pt x="30" y="601"/>
                  </a:lnTo>
                  <a:lnTo>
                    <a:pt x="24" y="625"/>
                  </a:lnTo>
                  <a:lnTo>
                    <a:pt x="16" y="650"/>
                  </a:lnTo>
                  <a:lnTo>
                    <a:pt x="11" y="676"/>
                  </a:lnTo>
                  <a:lnTo>
                    <a:pt x="0" y="7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7" name="Freeform 204"/>
            <p:cNvSpPr>
              <a:spLocks/>
            </p:cNvSpPr>
            <p:nvPr/>
          </p:nvSpPr>
          <p:spPr bwMode="auto">
            <a:xfrm>
              <a:off x="3566" y="2515"/>
              <a:ext cx="14" cy="61"/>
            </a:xfrm>
            <a:custGeom>
              <a:avLst/>
              <a:gdLst>
                <a:gd name="T0" fmla="*/ 0 w 114"/>
                <a:gd name="T1" fmla="*/ 0 h 483"/>
                <a:gd name="T2" fmla="*/ 0 w 114"/>
                <a:gd name="T3" fmla="*/ 0 h 483"/>
                <a:gd name="T4" fmla="*/ 0 w 114"/>
                <a:gd name="T5" fmla="*/ 0 h 483"/>
                <a:gd name="T6" fmla="*/ 0 w 114"/>
                <a:gd name="T7" fmla="*/ 0 h 483"/>
                <a:gd name="T8" fmla="*/ 0 w 114"/>
                <a:gd name="T9" fmla="*/ 0 h 483"/>
                <a:gd name="T10" fmla="*/ 0 w 114"/>
                <a:gd name="T11" fmla="*/ 0 h 483"/>
                <a:gd name="T12" fmla="*/ 0 w 114"/>
                <a:gd name="T13" fmla="*/ 0 h 483"/>
                <a:gd name="T14" fmla="*/ 0 w 114"/>
                <a:gd name="T15" fmla="*/ 0 h 483"/>
                <a:gd name="T16" fmla="*/ 0 w 114"/>
                <a:gd name="T17" fmla="*/ 0 h 483"/>
                <a:gd name="T18" fmla="*/ 0 w 114"/>
                <a:gd name="T19" fmla="*/ 0 h 483"/>
                <a:gd name="T20" fmla="*/ 0 w 114"/>
                <a:gd name="T21" fmla="*/ 0 h 483"/>
                <a:gd name="T22" fmla="*/ 0 w 114"/>
                <a:gd name="T23" fmla="*/ 0 h 483"/>
                <a:gd name="T24" fmla="*/ 0 w 114"/>
                <a:gd name="T25" fmla="*/ 0 h 483"/>
                <a:gd name="T26" fmla="*/ 0 w 114"/>
                <a:gd name="T27" fmla="*/ 0 h 483"/>
                <a:gd name="T28" fmla="*/ 0 w 114"/>
                <a:gd name="T29" fmla="*/ 0 h 483"/>
                <a:gd name="T30" fmla="*/ 0 w 114"/>
                <a:gd name="T31" fmla="*/ 0 h 483"/>
                <a:gd name="T32" fmla="*/ 0 w 114"/>
                <a:gd name="T33" fmla="*/ 0 h 483"/>
                <a:gd name="T34" fmla="*/ 0 w 114"/>
                <a:gd name="T35" fmla="*/ 0 h 483"/>
                <a:gd name="T36" fmla="*/ 0 w 114"/>
                <a:gd name="T37" fmla="*/ 0 h 483"/>
                <a:gd name="T38" fmla="*/ 0 w 114"/>
                <a:gd name="T39" fmla="*/ 0 h 4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4"/>
                <a:gd name="T61" fmla="*/ 0 h 483"/>
                <a:gd name="T62" fmla="*/ 114 w 114"/>
                <a:gd name="T63" fmla="*/ 483 h 48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4" h="483">
                  <a:moveTo>
                    <a:pt x="114" y="0"/>
                  </a:moveTo>
                  <a:lnTo>
                    <a:pt x="110" y="26"/>
                  </a:lnTo>
                  <a:lnTo>
                    <a:pt x="108" y="54"/>
                  </a:lnTo>
                  <a:lnTo>
                    <a:pt x="103" y="82"/>
                  </a:lnTo>
                  <a:lnTo>
                    <a:pt x="99" y="111"/>
                  </a:lnTo>
                  <a:lnTo>
                    <a:pt x="91" y="141"/>
                  </a:lnTo>
                  <a:lnTo>
                    <a:pt x="84" y="171"/>
                  </a:lnTo>
                  <a:lnTo>
                    <a:pt x="75" y="202"/>
                  </a:lnTo>
                  <a:lnTo>
                    <a:pt x="68" y="232"/>
                  </a:lnTo>
                  <a:lnTo>
                    <a:pt x="63" y="249"/>
                  </a:lnTo>
                  <a:lnTo>
                    <a:pt x="54" y="279"/>
                  </a:lnTo>
                  <a:lnTo>
                    <a:pt x="49" y="296"/>
                  </a:lnTo>
                  <a:lnTo>
                    <a:pt x="47" y="312"/>
                  </a:lnTo>
                  <a:lnTo>
                    <a:pt x="42" y="329"/>
                  </a:lnTo>
                  <a:lnTo>
                    <a:pt x="32" y="359"/>
                  </a:lnTo>
                  <a:lnTo>
                    <a:pt x="28" y="375"/>
                  </a:lnTo>
                  <a:lnTo>
                    <a:pt x="23" y="392"/>
                  </a:lnTo>
                  <a:lnTo>
                    <a:pt x="14" y="422"/>
                  </a:lnTo>
                  <a:lnTo>
                    <a:pt x="12" y="439"/>
                  </a:lnTo>
                  <a:lnTo>
                    <a:pt x="0" y="4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8" name="Freeform 205"/>
            <p:cNvSpPr>
              <a:spLocks/>
            </p:cNvSpPr>
            <p:nvPr/>
          </p:nvSpPr>
          <p:spPr bwMode="auto">
            <a:xfrm>
              <a:off x="3464" y="2546"/>
              <a:ext cx="22" cy="69"/>
            </a:xfrm>
            <a:custGeom>
              <a:avLst/>
              <a:gdLst>
                <a:gd name="T0" fmla="*/ 0 w 175"/>
                <a:gd name="T1" fmla="*/ 0 h 547"/>
                <a:gd name="T2" fmla="*/ 0 w 175"/>
                <a:gd name="T3" fmla="*/ 0 h 547"/>
                <a:gd name="T4" fmla="*/ 0 w 175"/>
                <a:gd name="T5" fmla="*/ 0 h 547"/>
                <a:gd name="T6" fmla="*/ 0 w 175"/>
                <a:gd name="T7" fmla="*/ 0 h 547"/>
                <a:gd name="T8" fmla="*/ 0 w 175"/>
                <a:gd name="T9" fmla="*/ 0 h 547"/>
                <a:gd name="T10" fmla="*/ 0 w 175"/>
                <a:gd name="T11" fmla="*/ 0 h 547"/>
                <a:gd name="T12" fmla="*/ 0 w 175"/>
                <a:gd name="T13" fmla="*/ 0 h 547"/>
                <a:gd name="T14" fmla="*/ 0 w 175"/>
                <a:gd name="T15" fmla="*/ 0 h 547"/>
                <a:gd name="T16" fmla="*/ 0 w 175"/>
                <a:gd name="T17" fmla="*/ 0 h 547"/>
                <a:gd name="T18" fmla="*/ 0 w 175"/>
                <a:gd name="T19" fmla="*/ 0 h 547"/>
                <a:gd name="T20" fmla="*/ 0 w 175"/>
                <a:gd name="T21" fmla="*/ 0 h 547"/>
                <a:gd name="T22" fmla="*/ 0 w 175"/>
                <a:gd name="T23" fmla="*/ 0 h 547"/>
                <a:gd name="T24" fmla="*/ 0 w 175"/>
                <a:gd name="T25" fmla="*/ 0 h 547"/>
                <a:gd name="T26" fmla="*/ 0 w 175"/>
                <a:gd name="T27" fmla="*/ 0 h 547"/>
                <a:gd name="T28" fmla="*/ 0 w 175"/>
                <a:gd name="T29" fmla="*/ 0 h 547"/>
                <a:gd name="T30" fmla="*/ 0 w 175"/>
                <a:gd name="T31" fmla="*/ 0 h 547"/>
                <a:gd name="T32" fmla="*/ 0 w 175"/>
                <a:gd name="T33" fmla="*/ 0 h 547"/>
                <a:gd name="T34" fmla="*/ 0 w 175"/>
                <a:gd name="T35" fmla="*/ 0 h 547"/>
                <a:gd name="T36" fmla="*/ 0 w 175"/>
                <a:gd name="T37" fmla="*/ 0 h 547"/>
                <a:gd name="T38" fmla="*/ 0 w 175"/>
                <a:gd name="T39" fmla="*/ 0 h 547"/>
                <a:gd name="T40" fmla="*/ 0 w 175"/>
                <a:gd name="T41" fmla="*/ 0 h 547"/>
                <a:gd name="T42" fmla="*/ 0 w 175"/>
                <a:gd name="T43" fmla="*/ 0 h 547"/>
                <a:gd name="T44" fmla="*/ 0 w 175"/>
                <a:gd name="T45" fmla="*/ 0 h 547"/>
                <a:gd name="T46" fmla="*/ 0 w 175"/>
                <a:gd name="T47" fmla="*/ 0 h 547"/>
                <a:gd name="T48" fmla="*/ 0 w 175"/>
                <a:gd name="T49" fmla="*/ 0 h 547"/>
                <a:gd name="T50" fmla="*/ 0 w 175"/>
                <a:gd name="T51" fmla="*/ 0 h 547"/>
                <a:gd name="T52" fmla="*/ 0 w 175"/>
                <a:gd name="T53" fmla="*/ 0 h 547"/>
                <a:gd name="T54" fmla="*/ 0 w 175"/>
                <a:gd name="T55" fmla="*/ 0 h 547"/>
                <a:gd name="T56" fmla="*/ 0 w 175"/>
                <a:gd name="T57" fmla="*/ 0 h 547"/>
                <a:gd name="T58" fmla="*/ 0 w 175"/>
                <a:gd name="T59" fmla="*/ 0 h 547"/>
                <a:gd name="T60" fmla="*/ 0 w 175"/>
                <a:gd name="T61" fmla="*/ 0 h 547"/>
                <a:gd name="T62" fmla="*/ 0 w 175"/>
                <a:gd name="T63" fmla="*/ 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5"/>
                <a:gd name="T97" fmla="*/ 0 h 547"/>
                <a:gd name="T98" fmla="*/ 175 w 175"/>
                <a:gd name="T99" fmla="*/ 547 h 5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5" h="547">
                  <a:moveTo>
                    <a:pt x="175" y="0"/>
                  </a:moveTo>
                  <a:lnTo>
                    <a:pt x="169" y="19"/>
                  </a:lnTo>
                  <a:lnTo>
                    <a:pt x="164" y="35"/>
                  </a:lnTo>
                  <a:lnTo>
                    <a:pt x="159" y="52"/>
                  </a:lnTo>
                  <a:lnTo>
                    <a:pt x="152" y="67"/>
                  </a:lnTo>
                  <a:lnTo>
                    <a:pt x="147" y="87"/>
                  </a:lnTo>
                  <a:lnTo>
                    <a:pt x="143" y="103"/>
                  </a:lnTo>
                  <a:lnTo>
                    <a:pt x="138" y="119"/>
                  </a:lnTo>
                  <a:lnTo>
                    <a:pt x="130" y="136"/>
                  </a:lnTo>
                  <a:lnTo>
                    <a:pt x="126" y="154"/>
                  </a:lnTo>
                  <a:lnTo>
                    <a:pt x="121" y="171"/>
                  </a:lnTo>
                  <a:lnTo>
                    <a:pt x="115" y="188"/>
                  </a:lnTo>
                  <a:lnTo>
                    <a:pt x="110" y="204"/>
                  </a:lnTo>
                  <a:lnTo>
                    <a:pt x="105" y="223"/>
                  </a:lnTo>
                  <a:lnTo>
                    <a:pt x="98" y="240"/>
                  </a:lnTo>
                  <a:lnTo>
                    <a:pt x="93" y="255"/>
                  </a:lnTo>
                  <a:lnTo>
                    <a:pt x="89" y="275"/>
                  </a:lnTo>
                  <a:lnTo>
                    <a:pt x="82" y="290"/>
                  </a:lnTo>
                  <a:lnTo>
                    <a:pt x="76" y="307"/>
                  </a:lnTo>
                  <a:lnTo>
                    <a:pt x="72" y="326"/>
                  </a:lnTo>
                  <a:lnTo>
                    <a:pt x="65" y="342"/>
                  </a:lnTo>
                  <a:lnTo>
                    <a:pt x="61" y="359"/>
                  </a:lnTo>
                  <a:lnTo>
                    <a:pt x="56" y="375"/>
                  </a:lnTo>
                  <a:lnTo>
                    <a:pt x="48" y="394"/>
                  </a:lnTo>
                  <a:lnTo>
                    <a:pt x="44" y="411"/>
                  </a:lnTo>
                  <a:lnTo>
                    <a:pt x="37" y="426"/>
                  </a:lnTo>
                  <a:lnTo>
                    <a:pt x="33" y="446"/>
                  </a:lnTo>
                  <a:lnTo>
                    <a:pt x="28" y="462"/>
                  </a:lnTo>
                  <a:lnTo>
                    <a:pt x="20" y="478"/>
                  </a:lnTo>
                  <a:lnTo>
                    <a:pt x="16" y="497"/>
                  </a:lnTo>
                  <a:lnTo>
                    <a:pt x="9" y="513"/>
                  </a:lnTo>
                  <a:lnTo>
                    <a:pt x="0" y="5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29" name="Freeform 206"/>
            <p:cNvSpPr>
              <a:spLocks/>
            </p:cNvSpPr>
            <p:nvPr/>
          </p:nvSpPr>
          <p:spPr bwMode="auto">
            <a:xfrm>
              <a:off x="3241" y="2563"/>
              <a:ext cx="14" cy="43"/>
            </a:xfrm>
            <a:custGeom>
              <a:avLst/>
              <a:gdLst>
                <a:gd name="T0" fmla="*/ 0 w 115"/>
                <a:gd name="T1" fmla="*/ 0 h 340"/>
                <a:gd name="T2" fmla="*/ 0 w 115"/>
                <a:gd name="T3" fmla="*/ 0 h 340"/>
                <a:gd name="T4" fmla="*/ 0 w 115"/>
                <a:gd name="T5" fmla="*/ 0 h 340"/>
                <a:gd name="T6" fmla="*/ 0 w 115"/>
                <a:gd name="T7" fmla="*/ 0 h 340"/>
                <a:gd name="T8" fmla="*/ 0 w 115"/>
                <a:gd name="T9" fmla="*/ 0 h 340"/>
                <a:gd name="T10" fmla="*/ 0 w 115"/>
                <a:gd name="T11" fmla="*/ 0 h 340"/>
                <a:gd name="T12" fmla="*/ 0 w 115"/>
                <a:gd name="T13" fmla="*/ 0 h 340"/>
                <a:gd name="T14" fmla="*/ 0 w 115"/>
                <a:gd name="T15" fmla="*/ 0 h 340"/>
                <a:gd name="T16" fmla="*/ 0 w 115"/>
                <a:gd name="T17" fmla="*/ 0 h 340"/>
                <a:gd name="T18" fmla="*/ 0 w 115"/>
                <a:gd name="T19" fmla="*/ 0 h 340"/>
                <a:gd name="T20" fmla="*/ 0 w 115"/>
                <a:gd name="T21" fmla="*/ 0 h 340"/>
                <a:gd name="T22" fmla="*/ 0 w 115"/>
                <a:gd name="T23" fmla="*/ 0 h 340"/>
                <a:gd name="T24" fmla="*/ 0 w 115"/>
                <a:gd name="T25" fmla="*/ 0 h 340"/>
                <a:gd name="T26" fmla="*/ 0 w 115"/>
                <a:gd name="T27" fmla="*/ 0 h 340"/>
                <a:gd name="T28" fmla="*/ 0 w 115"/>
                <a:gd name="T29" fmla="*/ 0 h 340"/>
                <a:gd name="T30" fmla="*/ 0 w 115"/>
                <a:gd name="T31" fmla="*/ 0 h 3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340"/>
                <a:gd name="T50" fmla="*/ 115 w 115"/>
                <a:gd name="T51" fmla="*/ 340 h 3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340">
                  <a:moveTo>
                    <a:pt x="115" y="0"/>
                  </a:moveTo>
                  <a:lnTo>
                    <a:pt x="113" y="26"/>
                  </a:lnTo>
                  <a:lnTo>
                    <a:pt x="111" y="50"/>
                  </a:lnTo>
                  <a:lnTo>
                    <a:pt x="104" y="72"/>
                  </a:lnTo>
                  <a:lnTo>
                    <a:pt x="96" y="96"/>
                  </a:lnTo>
                  <a:lnTo>
                    <a:pt x="89" y="117"/>
                  </a:lnTo>
                  <a:lnTo>
                    <a:pt x="78" y="139"/>
                  </a:lnTo>
                  <a:lnTo>
                    <a:pt x="68" y="162"/>
                  </a:lnTo>
                  <a:lnTo>
                    <a:pt x="57" y="182"/>
                  </a:lnTo>
                  <a:lnTo>
                    <a:pt x="48" y="204"/>
                  </a:lnTo>
                  <a:lnTo>
                    <a:pt x="35" y="225"/>
                  </a:lnTo>
                  <a:lnTo>
                    <a:pt x="26" y="247"/>
                  </a:lnTo>
                  <a:lnTo>
                    <a:pt x="17" y="270"/>
                  </a:lnTo>
                  <a:lnTo>
                    <a:pt x="9" y="290"/>
                  </a:lnTo>
                  <a:lnTo>
                    <a:pt x="5" y="314"/>
                  </a:lnTo>
                  <a:lnTo>
                    <a:pt x="0" y="3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0" name="Freeform 207"/>
            <p:cNvSpPr>
              <a:spLocks/>
            </p:cNvSpPr>
            <p:nvPr/>
          </p:nvSpPr>
          <p:spPr bwMode="auto">
            <a:xfrm>
              <a:off x="3257" y="2582"/>
              <a:ext cx="25" cy="43"/>
            </a:xfrm>
            <a:custGeom>
              <a:avLst/>
              <a:gdLst>
                <a:gd name="T0" fmla="*/ 0 w 199"/>
                <a:gd name="T1" fmla="*/ 0 h 341"/>
                <a:gd name="T2" fmla="*/ 0 w 199"/>
                <a:gd name="T3" fmla="*/ 0 h 341"/>
                <a:gd name="T4" fmla="*/ 0 w 199"/>
                <a:gd name="T5" fmla="*/ 0 h 341"/>
                <a:gd name="T6" fmla="*/ 0 w 199"/>
                <a:gd name="T7" fmla="*/ 0 h 341"/>
                <a:gd name="T8" fmla="*/ 0 w 199"/>
                <a:gd name="T9" fmla="*/ 0 h 341"/>
                <a:gd name="T10" fmla="*/ 0 w 199"/>
                <a:gd name="T11" fmla="*/ 0 h 341"/>
                <a:gd name="T12" fmla="*/ 0 w 199"/>
                <a:gd name="T13" fmla="*/ 0 h 341"/>
                <a:gd name="T14" fmla="*/ 0 w 199"/>
                <a:gd name="T15" fmla="*/ 0 h 341"/>
                <a:gd name="T16" fmla="*/ 0 w 199"/>
                <a:gd name="T17" fmla="*/ 0 h 341"/>
                <a:gd name="T18" fmla="*/ 0 w 199"/>
                <a:gd name="T19" fmla="*/ 0 h 341"/>
                <a:gd name="T20" fmla="*/ 0 w 199"/>
                <a:gd name="T21" fmla="*/ 0 h 341"/>
                <a:gd name="T22" fmla="*/ 0 w 199"/>
                <a:gd name="T23" fmla="*/ 0 h 341"/>
                <a:gd name="T24" fmla="*/ 0 w 199"/>
                <a:gd name="T25" fmla="*/ 0 h 341"/>
                <a:gd name="T26" fmla="*/ 0 w 199"/>
                <a:gd name="T27" fmla="*/ 0 h 341"/>
                <a:gd name="T28" fmla="*/ 0 w 199"/>
                <a:gd name="T29" fmla="*/ 0 h 341"/>
                <a:gd name="T30" fmla="*/ 0 w 199"/>
                <a:gd name="T31" fmla="*/ 0 h 3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9"/>
                <a:gd name="T49" fmla="*/ 0 h 341"/>
                <a:gd name="T50" fmla="*/ 199 w 199"/>
                <a:gd name="T51" fmla="*/ 341 h 3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9" h="341">
                  <a:moveTo>
                    <a:pt x="199" y="0"/>
                  </a:moveTo>
                  <a:lnTo>
                    <a:pt x="180" y="21"/>
                  </a:lnTo>
                  <a:lnTo>
                    <a:pt x="164" y="43"/>
                  </a:lnTo>
                  <a:lnTo>
                    <a:pt x="148" y="64"/>
                  </a:lnTo>
                  <a:lnTo>
                    <a:pt x="131" y="87"/>
                  </a:lnTo>
                  <a:lnTo>
                    <a:pt x="117" y="108"/>
                  </a:lnTo>
                  <a:lnTo>
                    <a:pt x="103" y="132"/>
                  </a:lnTo>
                  <a:lnTo>
                    <a:pt x="91" y="153"/>
                  </a:lnTo>
                  <a:lnTo>
                    <a:pt x="80" y="177"/>
                  </a:lnTo>
                  <a:lnTo>
                    <a:pt x="68" y="200"/>
                  </a:lnTo>
                  <a:lnTo>
                    <a:pt x="56" y="223"/>
                  </a:lnTo>
                  <a:lnTo>
                    <a:pt x="44" y="246"/>
                  </a:lnTo>
                  <a:lnTo>
                    <a:pt x="33" y="270"/>
                  </a:lnTo>
                  <a:lnTo>
                    <a:pt x="21" y="294"/>
                  </a:lnTo>
                  <a:lnTo>
                    <a:pt x="11" y="317"/>
                  </a:lnTo>
                  <a:lnTo>
                    <a:pt x="0" y="3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1" name="Freeform 208"/>
            <p:cNvSpPr>
              <a:spLocks/>
            </p:cNvSpPr>
            <p:nvPr/>
          </p:nvSpPr>
          <p:spPr bwMode="auto">
            <a:xfrm>
              <a:off x="3594" y="2613"/>
              <a:ext cx="10" cy="40"/>
            </a:xfrm>
            <a:custGeom>
              <a:avLst/>
              <a:gdLst>
                <a:gd name="T0" fmla="*/ 0 w 82"/>
                <a:gd name="T1" fmla="*/ 0 h 313"/>
                <a:gd name="T2" fmla="*/ 0 w 82"/>
                <a:gd name="T3" fmla="*/ 0 h 313"/>
                <a:gd name="T4" fmla="*/ 0 w 82"/>
                <a:gd name="T5" fmla="*/ 0 h 313"/>
                <a:gd name="T6" fmla="*/ 0 w 82"/>
                <a:gd name="T7" fmla="*/ 0 h 313"/>
                <a:gd name="T8" fmla="*/ 0 w 82"/>
                <a:gd name="T9" fmla="*/ 0 h 313"/>
                <a:gd name="T10" fmla="*/ 0 w 82"/>
                <a:gd name="T11" fmla="*/ 0 h 313"/>
                <a:gd name="T12" fmla="*/ 0 w 82"/>
                <a:gd name="T13" fmla="*/ 0 h 313"/>
                <a:gd name="T14" fmla="*/ 0 w 82"/>
                <a:gd name="T15" fmla="*/ 0 h 313"/>
                <a:gd name="T16" fmla="*/ 0 w 82"/>
                <a:gd name="T17" fmla="*/ 0 h 313"/>
                <a:gd name="T18" fmla="*/ 0 w 82"/>
                <a:gd name="T19" fmla="*/ 0 h 313"/>
                <a:gd name="T20" fmla="*/ 0 w 82"/>
                <a:gd name="T21" fmla="*/ 0 h 313"/>
                <a:gd name="T22" fmla="*/ 0 w 82"/>
                <a:gd name="T23" fmla="*/ 0 h 313"/>
                <a:gd name="T24" fmla="*/ 0 w 82"/>
                <a:gd name="T25" fmla="*/ 0 h 313"/>
                <a:gd name="T26" fmla="*/ 0 w 82"/>
                <a:gd name="T27" fmla="*/ 0 h 313"/>
                <a:gd name="T28" fmla="*/ 0 w 82"/>
                <a:gd name="T29" fmla="*/ 0 h 313"/>
                <a:gd name="T30" fmla="*/ 0 w 82"/>
                <a:gd name="T31" fmla="*/ 0 h 3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2"/>
                <a:gd name="T49" fmla="*/ 0 h 313"/>
                <a:gd name="T50" fmla="*/ 82 w 82"/>
                <a:gd name="T51" fmla="*/ 313 h 3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2" h="313">
                  <a:moveTo>
                    <a:pt x="82" y="0"/>
                  </a:moveTo>
                  <a:lnTo>
                    <a:pt x="76" y="21"/>
                  </a:lnTo>
                  <a:lnTo>
                    <a:pt x="71" y="42"/>
                  </a:lnTo>
                  <a:lnTo>
                    <a:pt x="65" y="62"/>
                  </a:lnTo>
                  <a:lnTo>
                    <a:pt x="59" y="82"/>
                  </a:lnTo>
                  <a:lnTo>
                    <a:pt x="54" y="103"/>
                  </a:lnTo>
                  <a:lnTo>
                    <a:pt x="50" y="125"/>
                  </a:lnTo>
                  <a:lnTo>
                    <a:pt x="45" y="143"/>
                  </a:lnTo>
                  <a:lnTo>
                    <a:pt x="37" y="164"/>
                  </a:lnTo>
                  <a:lnTo>
                    <a:pt x="33" y="185"/>
                  </a:lnTo>
                  <a:lnTo>
                    <a:pt x="28" y="207"/>
                  </a:lnTo>
                  <a:lnTo>
                    <a:pt x="22" y="228"/>
                  </a:lnTo>
                  <a:lnTo>
                    <a:pt x="17" y="248"/>
                  </a:lnTo>
                  <a:lnTo>
                    <a:pt x="13" y="270"/>
                  </a:lnTo>
                  <a:lnTo>
                    <a:pt x="5" y="291"/>
                  </a:lnTo>
                  <a:lnTo>
                    <a:pt x="0" y="3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2" name="Freeform 209"/>
            <p:cNvSpPr>
              <a:spLocks/>
            </p:cNvSpPr>
            <p:nvPr/>
          </p:nvSpPr>
          <p:spPr bwMode="auto">
            <a:xfrm>
              <a:off x="3673" y="2613"/>
              <a:ext cx="11" cy="53"/>
            </a:xfrm>
            <a:custGeom>
              <a:avLst/>
              <a:gdLst>
                <a:gd name="T0" fmla="*/ 0 w 88"/>
                <a:gd name="T1" fmla="*/ 0 h 422"/>
                <a:gd name="T2" fmla="*/ 0 w 88"/>
                <a:gd name="T3" fmla="*/ 0 h 422"/>
                <a:gd name="T4" fmla="*/ 0 w 88"/>
                <a:gd name="T5" fmla="*/ 0 h 422"/>
                <a:gd name="T6" fmla="*/ 0 w 88"/>
                <a:gd name="T7" fmla="*/ 0 h 422"/>
                <a:gd name="T8" fmla="*/ 0 w 88"/>
                <a:gd name="T9" fmla="*/ 0 h 422"/>
                <a:gd name="T10" fmla="*/ 0 w 88"/>
                <a:gd name="T11" fmla="*/ 0 h 422"/>
                <a:gd name="T12" fmla="*/ 0 w 88"/>
                <a:gd name="T13" fmla="*/ 0 h 422"/>
                <a:gd name="T14" fmla="*/ 0 w 88"/>
                <a:gd name="T15" fmla="*/ 0 h 422"/>
                <a:gd name="T16" fmla="*/ 0 w 88"/>
                <a:gd name="T17" fmla="*/ 0 h 422"/>
                <a:gd name="T18" fmla="*/ 0 w 88"/>
                <a:gd name="T19" fmla="*/ 0 h 422"/>
                <a:gd name="T20" fmla="*/ 0 w 88"/>
                <a:gd name="T21" fmla="*/ 0 h 422"/>
                <a:gd name="T22" fmla="*/ 0 w 88"/>
                <a:gd name="T23" fmla="*/ 0 h 422"/>
                <a:gd name="T24" fmla="*/ 0 w 88"/>
                <a:gd name="T25" fmla="*/ 0 h 422"/>
                <a:gd name="T26" fmla="*/ 0 w 88"/>
                <a:gd name="T27" fmla="*/ 0 h 422"/>
                <a:gd name="T28" fmla="*/ 0 w 88"/>
                <a:gd name="T29" fmla="*/ 0 h 422"/>
                <a:gd name="T30" fmla="*/ 0 w 88"/>
                <a:gd name="T31" fmla="*/ 0 h 422"/>
                <a:gd name="T32" fmla="*/ 0 w 88"/>
                <a:gd name="T33" fmla="*/ 0 h 4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422"/>
                <a:gd name="T53" fmla="*/ 88 w 88"/>
                <a:gd name="T54" fmla="*/ 422 h 4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422">
                  <a:moveTo>
                    <a:pt x="86" y="0"/>
                  </a:moveTo>
                  <a:lnTo>
                    <a:pt x="86" y="17"/>
                  </a:lnTo>
                  <a:lnTo>
                    <a:pt x="88" y="45"/>
                  </a:lnTo>
                  <a:lnTo>
                    <a:pt x="88" y="73"/>
                  </a:lnTo>
                  <a:lnTo>
                    <a:pt x="88" y="101"/>
                  </a:lnTo>
                  <a:lnTo>
                    <a:pt x="86" y="130"/>
                  </a:lnTo>
                  <a:lnTo>
                    <a:pt x="84" y="158"/>
                  </a:lnTo>
                  <a:lnTo>
                    <a:pt x="79" y="186"/>
                  </a:lnTo>
                  <a:lnTo>
                    <a:pt x="75" y="212"/>
                  </a:lnTo>
                  <a:lnTo>
                    <a:pt x="67" y="240"/>
                  </a:lnTo>
                  <a:lnTo>
                    <a:pt x="60" y="266"/>
                  </a:lnTo>
                  <a:lnTo>
                    <a:pt x="54" y="292"/>
                  </a:lnTo>
                  <a:lnTo>
                    <a:pt x="45" y="318"/>
                  </a:lnTo>
                  <a:lnTo>
                    <a:pt x="34" y="343"/>
                  </a:lnTo>
                  <a:lnTo>
                    <a:pt x="25" y="366"/>
                  </a:lnTo>
                  <a:lnTo>
                    <a:pt x="16" y="390"/>
                  </a:lnTo>
                  <a:lnTo>
                    <a:pt x="0" y="42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3" name="Freeform 210"/>
            <p:cNvSpPr>
              <a:spLocks/>
            </p:cNvSpPr>
            <p:nvPr/>
          </p:nvSpPr>
          <p:spPr bwMode="auto">
            <a:xfrm>
              <a:off x="3619" y="2617"/>
              <a:ext cx="4" cy="26"/>
            </a:xfrm>
            <a:custGeom>
              <a:avLst/>
              <a:gdLst>
                <a:gd name="T0" fmla="*/ 0 w 34"/>
                <a:gd name="T1" fmla="*/ 0 h 209"/>
                <a:gd name="T2" fmla="*/ 0 w 34"/>
                <a:gd name="T3" fmla="*/ 0 h 209"/>
                <a:gd name="T4" fmla="*/ 0 w 34"/>
                <a:gd name="T5" fmla="*/ 0 h 209"/>
                <a:gd name="T6" fmla="*/ 0 w 34"/>
                <a:gd name="T7" fmla="*/ 0 h 209"/>
                <a:gd name="T8" fmla="*/ 0 w 34"/>
                <a:gd name="T9" fmla="*/ 0 h 209"/>
                <a:gd name="T10" fmla="*/ 0 w 34"/>
                <a:gd name="T11" fmla="*/ 0 h 209"/>
                <a:gd name="T12" fmla="*/ 0 w 34"/>
                <a:gd name="T13" fmla="*/ 0 h 209"/>
                <a:gd name="T14" fmla="*/ 0 w 34"/>
                <a:gd name="T15" fmla="*/ 0 h 209"/>
                <a:gd name="T16" fmla="*/ 0 w 34"/>
                <a:gd name="T17" fmla="*/ 0 h 209"/>
                <a:gd name="T18" fmla="*/ 0 w 34"/>
                <a:gd name="T19" fmla="*/ 0 h 209"/>
                <a:gd name="T20" fmla="*/ 0 w 34"/>
                <a:gd name="T21" fmla="*/ 0 h 209"/>
                <a:gd name="T22" fmla="*/ 0 w 34"/>
                <a:gd name="T23" fmla="*/ 0 h 209"/>
                <a:gd name="T24" fmla="*/ 0 w 34"/>
                <a:gd name="T25" fmla="*/ 0 h 209"/>
                <a:gd name="T26" fmla="*/ 0 w 34"/>
                <a:gd name="T27" fmla="*/ 0 h 209"/>
                <a:gd name="T28" fmla="*/ 0 w 34"/>
                <a:gd name="T29" fmla="*/ 0 h 209"/>
                <a:gd name="T30" fmla="*/ 0 w 34"/>
                <a:gd name="T31" fmla="*/ 0 h 209"/>
                <a:gd name="T32" fmla="*/ 0 w 34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09"/>
                <a:gd name="T53" fmla="*/ 34 w 34"/>
                <a:gd name="T54" fmla="*/ 209 h 20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09">
                  <a:moveTo>
                    <a:pt x="34" y="0"/>
                  </a:moveTo>
                  <a:lnTo>
                    <a:pt x="21" y="73"/>
                  </a:lnTo>
                  <a:lnTo>
                    <a:pt x="14" y="110"/>
                  </a:lnTo>
                  <a:lnTo>
                    <a:pt x="8" y="169"/>
                  </a:lnTo>
                  <a:lnTo>
                    <a:pt x="0" y="209"/>
                  </a:lnTo>
                  <a:lnTo>
                    <a:pt x="8" y="169"/>
                  </a:lnTo>
                  <a:lnTo>
                    <a:pt x="14" y="110"/>
                  </a:lnTo>
                  <a:lnTo>
                    <a:pt x="21" y="73"/>
                  </a:lnTo>
                  <a:lnTo>
                    <a:pt x="34" y="0"/>
                  </a:lnTo>
                  <a:lnTo>
                    <a:pt x="21" y="73"/>
                  </a:lnTo>
                  <a:lnTo>
                    <a:pt x="14" y="110"/>
                  </a:lnTo>
                  <a:lnTo>
                    <a:pt x="8" y="169"/>
                  </a:lnTo>
                  <a:lnTo>
                    <a:pt x="0" y="209"/>
                  </a:lnTo>
                  <a:lnTo>
                    <a:pt x="8" y="169"/>
                  </a:lnTo>
                  <a:lnTo>
                    <a:pt x="14" y="110"/>
                  </a:lnTo>
                  <a:lnTo>
                    <a:pt x="21" y="73"/>
                  </a:lnTo>
                  <a:lnTo>
                    <a:pt x="3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4" name="Freeform 211"/>
            <p:cNvSpPr>
              <a:spLocks/>
            </p:cNvSpPr>
            <p:nvPr/>
          </p:nvSpPr>
          <p:spPr bwMode="auto">
            <a:xfrm>
              <a:off x="3474" y="2626"/>
              <a:ext cx="39" cy="181"/>
            </a:xfrm>
            <a:custGeom>
              <a:avLst/>
              <a:gdLst>
                <a:gd name="T0" fmla="*/ 0 w 318"/>
                <a:gd name="T1" fmla="*/ 0 h 1451"/>
                <a:gd name="T2" fmla="*/ 0 w 318"/>
                <a:gd name="T3" fmla="*/ 0 h 1451"/>
                <a:gd name="T4" fmla="*/ 0 w 318"/>
                <a:gd name="T5" fmla="*/ 0 h 1451"/>
                <a:gd name="T6" fmla="*/ 0 w 318"/>
                <a:gd name="T7" fmla="*/ 0 h 1451"/>
                <a:gd name="T8" fmla="*/ 0 w 318"/>
                <a:gd name="T9" fmla="*/ 0 h 1451"/>
                <a:gd name="T10" fmla="*/ 0 w 318"/>
                <a:gd name="T11" fmla="*/ 0 h 1451"/>
                <a:gd name="T12" fmla="*/ 0 w 318"/>
                <a:gd name="T13" fmla="*/ 0 h 1451"/>
                <a:gd name="T14" fmla="*/ 0 w 318"/>
                <a:gd name="T15" fmla="*/ 0 h 1451"/>
                <a:gd name="T16" fmla="*/ 0 w 318"/>
                <a:gd name="T17" fmla="*/ 0 h 1451"/>
                <a:gd name="T18" fmla="*/ 0 w 318"/>
                <a:gd name="T19" fmla="*/ 0 h 1451"/>
                <a:gd name="T20" fmla="*/ 0 w 318"/>
                <a:gd name="T21" fmla="*/ 0 h 1451"/>
                <a:gd name="T22" fmla="*/ 0 w 318"/>
                <a:gd name="T23" fmla="*/ 0 h 1451"/>
                <a:gd name="T24" fmla="*/ 0 w 318"/>
                <a:gd name="T25" fmla="*/ 0 h 1451"/>
                <a:gd name="T26" fmla="*/ 0 w 318"/>
                <a:gd name="T27" fmla="*/ 0 h 1451"/>
                <a:gd name="T28" fmla="*/ 0 w 318"/>
                <a:gd name="T29" fmla="*/ 0 h 1451"/>
                <a:gd name="T30" fmla="*/ 0 w 318"/>
                <a:gd name="T31" fmla="*/ 0 h 1451"/>
                <a:gd name="T32" fmla="*/ 0 w 318"/>
                <a:gd name="T33" fmla="*/ 0 h 1451"/>
                <a:gd name="T34" fmla="*/ 0 w 318"/>
                <a:gd name="T35" fmla="*/ 0 h 1451"/>
                <a:gd name="T36" fmla="*/ 0 w 318"/>
                <a:gd name="T37" fmla="*/ 0 h 1451"/>
                <a:gd name="T38" fmla="*/ 0 w 318"/>
                <a:gd name="T39" fmla="*/ 0 h 1451"/>
                <a:gd name="T40" fmla="*/ 0 w 318"/>
                <a:gd name="T41" fmla="*/ 0 h 1451"/>
                <a:gd name="T42" fmla="*/ 0 w 318"/>
                <a:gd name="T43" fmla="*/ 0 h 1451"/>
                <a:gd name="T44" fmla="*/ 0 w 318"/>
                <a:gd name="T45" fmla="*/ 0 h 1451"/>
                <a:gd name="T46" fmla="*/ 0 w 318"/>
                <a:gd name="T47" fmla="*/ 0 h 1451"/>
                <a:gd name="T48" fmla="*/ 0 w 318"/>
                <a:gd name="T49" fmla="*/ 0 h 1451"/>
                <a:gd name="T50" fmla="*/ 0 w 318"/>
                <a:gd name="T51" fmla="*/ 0 h 1451"/>
                <a:gd name="T52" fmla="*/ 0 w 318"/>
                <a:gd name="T53" fmla="*/ 0 h 1451"/>
                <a:gd name="T54" fmla="*/ 0 w 318"/>
                <a:gd name="T55" fmla="*/ 0 h 1451"/>
                <a:gd name="T56" fmla="*/ 0 w 318"/>
                <a:gd name="T57" fmla="*/ 0 h 1451"/>
                <a:gd name="T58" fmla="*/ 0 w 318"/>
                <a:gd name="T59" fmla="*/ 0 h 1451"/>
                <a:gd name="T60" fmla="*/ 0 w 318"/>
                <a:gd name="T61" fmla="*/ 0 h 1451"/>
                <a:gd name="T62" fmla="*/ 0 w 318"/>
                <a:gd name="T63" fmla="*/ 0 h 14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1451"/>
                <a:gd name="T98" fmla="*/ 318 w 318"/>
                <a:gd name="T99" fmla="*/ 1451 h 14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1451">
                  <a:moveTo>
                    <a:pt x="318" y="0"/>
                  </a:moveTo>
                  <a:lnTo>
                    <a:pt x="315" y="39"/>
                  </a:lnTo>
                  <a:lnTo>
                    <a:pt x="315" y="80"/>
                  </a:lnTo>
                  <a:lnTo>
                    <a:pt x="311" y="121"/>
                  </a:lnTo>
                  <a:lnTo>
                    <a:pt x="309" y="164"/>
                  </a:lnTo>
                  <a:lnTo>
                    <a:pt x="301" y="206"/>
                  </a:lnTo>
                  <a:lnTo>
                    <a:pt x="296" y="251"/>
                  </a:lnTo>
                  <a:lnTo>
                    <a:pt x="290" y="292"/>
                  </a:lnTo>
                  <a:lnTo>
                    <a:pt x="279" y="337"/>
                  </a:lnTo>
                  <a:lnTo>
                    <a:pt x="270" y="385"/>
                  </a:lnTo>
                  <a:lnTo>
                    <a:pt x="261" y="428"/>
                  </a:lnTo>
                  <a:lnTo>
                    <a:pt x="249" y="476"/>
                  </a:lnTo>
                  <a:lnTo>
                    <a:pt x="240" y="523"/>
                  </a:lnTo>
                  <a:lnTo>
                    <a:pt x="229" y="570"/>
                  </a:lnTo>
                  <a:lnTo>
                    <a:pt x="214" y="616"/>
                  </a:lnTo>
                  <a:lnTo>
                    <a:pt x="203" y="664"/>
                  </a:lnTo>
                  <a:lnTo>
                    <a:pt x="191" y="711"/>
                  </a:lnTo>
                  <a:lnTo>
                    <a:pt x="177" y="759"/>
                  </a:lnTo>
                  <a:lnTo>
                    <a:pt x="162" y="806"/>
                  </a:lnTo>
                  <a:lnTo>
                    <a:pt x="149" y="854"/>
                  </a:lnTo>
                  <a:lnTo>
                    <a:pt x="137" y="903"/>
                  </a:lnTo>
                  <a:lnTo>
                    <a:pt x="123" y="949"/>
                  </a:lnTo>
                  <a:lnTo>
                    <a:pt x="108" y="997"/>
                  </a:lnTo>
                  <a:lnTo>
                    <a:pt x="97" y="1044"/>
                  </a:lnTo>
                  <a:lnTo>
                    <a:pt x="83" y="1090"/>
                  </a:lnTo>
                  <a:lnTo>
                    <a:pt x="71" y="1137"/>
                  </a:lnTo>
                  <a:lnTo>
                    <a:pt x="60" y="1185"/>
                  </a:lnTo>
                  <a:lnTo>
                    <a:pt x="48" y="1231"/>
                  </a:lnTo>
                  <a:lnTo>
                    <a:pt x="36" y="1276"/>
                  </a:lnTo>
                  <a:lnTo>
                    <a:pt x="26" y="1321"/>
                  </a:lnTo>
                  <a:lnTo>
                    <a:pt x="17" y="1365"/>
                  </a:lnTo>
                  <a:lnTo>
                    <a:pt x="0" y="14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5" name="Freeform 212"/>
            <p:cNvSpPr>
              <a:spLocks/>
            </p:cNvSpPr>
            <p:nvPr/>
          </p:nvSpPr>
          <p:spPr bwMode="auto">
            <a:xfrm>
              <a:off x="3654" y="2640"/>
              <a:ext cx="7" cy="31"/>
            </a:xfrm>
            <a:custGeom>
              <a:avLst/>
              <a:gdLst>
                <a:gd name="T0" fmla="*/ 0 w 56"/>
                <a:gd name="T1" fmla="*/ 0 h 251"/>
                <a:gd name="T2" fmla="*/ 0 w 56"/>
                <a:gd name="T3" fmla="*/ 0 h 251"/>
                <a:gd name="T4" fmla="*/ 0 w 56"/>
                <a:gd name="T5" fmla="*/ 0 h 251"/>
                <a:gd name="T6" fmla="*/ 0 w 56"/>
                <a:gd name="T7" fmla="*/ 0 h 251"/>
                <a:gd name="T8" fmla="*/ 0 w 56"/>
                <a:gd name="T9" fmla="*/ 0 h 251"/>
                <a:gd name="T10" fmla="*/ 0 w 56"/>
                <a:gd name="T11" fmla="*/ 0 h 251"/>
                <a:gd name="T12" fmla="*/ 0 w 56"/>
                <a:gd name="T13" fmla="*/ 0 h 251"/>
                <a:gd name="T14" fmla="*/ 0 w 56"/>
                <a:gd name="T15" fmla="*/ 0 h 251"/>
                <a:gd name="T16" fmla="*/ 0 w 56"/>
                <a:gd name="T17" fmla="*/ 0 h 251"/>
                <a:gd name="T18" fmla="*/ 0 w 56"/>
                <a:gd name="T19" fmla="*/ 0 h 251"/>
                <a:gd name="T20" fmla="*/ 0 w 56"/>
                <a:gd name="T21" fmla="*/ 0 h 251"/>
                <a:gd name="T22" fmla="*/ 0 w 56"/>
                <a:gd name="T23" fmla="*/ 0 h 251"/>
                <a:gd name="T24" fmla="*/ 0 w 56"/>
                <a:gd name="T25" fmla="*/ 0 h 251"/>
                <a:gd name="T26" fmla="*/ 0 w 56"/>
                <a:gd name="T27" fmla="*/ 0 h 251"/>
                <a:gd name="T28" fmla="*/ 0 w 56"/>
                <a:gd name="T29" fmla="*/ 0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251"/>
                <a:gd name="T47" fmla="*/ 56 w 56"/>
                <a:gd name="T48" fmla="*/ 251 h 2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251">
                  <a:moveTo>
                    <a:pt x="56" y="0"/>
                  </a:moveTo>
                  <a:lnTo>
                    <a:pt x="48" y="19"/>
                  </a:lnTo>
                  <a:lnTo>
                    <a:pt x="44" y="37"/>
                  </a:lnTo>
                  <a:lnTo>
                    <a:pt x="37" y="54"/>
                  </a:lnTo>
                  <a:lnTo>
                    <a:pt x="33" y="73"/>
                  </a:lnTo>
                  <a:lnTo>
                    <a:pt x="28" y="89"/>
                  </a:lnTo>
                  <a:lnTo>
                    <a:pt x="22" y="108"/>
                  </a:lnTo>
                  <a:lnTo>
                    <a:pt x="18" y="124"/>
                  </a:lnTo>
                  <a:lnTo>
                    <a:pt x="13" y="143"/>
                  </a:lnTo>
                  <a:lnTo>
                    <a:pt x="9" y="160"/>
                  </a:lnTo>
                  <a:lnTo>
                    <a:pt x="4" y="176"/>
                  </a:lnTo>
                  <a:lnTo>
                    <a:pt x="2" y="195"/>
                  </a:lnTo>
                  <a:lnTo>
                    <a:pt x="0" y="212"/>
                  </a:lnTo>
                  <a:lnTo>
                    <a:pt x="0" y="227"/>
                  </a:lnTo>
                  <a:lnTo>
                    <a:pt x="0" y="2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6" name="Freeform 213"/>
            <p:cNvSpPr>
              <a:spLocks/>
            </p:cNvSpPr>
            <p:nvPr/>
          </p:nvSpPr>
          <p:spPr bwMode="auto">
            <a:xfrm>
              <a:off x="3393" y="2660"/>
              <a:ext cx="30" cy="76"/>
            </a:xfrm>
            <a:custGeom>
              <a:avLst/>
              <a:gdLst>
                <a:gd name="T0" fmla="*/ 0 w 237"/>
                <a:gd name="T1" fmla="*/ 0 h 607"/>
                <a:gd name="T2" fmla="*/ 0 w 237"/>
                <a:gd name="T3" fmla="*/ 0 h 607"/>
                <a:gd name="T4" fmla="*/ 0 w 237"/>
                <a:gd name="T5" fmla="*/ 0 h 607"/>
                <a:gd name="T6" fmla="*/ 0 w 237"/>
                <a:gd name="T7" fmla="*/ 0 h 607"/>
                <a:gd name="T8" fmla="*/ 0 w 237"/>
                <a:gd name="T9" fmla="*/ 0 h 607"/>
                <a:gd name="T10" fmla="*/ 0 w 237"/>
                <a:gd name="T11" fmla="*/ 0 h 607"/>
                <a:gd name="T12" fmla="*/ 0 w 237"/>
                <a:gd name="T13" fmla="*/ 0 h 607"/>
                <a:gd name="T14" fmla="*/ 0 w 237"/>
                <a:gd name="T15" fmla="*/ 0 h 607"/>
                <a:gd name="T16" fmla="*/ 0 w 237"/>
                <a:gd name="T17" fmla="*/ 0 h 607"/>
                <a:gd name="T18" fmla="*/ 0 w 237"/>
                <a:gd name="T19" fmla="*/ 0 h 607"/>
                <a:gd name="T20" fmla="*/ 0 w 237"/>
                <a:gd name="T21" fmla="*/ 0 h 607"/>
                <a:gd name="T22" fmla="*/ 0 w 237"/>
                <a:gd name="T23" fmla="*/ 0 h 607"/>
                <a:gd name="T24" fmla="*/ 0 w 237"/>
                <a:gd name="T25" fmla="*/ 0 h 607"/>
                <a:gd name="T26" fmla="*/ 0 w 237"/>
                <a:gd name="T27" fmla="*/ 0 h 607"/>
                <a:gd name="T28" fmla="*/ 0 w 237"/>
                <a:gd name="T29" fmla="*/ 0 h 607"/>
                <a:gd name="T30" fmla="*/ 0 w 237"/>
                <a:gd name="T31" fmla="*/ 0 h 607"/>
                <a:gd name="T32" fmla="*/ 0 w 237"/>
                <a:gd name="T33" fmla="*/ 0 h 607"/>
                <a:gd name="T34" fmla="*/ 0 w 237"/>
                <a:gd name="T35" fmla="*/ 0 h 607"/>
                <a:gd name="T36" fmla="*/ 0 w 237"/>
                <a:gd name="T37" fmla="*/ 0 h 607"/>
                <a:gd name="T38" fmla="*/ 0 w 237"/>
                <a:gd name="T39" fmla="*/ 0 h 607"/>
                <a:gd name="T40" fmla="*/ 0 w 237"/>
                <a:gd name="T41" fmla="*/ 0 h 607"/>
                <a:gd name="T42" fmla="*/ 0 w 237"/>
                <a:gd name="T43" fmla="*/ 0 h 607"/>
                <a:gd name="T44" fmla="*/ 0 w 237"/>
                <a:gd name="T45" fmla="*/ 0 h 607"/>
                <a:gd name="T46" fmla="*/ 0 w 237"/>
                <a:gd name="T47" fmla="*/ 0 h 607"/>
                <a:gd name="T48" fmla="*/ 0 w 237"/>
                <a:gd name="T49" fmla="*/ 0 h 607"/>
                <a:gd name="T50" fmla="*/ 0 w 237"/>
                <a:gd name="T51" fmla="*/ 0 h 607"/>
                <a:gd name="T52" fmla="*/ 0 w 237"/>
                <a:gd name="T53" fmla="*/ 0 h 607"/>
                <a:gd name="T54" fmla="*/ 0 w 237"/>
                <a:gd name="T55" fmla="*/ 0 h 607"/>
                <a:gd name="T56" fmla="*/ 0 w 237"/>
                <a:gd name="T57" fmla="*/ 0 h 607"/>
                <a:gd name="T58" fmla="*/ 0 w 237"/>
                <a:gd name="T59" fmla="*/ 0 h 607"/>
                <a:gd name="T60" fmla="*/ 0 w 237"/>
                <a:gd name="T61" fmla="*/ 0 h 607"/>
                <a:gd name="T62" fmla="*/ 0 w 237"/>
                <a:gd name="T63" fmla="*/ 0 h 6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7"/>
                <a:gd name="T97" fmla="*/ 0 h 607"/>
                <a:gd name="T98" fmla="*/ 237 w 237"/>
                <a:gd name="T99" fmla="*/ 607 h 6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7" h="607">
                  <a:moveTo>
                    <a:pt x="237" y="0"/>
                  </a:moveTo>
                  <a:lnTo>
                    <a:pt x="225" y="19"/>
                  </a:lnTo>
                  <a:lnTo>
                    <a:pt x="216" y="37"/>
                  </a:lnTo>
                  <a:lnTo>
                    <a:pt x="207" y="54"/>
                  </a:lnTo>
                  <a:lnTo>
                    <a:pt x="199" y="73"/>
                  </a:lnTo>
                  <a:lnTo>
                    <a:pt x="192" y="91"/>
                  </a:lnTo>
                  <a:lnTo>
                    <a:pt x="186" y="110"/>
                  </a:lnTo>
                  <a:lnTo>
                    <a:pt x="181" y="129"/>
                  </a:lnTo>
                  <a:lnTo>
                    <a:pt x="176" y="147"/>
                  </a:lnTo>
                  <a:lnTo>
                    <a:pt x="171" y="166"/>
                  </a:lnTo>
                  <a:lnTo>
                    <a:pt x="167" y="185"/>
                  </a:lnTo>
                  <a:lnTo>
                    <a:pt x="162" y="203"/>
                  </a:lnTo>
                  <a:lnTo>
                    <a:pt x="160" y="222"/>
                  </a:lnTo>
                  <a:lnTo>
                    <a:pt x="155" y="244"/>
                  </a:lnTo>
                  <a:lnTo>
                    <a:pt x="153" y="262"/>
                  </a:lnTo>
                  <a:lnTo>
                    <a:pt x="147" y="281"/>
                  </a:lnTo>
                  <a:lnTo>
                    <a:pt x="145" y="300"/>
                  </a:lnTo>
                  <a:lnTo>
                    <a:pt x="141" y="321"/>
                  </a:lnTo>
                  <a:lnTo>
                    <a:pt x="136" y="339"/>
                  </a:lnTo>
                  <a:lnTo>
                    <a:pt x="132" y="361"/>
                  </a:lnTo>
                  <a:lnTo>
                    <a:pt x="127" y="380"/>
                  </a:lnTo>
                  <a:lnTo>
                    <a:pt x="123" y="398"/>
                  </a:lnTo>
                  <a:lnTo>
                    <a:pt x="115" y="419"/>
                  </a:lnTo>
                  <a:lnTo>
                    <a:pt x="108" y="438"/>
                  </a:lnTo>
                  <a:lnTo>
                    <a:pt x="101" y="456"/>
                  </a:lnTo>
                  <a:lnTo>
                    <a:pt x="91" y="475"/>
                  </a:lnTo>
                  <a:lnTo>
                    <a:pt x="82" y="497"/>
                  </a:lnTo>
                  <a:lnTo>
                    <a:pt x="71" y="516"/>
                  </a:lnTo>
                  <a:lnTo>
                    <a:pt x="59" y="534"/>
                  </a:lnTo>
                  <a:lnTo>
                    <a:pt x="47" y="553"/>
                  </a:lnTo>
                  <a:lnTo>
                    <a:pt x="33" y="572"/>
                  </a:lnTo>
                  <a:lnTo>
                    <a:pt x="0" y="60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7" name="Freeform 214"/>
            <p:cNvSpPr>
              <a:spLocks/>
            </p:cNvSpPr>
            <p:nvPr/>
          </p:nvSpPr>
          <p:spPr bwMode="auto">
            <a:xfrm>
              <a:off x="3709" y="2692"/>
              <a:ext cx="17" cy="151"/>
            </a:xfrm>
            <a:custGeom>
              <a:avLst/>
              <a:gdLst>
                <a:gd name="T0" fmla="*/ 0 w 141"/>
                <a:gd name="T1" fmla="*/ 0 h 1211"/>
                <a:gd name="T2" fmla="*/ 0 w 141"/>
                <a:gd name="T3" fmla="*/ 0 h 1211"/>
                <a:gd name="T4" fmla="*/ 0 w 141"/>
                <a:gd name="T5" fmla="*/ 0 h 1211"/>
                <a:gd name="T6" fmla="*/ 0 w 141"/>
                <a:gd name="T7" fmla="*/ 0 h 1211"/>
                <a:gd name="T8" fmla="*/ 0 w 141"/>
                <a:gd name="T9" fmla="*/ 0 h 1211"/>
                <a:gd name="T10" fmla="*/ 0 w 141"/>
                <a:gd name="T11" fmla="*/ 0 h 1211"/>
                <a:gd name="T12" fmla="*/ 0 w 141"/>
                <a:gd name="T13" fmla="*/ 0 h 1211"/>
                <a:gd name="T14" fmla="*/ 0 w 141"/>
                <a:gd name="T15" fmla="*/ 0 h 1211"/>
                <a:gd name="T16" fmla="*/ 0 w 141"/>
                <a:gd name="T17" fmla="*/ 0 h 1211"/>
                <a:gd name="T18" fmla="*/ 0 w 141"/>
                <a:gd name="T19" fmla="*/ 0 h 1211"/>
                <a:gd name="T20" fmla="*/ 0 w 141"/>
                <a:gd name="T21" fmla="*/ 0 h 1211"/>
                <a:gd name="T22" fmla="*/ 0 w 141"/>
                <a:gd name="T23" fmla="*/ 0 h 1211"/>
                <a:gd name="T24" fmla="*/ 0 w 141"/>
                <a:gd name="T25" fmla="*/ 0 h 1211"/>
                <a:gd name="T26" fmla="*/ 0 w 141"/>
                <a:gd name="T27" fmla="*/ 0 h 1211"/>
                <a:gd name="T28" fmla="*/ 0 w 141"/>
                <a:gd name="T29" fmla="*/ 0 h 1211"/>
                <a:gd name="T30" fmla="*/ 0 w 141"/>
                <a:gd name="T31" fmla="*/ 0 h 1211"/>
                <a:gd name="T32" fmla="*/ 0 w 141"/>
                <a:gd name="T33" fmla="*/ 0 h 1211"/>
                <a:gd name="T34" fmla="*/ 0 w 141"/>
                <a:gd name="T35" fmla="*/ 0 h 1211"/>
                <a:gd name="T36" fmla="*/ 0 w 141"/>
                <a:gd name="T37" fmla="*/ 0 h 1211"/>
                <a:gd name="T38" fmla="*/ 0 w 141"/>
                <a:gd name="T39" fmla="*/ 0 h 1211"/>
                <a:gd name="T40" fmla="*/ 0 w 141"/>
                <a:gd name="T41" fmla="*/ 0 h 1211"/>
                <a:gd name="T42" fmla="*/ 0 w 141"/>
                <a:gd name="T43" fmla="*/ 0 h 1211"/>
                <a:gd name="T44" fmla="*/ 0 w 141"/>
                <a:gd name="T45" fmla="*/ 0 h 1211"/>
                <a:gd name="T46" fmla="*/ 0 w 141"/>
                <a:gd name="T47" fmla="*/ 0 h 1211"/>
                <a:gd name="T48" fmla="*/ 0 w 141"/>
                <a:gd name="T49" fmla="*/ 0 h 1211"/>
                <a:gd name="T50" fmla="*/ 0 w 141"/>
                <a:gd name="T51" fmla="*/ 0 h 1211"/>
                <a:gd name="T52" fmla="*/ 0 w 141"/>
                <a:gd name="T53" fmla="*/ 0 h 1211"/>
                <a:gd name="T54" fmla="*/ 0 w 141"/>
                <a:gd name="T55" fmla="*/ 0 h 1211"/>
                <a:gd name="T56" fmla="*/ 0 w 141"/>
                <a:gd name="T57" fmla="*/ 0 h 1211"/>
                <a:gd name="T58" fmla="*/ 0 w 141"/>
                <a:gd name="T59" fmla="*/ 0 h 1211"/>
                <a:gd name="T60" fmla="*/ 0 w 141"/>
                <a:gd name="T61" fmla="*/ 0 h 1211"/>
                <a:gd name="T62" fmla="*/ 0 w 141"/>
                <a:gd name="T63" fmla="*/ 0 h 1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"/>
                <a:gd name="T97" fmla="*/ 0 h 1211"/>
                <a:gd name="T98" fmla="*/ 141 w 141"/>
                <a:gd name="T99" fmla="*/ 1211 h 1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" h="1211">
                  <a:moveTo>
                    <a:pt x="141" y="0"/>
                  </a:moveTo>
                  <a:lnTo>
                    <a:pt x="139" y="43"/>
                  </a:lnTo>
                  <a:lnTo>
                    <a:pt x="139" y="83"/>
                  </a:lnTo>
                  <a:lnTo>
                    <a:pt x="136" y="122"/>
                  </a:lnTo>
                  <a:lnTo>
                    <a:pt x="136" y="162"/>
                  </a:lnTo>
                  <a:lnTo>
                    <a:pt x="134" y="204"/>
                  </a:lnTo>
                  <a:lnTo>
                    <a:pt x="132" y="245"/>
                  </a:lnTo>
                  <a:lnTo>
                    <a:pt x="127" y="284"/>
                  </a:lnTo>
                  <a:lnTo>
                    <a:pt x="125" y="327"/>
                  </a:lnTo>
                  <a:lnTo>
                    <a:pt x="121" y="366"/>
                  </a:lnTo>
                  <a:lnTo>
                    <a:pt x="118" y="409"/>
                  </a:lnTo>
                  <a:lnTo>
                    <a:pt x="113" y="448"/>
                  </a:lnTo>
                  <a:lnTo>
                    <a:pt x="108" y="491"/>
                  </a:lnTo>
                  <a:lnTo>
                    <a:pt x="104" y="530"/>
                  </a:lnTo>
                  <a:lnTo>
                    <a:pt x="99" y="571"/>
                  </a:lnTo>
                  <a:lnTo>
                    <a:pt x="93" y="610"/>
                  </a:lnTo>
                  <a:lnTo>
                    <a:pt x="88" y="650"/>
                  </a:lnTo>
                  <a:lnTo>
                    <a:pt x="82" y="690"/>
                  </a:lnTo>
                  <a:lnTo>
                    <a:pt x="76" y="727"/>
                  </a:lnTo>
                  <a:lnTo>
                    <a:pt x="71" y="768"/>
                  </a:lnTo>
                  <a:lnTo>
                    <a:pt x="64" y="805"/>
                  </a:lnTo>
                  <a:lnTo>
                    <a:pt x="59" y="842"/>
                  </a:lnTo>
                  <a:lnTo>
                    <a:pt x="52" y="880"/>
                  </a:lnTo>
                  <a:lnTo>
                    <a:pt x="48" y="915"/>
                  </a:lnTo>
                  <a:lnTo>
                    <a:pt x="41" y="952"/>
                  </a:lnTo>
                  <a:lnTo>
                    <a:pt x="36" y="988"/>
                  </a:lnTo>
                  <a:lnTo>
                    <a:pt x="28" y="1021"/>
                  </a:lnTo>
                  <a:lnTo>
                    <a:pt x="24" y="1056"/>
                  </a:lnTo>
                  <a:lnTo>
                    <a:pt x="19" y="1089"/>
                  </a:lnTo>
                  <a:lnTo>
                    <a:pt x="15" y="1122"/>
                  </a:lnTo>
                  <a:lnTo>
                    <a:pt x="8" y="1153"/>
                  </a:lnTo>
                  <a:lnTo>
                    <a:pt x="0" y="12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8" name="Freeform 215"/>
            <p:cNvSpPr>
              <a:spLocks/>
            </p:cNvSpPr>
            <p:nvPr/>
          </p:nvSpPr>
          <p:spPr bwMode="auto">
            <a:xfrm>
              <a:off x="3625" y="2715"/>
              <a:ext cx="22" cy="118"/>
            </a:xfrm>
            <a:custGeom>
              <a:avLst/>
              <a:gdLst>
                <a:gd name="T0" fmla="*/ 0 w 173"/>
                <a:gd name="T1" fmla="*/ 0 h 939"/>
                <a:gd name="T2" fmla="*/ 0 w 173"/>
                <a:gd name="T3" fmla="*/ 0 h 939"/>
                <a:gd name="T4" fmla="*/ 0 w 173"/>
                <a:gd name="T5" fmla="*/ 0 h 939"/>
                <a:gd name="T6" fmla="*/ 0 w 173"/>
                <a:gd name="T7" fmla="*/ 0 h 939"/>
                <a:gd name="T8" fmla="*/ 0 w 173"/>
                <a:gd name="T9" fmla="*/ 0 h 939"/>
                <a:gd name="T10" fmla="*/ 0 w 173"/>
                <a:gd name="T11" fmla="*/ 0 h 939"/>
                <a:gd name="T12" fmla="*/ 0 w 173"/>
                <a:gd name="T13" fmla="*/ 0 h 939"/>
                <a:gd name="T14" fmla="*/ 0 w 173"/>
                <a:gd name="T15" fmla="*/ 0 h 939"/>
                <a:gd name="T16" fmla="*/ 0 w 173"/>
                <a:gd name="T17" fmla="*/ 0 h 939"/>
                <a:gd name="T18" fmla="*/ 0 w 173"/>
                <a:gd name="T19" fmla="*/ 0 h 939"/>
                <a:gd name="T20" fmla="*/ 0 w 173"/>
                <a:gd name="T21" fmla="*/ 0 h 939"/>
                <a:gd name="T22" fmla="*/ 0 w 173"/>
                <a:gd name="T23" fmla="*/ 0 h 939"/>
                <a:gd name="T24" fmla="*/ 0 w 173"/>
                <a:gd name="T25" fmla="*/ 0 h 939"/>
                <a:gd name="T26" fmla="*/ 0 w 173"/>
                <a:gd name="T27" fmla="*/ 0 h 939"/>
                <a:gd name="T28" fmla="*/ 0 w 173"/>
                <a:gd name="T29" fmla="*/ 0 h 939"/>
                <a:gd name="T30" fmla="*/ 0 w 173"/>
                <a:gd name="T31" fmla="*/ 0 h 939"/>
                <a:gd name="T32" fmla="*/ 0 w 173"/>
                <a:gd name="T33" fmla="*/ 0 h 939"/>
                <a:gd name="T34" fmla="*/ 0 w 173"/>
                <a:gd name="T35" fmla="*/ 0 h 939"/>
                <a:gd name="T36" fmla="*/ 0 w 173"/>
                <a:gd name="T37" fmla="*/ 0 h 939"/>
                <a:gd name="T38" fmla="*/ 0 w 173"/>
                <a:gd name="T39" fmla="*/ 0 h 939"/>
                <a:gd name="T40" fmla="*/ 0 w 173"/>
                <a:gd name="T41" fmla="*/ 0 h 939"/>
                <a:gd name="T42" fmla="*/ 0 w 173"/>
                <a:gd name="T43" fmla="*/ 0 h 939"/>
                <a:gd name="T44" fmla="*/ 0 w 173"/>
                <a:gd name="T45" fmla="*/ 0 h 939"/>
                <a:gd name="T46" fmla="*/ 0 w 173"/>
                <a:gd name="T47" fmla="*/ 0 h 939"/>
                <a:gd name="T48" fmla="*/ 0 w 173"/>
                <a:gd name="T49" fmla="*/ 0 h 939"/>
                <a:gd name="T50" fmla="*/ 0 w 173"/>
                <a:gd name="T51" fmla="*/ 0 h 939"/>
                <a:gd name="T52" fmla="*/ 0 w 173"/>
                <a:gd name="T53" fmla="*/ 0 h 939"/>
                <a:gd name="T54" fmla="*/ 0 w 173"/>
                <a:gd name="T55" fmla="*/ 0 h 939"/>
                <a:gd name="T56" fmla="*/ 0 w 173"/>
                <a:gd name="T57" fmla="*/ 0 h 939"/>
                <a:gd name="T58" fmla="*/ 0 w 173"/>
                <a:gd name="T59" fmla="*/ 0 h 939"/>
                <a:gd name="T60" fmla="*/ 0 w 173"/>
                <a:gd name="T61" fmla="*/ 0 h 939"/>
                <a:gd name="T62" fmla="*/ 0 w 173"/>
                <a:gd name="T63" fmla="*/ 0 h 9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3"/>
                <a:gd name="T97" fmla="*/ 0 h 939"/>
                <a:gd name="T98" fmla="*/ 173 w 173"/>
                <a:gd name="T99" fmla="*/ 939 h 9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3" h="939">
                  <a:moveTo>
                    <a:pt x="173" y="0"/>
                  </a:moveTo>
                  <a:lnTo>
                    <a:pt x="167" y="31"/>
                  </a:lnTo>
                  <a:lnTo>
                    <a:pt x="162" y="59"/>
                  </a:lnTo>
                  <a:lnTo>
                    <a:pt x="158" y="89"/>
                  </a:lnTo>
                  <a:lnTo>
                    <a:pt x="151" y="117"/>
                  </a:lnTo>
                  <a:lnTo>
                    <a:pt x="145" y="148"/>
                  </a:lnTo>
                  <a:lnTo>
                    <a:pt x="141" y="176"/>
                  </a:lnTo>
                  <a:lnTo>
                    <a:pt x="134" y="206"/>
                  </a:lnTo>
                  <a:lnTo>
                    <a:pt x="129" y="234"/>
                  </a:lnTo>
                  <a:lnTo>
                    <a:pt x="125" y="265"/>
                  </a:lnTo>
                  <a:lnTo>
                    <a:pt x="117" y="293"/>
                  </a:lnTo>
                  <a:lnTo>
                    <a:pt x="113" y="323"/>
                  </a:lnTo>
                  <a:lnTo>
                    <a:pt x="108" y="353"/>
                  </a:lnTo>
                  <a:lnTo>
                    <a:pt x="104" y="383"/>
                  </a:lnTo>
                  <a:lnTo>
                    <a:pt x="97" y="411"/>
                  </a:lnTo>
                  <a:lnTo>
                    <a:pt x="91" y="441"/>
                  </a:lnTo>
                  <a:lnTo>
                    <a:pt x="87" y="470"/>
                  </a:lnTo>
                  <a:lnTo>
                    <a:pt x="82" y="500"/>
                  </a:lnTo>
                  <a:lnTo>
                    <a:pt x="75" y="530"/>
                  </a:lnTo>
                  <a:lnTo>
                    <a:pt x="71" y="558"/>
                  </a:lnTo>
                  <a:lnTo>
                    <a:pt x="66" y="589"/>
                  </a:lnTo>
                  <a:lnTo>
                    <a:pt x="59" y="617"/>
                  </a:lnTo>
                  <a:lnTo>
                    <a:pt x="54" y="647"/>
                  </a:lnTo>
                  <a:lnTo>
                    <a:pt x="50" y="675"/>
                  </a:lnTo>
                  <a:lnTo>
                    <a:pt x="45" y="706"/>
                  </a:lnTo>
                  <a:lnTo>
                    <a:pt x="38" y="734"/>
                  </a:lnTo>
                  <a:lnTo>
                    <a:pt x="33" y="764"/>
                  </a:lnTo>
                  <a:lnTo>
                    <a:pt x="26" y="793"/>
                  </a:lnTo>
                  <a:lnTo>
                    <a:pt x="21" y="824"/>
                  </a:lnTo>
                  <a:lnTo>
                    <a:pt x="17" y="852"/>
                  </a:lnTo>
                  <a:lnTo>
                    <a:pt x="10" y="883"/>
                  </a:lnTo>
                  <a:lnTo>
                    <a:pt x="0" y="93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39" name="Freeform 216"/>
            <p:cNvSpPr>
              <a:spLocks/>
            </p:cNvSpPr>
            <p:nvPr/>
          </p:nvSpPr>
          <p:spPr bwMode="auto">
            <a:xfrm>
              <a:off x="3363" y="2752"/>
              <a:ext cx="8" cy="20"/>
            </a:xfrm>
            <a:custGeom>
              <a:avLst/>
              <a:gdLst>
                <a:gd name="T0" fmla="*/ 0 w 62"/>
                <a:gd name="T1" fmla="*/ 0 h 164"/>
                <a:gd name="T2" fmla="*/ 0 w 62"/>
                <a:gd name="T3" fmla="*/ 0 h 164"/>
                <a:gd name="T4" fmla="*/ 0 w 62"/>
                <a:gd name="T5" fmla="*/ 0 h 164"/>
                <a:gd name="T6" fmla="*/ 0 w 62"/>
                <a:gd name="T7" fmla="*/ 0 h 164"/>
                <a:gd name="T8" fmla="*/ 0 w 62"/>
                <a:gd name="T9" fmla="*/ 0 h 164"/>
                <a:gd name="T10" fmla="*/ 0 w 62"/>
                <a:gd name="T11" fmla="*/ 0 h 164"/>
                <a:gd name="T12" fmla="*/ 0 w 62"/>
                <a:gd name="T13" fmla="*/ 0 h 164"/>
                <a:gd name="T14" fmla="*/ 0 w 62"/>
                <a:gd name="T15" fmla="*/ 0 h 164"/>
                <a:gd name="T16" fmla="*/ 0 w 62"/>
                <a:gd name="T17" fmla="*/ 0 h 164"/>
                <a:gd name="T18" fmla="*/ 0 w 6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64"/>
                <a:gd name="T32" fmla="*/ 62 w 6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64">
                  <a:moveTo>
                    <a:pt x="62" y="0"/>
                  </a:moveTo>
                  <a:lnTo>
                    <a:pt x="52" y="19"/>
                  </a:lnTo>
                  <a:lnTo>
                    <a:pt x="43" y="38"/>
                  </a:lnTo>
                  <a:lnTo>
                    <a:pt x="36" y="56"/>
                  </a:lnTo>
                  <a:lnTo>
                    <a:pt x="28" y="73"/>
                  </a:lnTo>
                  <a:lnTo>
                    <a:pt x="19" y="92"/>
                  </a:lnTo>
                  <a:lnTo>
                    <a:pt x="15" y="110"/>
                  </a:lnTo>
                  <a:lnTo>
                    <a:pt x="8" y="127"/>
                  </a:lnTo>
                  <a:lnTo>
                    <a:pt x="2" y="143"/>
                  </a:lnTo>
                  <a:lnTo>
                    <a:pt x="0" y="16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0" name="Freeform 217"/>
            <p:cNvSpPr>
              <a:spLocks/>
            </p:cNvSpPr>
            <p:nvPr/>
          </p:nvSpPr>
          <p:spPr bwMode="auto">
            <a:xfrm>
              <a:off x="3573" y="2750"/>
              <a:ext cx="21" cy="159"/>
            </a:xfrm>
            <a:custGeom>
              <a:avLst/>
              <a:gdLst>
                <a:gd name="T0" fmla="*/ 0 w 168"/>
                <a:gd name="T1" fmla="*/ 0 h 1274"/>
                <a:gd name="T2" fmla="*/ 0 w 168"/>
                <a:gd name="T3" fmla="*/ 0 h 1274"/>
                <a:gd name="T4" fmla="*/ 0 w 168"/>
                <a:gd name="T5" fmla="*/ 0 h 1274"/>
                <a:gd name="T6" fmla="*/ 0 w 168"/>
                <a:gd name="T7" fmla="*/ 0 h 1274"/>
                <a:gd name="T8" fmla="*/ 0 w 168"/>
                <a:gd name="T9" fmla="*/ 0 h 1274"/>
                <a:gd name="T10" fmla="*/ 0 w 168"/>
                <a:gd name="T11" fmla="*/ 0 h 1274"/>
                <a:gd name="T12" fmla="*/ 0 w 168"/>
                <a:gd name="T13" fmla="*/ 0 h 1274"/>
                <a:gd name="T14" fmla="*/ 0 w 168"/>
                <a:gd name="T15" fmla="*/ 0 h 1274"/>
                <a:gd name="T16" fmla="*/ 0 w 168"/>
                <a:gd name="T17" fmla="*/ 0 h 1274"/>
                <a:gd name="T18" fmla="*/ 0 w 168"/>
                <a:gd name="T19" fmla="*/ 0 h 1274"/>
                <a:gd name="T20" fmla="*/ 0 w 168"/>
                <a:gd name="T21" fmla="*/ 0 h 1274"/>
                <a:gd name="T22" fmla="*/ 0 w 168"/>
                <a:gd name="T23" fmla="*/ 0 h 1274"/>
                <a:gd name="T24" fmla="*/ 0 w 168"/>
                <a:gd name="T25" fmla="*/ 0 h 1274"/>
                <a:gd name="T26" fmla="*/ 0 w 168"/>
                <a:gd name="T27" fmla="*/ 0 h 1274"/>
                <a:gd name="T28" fmla="*/ 0 w 168"/>
                <a:gd name="T29" fmla="*/ 0 h 1274"/>
                <a:gd name="T30" fmla="*/ 0 w 168"/>
                <a:gd name="T31" fmla="*/ 0 h 1274"/>
                <a:gd name="T32" fmla="*/ 0 w 168"/>
                <a:gd name="T33" fmla="*/ 0 h 1274"/>
                <a:gd name="T34" fmla="*/ 0 w 168"/>
                <a:gd name="T35" fmla="*/ 0 h 1274"/>
                <a:gd name="T36" fmla="*/ 0 w 168"/>
                <a:gd name="T37" fmla="*/ 0 h 1274"/>
                <a:gd name="T38" fmla="*/ 0 w 168"/>
                <a:gd name="T39" fmla="*/ 0 h 1274"/>
                <a:gd name="T40" fmla="*/ 0 w 168"/>
                <a:gd name="T41" fmla="*/ 0 h 1274"/>
                <a:gd name="T42" fmla="*/ 0 w 168"/>
                <a:gd name="T43" fmla="*/ 0 h 1274"/>
                <a:gd name="T44" fmla="*/ 0 w 168"/>
                <a:gd name="T45" fmla="*/ 0 h 1274"/>
                <a:gd name="T46" fmla="*/ 0 w 168"/>
                <a:gd name="T47" fmla="*/ 0 h 1274"/>
                <a:gd name="T48" fmla="*/ 0 w 168"/>
                <a:gd name="T49" fmla="*/ 0 h 1274"/>
                <a:gd name="T50" fmla="*/ 0 w 168"/>
                <a:gd name="T51" fmla="*/ 0 h 1274"/>
                <a:gd name="T52" fmla="*/ 0 w 168"/>
                <a:gd name="T53" fmla="*/ 0 h 1274"/>
                <a:gd name="T54" fmla="*/ 0 w 168"/>
                <a:gd name="T55" fmla="*/ 0 h 1274"/>
                <a:gd name="T56" fmla="*/ 0 w 168"/>
                <a:gd name="T57" fmla="*/ 0 h 1274"/>
                <a:gd name="T58" fmla="*/ 0 w 168"/>
                <a:gd name="T59" fmla="*/ 0 h 1274"/>
                <a:gd name="T60" fmla="*/ 0 w 168"/>
                <a:gd name="T61" fmla="*/ 0 h 1274"/>
                <a:gd name="T62" fmla="*/ 0 w 168"/>
                <a:gd name="T63" fmla="*/ 0 h 12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8"/>
                <a:gd name="T97" fmla="*/ 0 h 1274"/>
                <a:gd name="T98" fmla="*/ 168 w 168"/>
                <a:gd name="T99" fmla="*/ 1274 h 12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8" h="1274">
                  <a:moveTo>
                    <a:pt x="168" y="0"/>
                  </a:moveTo>
                  <a:lnTo>
                    <a:pt x="166" y="39"/>
                  </a:lnTo>
                  <a:lnTo>
                    <a:pt x="166" y="78"/>
                  </a:lnTo>
                  <a:lnTo>
                    <a:pt x="164" y="117"/>
                  </a:lnTo>
                  <a:lnTo>
                    <a:pt x="162" y="154"/>
                  </a:lnTo>
                  <a:lnTo>
                    <a:pt x="159" y="195"/>
                  </a:lnTo>
                  <a:lnTo>
                    <a:pt x="157" y="234"/>
                  </a:lnTo>
                  <a:lnTo>
                    <a:pt x="155" y="274"/>
                  </a:lnTo>
                  <a:lnTo>
                    <a:pt x="153" y="314"/>
                  </a:lnTo>
                  <a:lnTo>
                    <a:pt x="147" y="354"/>
                  </a:lnTo>
                  <a:lnTo>
                    <a:pt x="145" y="394"/>
                  </a:lnTo>
                  <a:lnTo>
                    <a:pt x="140" y="433"/>
                  </a:lnTo>
                  <a:lnTo>
                    <a:pt x="138" y="474"/>
                  </a:lnTo>
                  <a:lnTo>
                    <a:pt x="134" y="515"/>
                  </a:lnTo>
                  <a:lnTo>
                    <a:pt x="129" y="556"/>
                  </a:lnTo>
                  <a:lnTo>
                    <a:pt x="125" y="595"/>
                  </a:lnTo>
                  <a:lnTo>
                    <a:pt x="119" y="638"/>
                  </a:lnTo>
                  <a:lnTo>
                    <a:pt x="112" y="677"/>
                  </a:lnTo>
                  <a:lnTo>
                    <a:pt x="108" y="718"/>
                  </a:lnTo>
                  <a:lnTo>
                    <a:pt x="101" y="759"/>
                  </a:lnTo>
                  <a:lnTo>
                    <a:pt x="96" y="800"/>
                  </a:lnTo>
                  <a:lnTo>
                    <a:pt x="89" y="839"/>
                  </a:lnTo>
                  <a:lnTo>
                    <a:pt x="82" y="882"/>
                  </a:lnTo>
                  <a:lnTo>
                    <a:pt x="75" y="921"/>
                  </a:lnTo>
                  <a:lnTo>
                    <a:pt x="68" y="962"/>
                  </a:lnTo>
                  <a:lnTo>
                    <a:pt x="60" y="1001"/>
                  </a:lnTo>
                  <a:lnTo>
                    <a:pt x="51" y="1041"/>
                  </a:lnTo>
                  <a:lnTo>
                    <a:pt x="45" y="1081"/>
                  </a:lnTo>
                  <a:lnTo>
                    <a:pt x="35" y="1121"/>
                  </a:lnTo>
                  <a:lnTo>
                    <a:pt x="26" y="1159"/>
                  </a:lnTo>
                  <a:lnTo>
                    <a:pt x="19" y="1198"/>
                  </a:lnTo>
                  <a:lnTo>
                    <a:pt x="0" y="127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1" name="Freeform 218"/>
            <p:cNvSpPr>
              <a:spLocks/>
            </p:cNvSpPr>
            <p:nvPr/>
          </p:nvSpPr>
          <p:spPr bwMode="auto">
            <a:xfrm>
              <a:off x="3292" y="2756"/>
              <a:ext cx="15" cy="46"/>
            </a:xfrm>
            <a:custGeom>
              <a:avLst/>
              <a:gdLst>
                <a:gd name="T0" fmla="*/ 0 w 119"/>
                <a:gd name="T1" fmla="*/ 0 h 363"/>
                <a:gd name="T2" fmla="*/ 0 w 119"/>
                <a:gd name="T3" fmla="*/ 0 h 363"/>
                <a:gd name="T4" fmla="*/ 0 w 119"/>
                <a:gd name="T5" fmla="*/ 0 h 363"/>
                <a:gd name="T6" fmla="*/ 0 w 119"/>
                <a:gd name="T7" fmla="*/ 0 h 363"/>
                <a:gd name="T8" fmla="*/ 0 w 119"/>
                <a:gd name="T9" fmla="*/ 0 h 363"/>
                <a:gd name="T10" fmla="*/ 0 w 119"/>
                <a:gd name="T11" fmla="*/ 0 h 363"/>
                <a:gd name="T12" fmla="*/ 0 w 119"/>
                <a:gd name="T13" fmla="*/ 0 h 363"/>
                <a:gd name="T14" fmla="*/ 0 w 119"/>
                <a:gd name="T15" fmla="*/ 0 h 363"/>
                <a:gd name="T16" fmla="*/ 0 w 119"/>
                <a:gd name="T17" fmla="*/ 0 h 363"/>
                <a:gd name="T18" fmla="*/ 0 w 119"/>
                <a:gd name="T19" fmla="*/ 0 h 363"/>
                <a:gd name="T20" fmla="*/ 0 w 119"/>
                <a:gd name="T21" fmla="*/ 0 h 363"/>
                <a:gd name="T22" fmla="*/ 0 w 119"/>
                <a:gd name="T23" fmla="*/ 0 h 363"/>
                <a:gd name="T24" fmla="*/ 0 w 119"/>
                <a:gd name="T25" fmla="*/ 0 h 363"/>
                <a:gd name="T26" fmla="*/ 0 w 119"/>
                <a:gd name="T27" fmla="*/ 0 h 363"/>
                <a:gd name="T28" fmla="*/ 0 w 119"/>
                <a:gd name="T29" fmla="*/ 0 h 363"/>
                <a:gd name="T30" fmla="*/ 0 w 119"/>
                <a:gd name="T31" fmla="*/ 0 h 363"/>
                <a:gd name="T32" fmla="*/ 0 w 119"/>
                <a:gd name="T33" fmla="*/ 0 h 3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363"/>
                <a:gd name="T53" fmla="*/ 119 w 119"/>
                <a:gd name="T54" fmla="*/ 363 h 3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363">
                  <a:moveTo>
                    <a:pt x="119" y="0"/>
                  </a:moveTo>
                  <a:lnTo>
                    <a:pt x="117" y="16"/>
                  </a:lnTo>
                  <a:lnTo>
                    <a:pt x="112" y="44"/>
                  </a:lnTo>
                  <a:lnTo>
                    <a:pt x="104" y="72"/>
                  </a:lnTo>
                  <a:lnTo>
                    <a:pt x="100" y="98"/>
                  </a:lnTo>
                  <a:lnTo>
                    <a:pt x="93" y="121"/>
                  </a:lnTo>
                  <a:lnTo>
                    <a:pt x="86" y="145"/>
                  </a:lnTo>
                  <a:lnTo>
                    <a:pt x="80" y="169"/>
                  </a:lnTo>
                  <a:lnTo>
                    <a:pt x="72" y="190"/>
                  </a:lnTo>
                  <a:lnTo>
                    <a:pt x="65" y="210"/>
                  </a:lnTo>
                  <a:lnTo>
                    <a:pt x="56" y="232"/>
                  </a:lnTo>
                  <a:lnTo>
                    <a:pt x="48" y="251"/>
                  </a:lnTo>
                  <a:lnTo>
                    <a:pt x="39" y="271"/>
                  </a:lnTo>
                  <a:lnTo>
                    <a:pt x="30" y="290"/>
                  </a:lnTo>
                  <a:lnTo>
                    <a:pt x="20" y="312"/>
                  </a:lnTo>
                  <a:lnTo>
                    <a:pt x="11" y="333"/>
                  </a:lnTo>
                  <a:lnTo>
                    <a:pt x="0" y="3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2" name="Freeform 219"/>
            <p:cNvSpPr>
              <a:spLocks/>
            </p:cNvSpPr>
            <p:nvPr/>
          </p:nvSpPr>
          <p:spPr bwMode="auto">
            <a:xfrm>
              <a:off x="3531" y="2762"/>
              <a:ext cx="14" cy="64"/>
            </a:xfrm>
            <a:custGeom>
              <a:avLst/>
              <a:gdLst>
                <a:gd name="T0" fmla="*/ 0 w 115"/>
                <a:gd name="T1" fmla="*/ 0 h 516"/>
                <a:gd name="T2" fmla="*/ 0 w 115"/>
                <a:gd name="T3" fmla="*/ 0 h 516"/>
                <a:gd name="T4" fmla="*/ 0 w 115"/>
                <a:gd name="T5" fmla="*/ 0 h 516"/>
                <a:gd name="T6" fmla="*/ 0 w 115"/>
                <a:gd name="T7" fmla="*/ 0 h 516"/>
                <a:gd name="T8" fmla="*/ 0 w 115"/>
                <a:gd name="T9" fmla="*/ 0 h 516"/>
                <a:gd name="T10" fmla="*/ 0 w 115"/>
                <a:gd name="T11" fmla="*/ 0 h 516"/>
                <a:gd name="T12" fmla="*/ 0 w 115"/>
                <a:gd name="T13" fmla="*/ 0 h 516"/>
                <a:gd name="T14" fmla="*/ 0 w 115"/>
                <a:gd name="T15" fmla="*/ 0 h 516"/>
                <a:gd name="T16" fmla="*/ 0 w 115"/>
                <a:gd name="T17" fmla="*/ 0 h 516"/>
                <a:gd name="T18" fmla="*/ 0 w 115"/>
                <a:gd name="T19" fmla="*/ 0 h 516"/>
                <a:gd name="T20" fmla="*/ 0 w 115"/>
                <a:gd name="T21" fmla="*/ 0 h 516"/>
                <a:gd name="T22" fmla="*/ 0 w 115"/>
                <a:gd name="T23" fmla="*/ 0 h 516"/>
                <a:gd name="T24" fmla="*/ 0 w 115"/>
                <a:gd name="T25" fmla="*/ 0 h 516"/>
                <a:gd name="T26" fmla="*/ 0 w 115"/>
                <a:gd name="T27" fmla="*/ 0 h 516"/>
                <a:gd name="T28" fmla="*/ 0 w 115"/>
                <a:gd name="T29" fmla="*/ 0 h 516"/>
                <a:gd name="T30" fmla="*/ 0 w 115"/>
                <a:gd name="T31" fmla="*/ 0 h 516"/>
                <a:gd name="T32" fmla="*/ 0 w 115"/>
                <a:gd name="T33" fmla="*/ 0 h 516"/>
                <a:gd name="T34" fmla="*/ 0 w 115"/>
                <a:gd name="T35" fmla="*/ 0 h 516"/>
                <a:gd name="T36" fmla="*/ 0 w 115"/>
                <a:gd name="T37" fmla="*/ 0 h 516"/>
                <a:gd name="T38" fmla="*/ 0 w 115"/>
                <a:gd name="T39" fmla="*/ 0 h 516"/>
                <a:gd name="T40" fmla="*/ 0 w 115"/>
                <a:gd name="T41" fmla="*/ 0 h 516"/>
                <a:gd name="T42" fmla="*/ 0 w 115"/>
                <a:gd name="T43" fmla="*/ 0 h 516"/>
                <a:gd name="T44" fmla="*/ 0 w 115"/>
                <a:gd name="T45" fmla="*/ 0 h 516"/>
                <a:gd name="T46" fmla="*/ 0 w 115"/>
                <a:gd name="T47" fmla="*/ 0 h 5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5"/>
                <a:gd name="T73" fmla="*/ 0 h 516"/>
                <a:gd name="T74" fmla="*/ 115 w 115"/>
                <a:gd name="T75" fmla="*/ 516 h 5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5" h="516">
                  <a:moveTo>
                    <a:pt x="115" y="0"/>
                  </a:moveTo>
                  <a:lnTo>
                    <a:pt x="104" y="28"/>
                  </a:lnTo>
                  <a:lnTo>
                    <a:pt x="96" y="51"/>
                  </a:lnTo>
                  <a:lnTo>
                    <a:pt x="89" y="77"/>
                  </a:lnTo>
                  <a:lnTo>
                    <a:pt x="82" y="99"/>
                  </a:lnTo>
                  <a:lnTo>
                    <a:pt x="78" y="122"/>
                  </a:lnTo>
                  <a:lnTo>
                    <a:pt x="72" y="142"/>
                  </a:lnTo>
                  <a:lnTo>
                    <a:pt x="70" y="164"/>
                  </a:lnTo>
                  <a:lnTo>
                    <a:pt x="65" y="185"/>
                  </a:lnTo>
                  <a:lnTo>
                    <a:pt x="63" y="204"/>
                  </a:lnTo>
                  <a:lnTo>
                    <a:pt x="63" y="222"/>
                  </a:lnTo>
                  <a:lnTo>
                    <a:pt x="61" y="241"/>
                  </a:lnTo>
                  <a:lnTo>
                    <a:pt x="61" y="258"/>
                  </a:lnTo>
                  <a:lnTo>
                    <a:pt x="59" y="274"/>
                  </a:lnTo>
                  <a:lnTo>
                    <a:pt x="59" y="291"/>
                  </a:lnTo>
                  <a:lnTo>
                    <a:pt x="59" y="307"/>
                  </a:lnTo>
                  <a:lnTo>
                    <a:pt x="59" y="337"/>
                  </a:lnTo>
                  <a:lnTo>
                    <a:pt x="59" y="365"/>
                  </a:lnTo>
                  <a:lnTo>
                    <a:pt x="56" y="391"/>
                  </a:lnTo>
                  <a:lnTo>
                    <a:pt x="52" y="417"/>
                  </a:lnTo>
                  <a:lnTo>
                    <a:pt x="47" y="441"/>
                  </a:lnTo>
                  <a:lnTo>
                    <a:pt x="37" y="462"/>
                  </a:lnTo>
                  <a:lnTo>
                    <a:pt x="26" y="486"/>
                  </a:lnTo>
                  <a:lnTo>
                    <a:pt x="0" y="5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3" name="Freeform 220"/>
            <p:cNvSpPr>
              <a:spLocks/>
            </p:cNvSpPr>
            <p:nvPr/>
          </p:nvSpPr>
          <p:spPr bwMode="auto">
            <a:xfrm>
              <a:off x="3300" y="2775"/>
              <a:ext cx="30" cy="57"/>
            </a:xfrm>
            <a:custGeom>
              <a:avLst/>
              <a:gdLst>
                <a:gd name="T0" fmla="*/ 0 w 239"/>
                <a:gd name="T1" fmla="*/ 0 h 455"/>
                <a:gd name="T2" fmla="*/ 0 w 239"/>
                <a:gd name="T3" fmla="*/ 0 h 455"/>
                <a:gd name="T4" fmla="*/ 0 w 239"/>
                <a:gd name="T5" fmla="*/ 0 h 455"/>
                <a:gd name="T6" fmla="*/ 0 w 239"/>
                <a:gd name="T7" fmla="*/ 0 h 455"/>
                <a:gd name="T8" fmla="*/ 0 w 239"/>
                <a:gd name="T9" fmla="*/ 0 h 455"/>
                <a:gd name="T10" fmla="*/ 0 w 239"/>
                <a:gd name="T11" fmla="*/ 0 h 455"/>
                <a:gd name="T12" fmla="*/ 0 w 239"/>
                <a:gd name="T13" fmla="*/ 0 h 455"/>
                <a:gd name="T14" fmla="*/ 0 w 239"/>
                <a:gd name="T15" fmla="*/ 0 h 455"/>
                <a:gd name="T16" fmla="*/ 0 w 239"/>
                <a:gd name="T17" fmla="*/ 0 h 455"/>
                <a:gd name="T18" fmla="*/ 0 w 239"/>
                <a:gd name="T19" fmla="*/ 0 h 455"/>
                <a:gd name="T20" fmla="*/ 0 w 239"/>
                <a:gd name="T21" fmla="*/ 0 h 455"/>
                <a:gd name="T22" fmla="*/ 0 w 239"/>
                <a:gd name="T23" fmla="*/ 0 h 455"/>
                <a:gd name="T24" fmla="*/ 0 w 239"/>
                <a:gd name="T25" fmla="*/ 0 h 455"/>
                <a:gd name="T26" fmla="*/ 0 w 239"/>
                <a:gd name="T27" fmla="*/ 0 h 455"/>
                <a:gd name="T28" fmla="*/ 0 w 239"/>
                <a:gd name="T29" fmla="*/ 0 h 455"/>
                <a:gd name="T30" fmla="*/ 0 w 239"/>
                <a:gd name="T31" fmla="*/ 0 h 455"/>
                <a:gd name="T32" fmla="*/ 0 w 239"/>
                <a:gd name="T33" fmla="*/ 0 h 455"/>
                <a:gd name="T34" fmla="*/ 0 w 239"/>
                <a:gd name="T35" fmla="*/ 0 h 4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9"/>
                <a:gd name="T55" fmla="*/ 0 h 455"/>
                <a:gd name="T56" fmla="*/ 239 w 239"/>
                <a:gd name="T57" fmla="*/ 455 h 4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9" h="455">
                  <a:moveTo>
                    <a:pt x="239" y="0"/>
                  </a:moveTo>
                  <a:lnTo>
                    <a:pt x="218" y="28"/>
                  </a:lnTo>
                  <a:lnTo>
                    <a:pt x="199" y="54"/>
                  </a:lnTo>
                  <a:lnTo>
                    <a:pt x="183" y="82"/>
                  </a:lnTo>
                  <a:lnTo>
                    <a:pt x="168" y="111"/>
                  </a:lnTo>
                  <a:lnTo>
                    <a:pt x="162" y="127"/>
                  </a:lnTo>
                  <a:lnTo>
                    <a:pt x="147" y="156"/>
                  </a:lnTo>
                  <a:lnTo>
                    <a:pt x="136" y="186"/>
                  </a:lnTo>
                  <a:lnTo>
                    <a:pt x="123" y="214"/>
                  </a:lnTo>
                  <a:lnTo>
                    <a:pt x="112" y="244"/>
                  </a:lnTo>
                  <a:lnTo>
                    <a:pt x="99" y="273"/>
                  </a:lnTo>
                  <a:lnTo>
                    <a:pt x="93" y="288"/>
                  </a:lnTo>
                  <a:lnTo>
                    <a:pt x="80" y="317"/>
                  </a:lnTo>
                  <a:lnTo>
                    <a:pt x="67" y="348"/>
                  </a:lnTo>
                  <a:lnTo>
                    <a:pt x="51" y="376"/>
                  </a:lnTo>
                  <a:lnTo>
                    <a:pt x="35" y="404"/>
                  </a:lnTo>
                  <a:lnTo>
                    <a:pt x="19" y="430"/>
                  </a:lnTo>
                  <a:lnTo>
                    <a:pt x="0" y="45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4" name="Freeform 221"/>
            <p:cNvSpPr>
              <a:spLocks/>
            </p:cNvSpPr>
            <p:nvPr/>
          </p:nvSpPr>
          <p:spPr bwMode="auto">
            <a:xfrm>
              <a:off x="3386" y="2789"/>
              <a:ext cx="8" cy="19"/>
            </a:xfrm>
            <a:custGeom>
              <a:avLst/>
              <a:gdLst>
                <a:gd name="T0" fmla="*/ 0 w 65"/>
                <a:gd name="T1" fmla="*/ 0 h 147"/>
                <a:gd name="T2" fmla="*/ 0 w 65"/>
                <a:gd name="T3" fmla="*/ 0 h 147"/>
                <a:gd name="T4" fmla="*/ 0 w 65"/>
                <a:gd name="T5" fmla="*/ 0 h 147"/>
                <a:gd name="T6" fmla="*/ 0 w 65"/>
                <a:gd name="T7" fmla="*/ 0 h 147"/>
                <a:gd name="T8" fmla="*/ 0 w 65"/>
                <a:gd name="T9" fmla="*/ 0 h 147"/>
                <a:gd name="T10" fmla="*/ 0 w 65"/>
                <a:gd name="T11" fmla="*/ 0 h 147"/>
                <a:gd name="T12" fmla="*/ 0 w 65"/>
                <a:gd name="T13" fmla="*/ 0 h 147"/>
                <a:gd name="T14" fmla="*/ 0 w 65"/>
                <a:gd name="T15" fmla="*/ 0 h 147"/>
                <a:gd name="T16" fmla="*/ 0 w 65"/>
                <a:gd name="T17" fmla="*/ 0 h 147"/>
                <a:gd name="T18" fmla="*/ 0 w 65"/>
                <a:gd name="T19" fmla="*/ 0 h 147"/>
                <a:gd name="T20" fmla="*/ 0 w 65"/>
                <a:gd name="T21" fmla="*/ 0 h 147"/>
                <a:gd name="T22" fmla="*/ 0 w 65"/>
                <a:gd name="T23" fmla="*/ 0 h 147"/>
                <a:gd name="T24" fmla="*/ 0 w 65"/>
                <a:gd name="T25" fmla="*/ 0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47"/>
                <a:gd name="T41" fmla="*/ 65 w 65"/>
                <a:gd name="T42" fmla="*/ 147 h 1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47">
                  <a:moveTo>
                    <a:pt x="65" y="0"/>
                  </a:moveTo>
                  <a:lnTo>
                    <a:pt x="42" y="52"/>
                  </a:lnTo>
                  <a:lnTo>
                    <a:pt x="19" y="104"/>
                  </a:lnTo>
                  <a:lnTo>
                    <a:pt x="0" y="147"/>
                  </a:lnTo>
                  <a:lnTo>
                    <a:pt x="19" y="104"/>
                  </a:lnTo>
                  <a:lnTo>
                    <a:pt x="42" y="52"/>
                  </a:lnTo>
                  <a:lnTo>
                    <a:pt x="65" y="0"/>
                  </a:lnTo>
                  <a:lnTo>
                    <a:pt x="42" y="52"/>
                  </a:lnTo>
                  <a:lnTo>
                    <a:pt x="19" y="104"/>
                  </a:lnTo>
                  <a:lnTo>
                    <a:pt x="0" y="147"/>
                  </a:lnTo>
                  <a:lnTo>
                    <a:pt x="19" y="104"/>
                  </a:lnTo>
                  <a:lnTo>
                    <a:pt x="42" y="52"/>
                  </a:lnTo>
                  <a:lnTo>
                    <a:pt x="6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5" name="Freeform 222"/>
            <p:cNvSpPr>
              <a:spLocks/>
            </p:cNvSpPr>
            <p:nvPr/>
          </p:nvSpPr>
          <p:spPr bwMode="auto">
            <a:xfrm>
              <a:off x="3471" y="2876"/>
              <a:ext cx="11" cy="25"/>
            </a:xfrm>
            <a:custGeom>
              <a:avLst/>
              <a:gdLst>
                <a:gd name="T0" fmla="*/ 0 w 83"/>
                <a:gd name="T1" fmla="*/ 0 h 199"/>
                <a:gd name="T2" fmla="*/ 0 w 83"/>
                <a:gd name="T3" fmla="*/ 0 h 199"/>
                <a:gd name="T4" fmla="*/ 0 w 83"/>
                <a:gd name="T5" fmla="*/ 0 h 199"/>
                <a:gd name="T6" fmla="*/ 0 w 83"/>
                <a:gd name="T7" fmla="*/ 0 h 199"/>
                <a:gd name="T8" fmla="*/ 0 w 83"/>
                <a:gd name="T9" fmla="*/ 0 h 199"/>
                <a:gd name="T10" fmla="*/ 0 w 83"/>
                <a:gd name="T11" fmla="*/ 0 h 199"/>
                <a:gd name="T12" fmla="*/ 0 w 83"/>
                <a:gd name="T13" fmla="*/ 0 h 199"/>
                <a:gd name="T14" fmla="*/ 0 w 83"/>
                <a:gd name="T15" fmla="*/ 0 h 199"/>
                <a:gd name="T16" fmla="*/ 0 w 83"/>
                <a:gd name="T17" fmla="*/ 0 h 199"/>
                <a:gd name="T18" fmla="*/ 0 w 83"/>
                <a:gd name="T19" fmla="*/ 0 h 199"/>
                <a:gd name="T20" fmla="*/ 0 w 83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199"/>
                <a:gd name="T35" fmla="*/ 83 w 83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199">
                  <a:moveTo>
                    <a:pt x="83" y="0"/>
                  </a:moveTo>
                  <a:lnTo>
                    <a:pt x="72" y="21"/>
                  </a:lnTo>
                  <a:lnTo>
                    <a:pt x="63" y="41"/>
                  </a:lnTo>
                  <a:lnTo>
                    <a:pt x="57" y="61"/>
                  </a:lnTo>
                  <a:lnTo>
                    <a:pt x="47" y="80"/>
                  </a:lnTo>
                  <a:lnTo>
                    <a:pt x="40" y="101"/>
                  </a:lnTo>
                  <a:lnTo>
                    <a:pt x="31" y="120"/>
                  </a:lnTo>
                  <a:lnTo>
                    <a:pt x="24" y="141"/>
                  </a:lnTo>
                  <a:lnTo>
                    <a:pt x="16" y="160"/>
                  </a:lnTo>
                  <a:lnTo>
                    <a:pt x="7" y="179"/>
                  </a:lnTo>
                  <a:lnTo>
                    <a:pt x="0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6" name="Freeform 223"/>
            <p:cNvSpPr>
              <a:spLocks/>
            </p:cNvSpPr>
            <p:nvPr/>
          </p:nvSpPr>
          <p:spPr bwMode="auto">
            <a:xfrm>
              <a:off x="3433" y="2895"/>
              <a:ext cx="15" cy="60"/>
            </a:xfrm>
            <a:custGeom>
              <a:avLst/>
              <a:gdLst>
                <a:gd name="T0" fmla="*/ 0 w 117"/>
                <a:gd name="T1" fmla="*/ 0 h 483"/>
                <a:gd name="T2" fmla="*/ 0 w 117"/>
                <a:gd name="T3" fmla="*/ 0 h 483"/>
                <a:gd name="T4" fmla="*/ 0 w 117"/>
                <a:gd name="T5" fmla="*/ 0 h 483"/>
                <a:gd name="T6" fmla="*/ 0 w 117"/>
                <a:gd name="T7" fmla="*/ 0 h 483"/>
                <a:gd name="T8" fmla="*/ 0 w 117"/>
                <a:gd name="T9" fmla="*/ 0 h 483"/>
                <a:gd name="T10" fmla="*/ 0 w 117"/>
                <a:gd name="T11" fmla="*/ 0 h 483"/>
                <a:gd name="T12" fmla="*/ 0 w 117"/>
                <a:gd name="T13" fmla="*/ 0 h 483"/>
                <a:gd name="T14" fmla="*/ 0 w 117"/>
                <a:gd name="T15" fmla="*/ 0 h 483"/>
                <a:gd name="T16" fmla="*/ 0 w 117"/>
                <a:gd name="T17" fmla="*/ 0 h 483"/>
                <a:gd name="T18" fmla="*/ 0 w 117"/>
                <a:gd name="T19" fmla="*/ 0 h 483"/>
                <a:gd name="T20" fmla="*/ 0 w 117"/>
                <a:gd name="T21" fmla="*/ 0 h 483"/>
                <a:gd name="T22" fmla="*/ 0 w 117"/>
                <a:gd name="T23" fmla="*/ 0 h 483"/>
                <a:gd name="T24" fmla="*/ 0 w 117"/>
                <a:gd name="T25" fmla="*/ 0 h 483"/>
                <a:gd name="T26" fmla="*/ 0 w 117"/>
                <a:gd name="T27" fmla="*/ 0 h 483"/>
                <a:gd name="T28" fmla="*/ 0 w 117"/>
                <a:gd name="T29" fmla="*/ 0 h 483"/>
                <a:gd name="T30" fmla="*/ 0 w 117"/>
                <a:gd name="T31" fmla="*/ 0 h 483"/>
                <a:gd name="T32" fmla="*/ 0 w 117"/>
                <a:gd name="T33" fmla="*/ 0 h 483"/>
                <a:gd name="T34" fmla="*/ 0 w 117"/>
                <a:gd name="T35" fmla="*/ 0 h 483"/>
                <a:gd name="T36" fmla="*/ 0 w 117"/>
                <a:gd name="T37" fmla="*/ 0 h 4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483"/>
                <a:gd name="T59" fmla="*/ 117 w 117"/>
                <a:gd name="T60" fmla="*/ 483 h 4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483">
                  <a:moveTo>
                    <a:pt x="117" y="0"/>
                  </a:moveTo>
                  <a:lnTo>
                    <a:pt x="112" y="16"/>
                  </a:lnTo>
                  <a:lnTo>
                    <a:pt x="104" y="47"/>
                  </a:lnTo>
                  <a:lnTo>
                    <a:pt x="97" y="76"/>
                  </a:lnTo>
                  <a:lnTo>
                    <a:pt x="93" y="92"/>
                  </a:lnTo>
                  <a:lnTo>
                    <a:pt x="86" y="122"/>
                  </a:lnTo>
                  <a:lnTo>
                    <a:pt x="79" y="152"/>
                  </a:lnTo>
                  <a:lnTo>
                    <a:pt x="72" y="180"/>
                  </a:lnTo>
                  <a:lnTo>
                    <a:pt x="69" y="197"/>
                  </a:lnTo>
                  <a:lnTo>
                    <a:pt x="60" y="228"/>
                  </a:lnTo>
                  <a:lnTo>
                    <a:pt x="54" y="258"/>
                  </a:lnTo>
                  <a:lnTo>
                    <a:pt x="46" y="286"/>
                  </a:lnTo>
                  <a:lnTo>
                    <a:pt x="43" y="303"/>
                  </a:lnTo>
                  <a:lnTo>
                    <a:pt x="34" y="333"/>
                  </a:lnTo>
                  <a:lnTo>
                    <a:pt x="28" y="364"/>
                  </a:lnTo>
                  <a:lnTo>
                    <a:pt x="20" y="394"/>
                  </a:lnTo>
                  <a:lnTo>
                    <a:pt x="13" y="425"/>
                  </a:lnTo>
                  <a:lnTo>
                    <a:pt x="6" y="455"/>
                  </a:lnTo>
                  <a:lnTo>
                    <a:pt x="0" y="4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7" name="Freeform 224"/>
            <p:cNvSpPr>
              <a:spLocks/>
            </p:cNvSpPr>
            <p:nvPr/>
          </p:nvSpPr>
          <p:spPr bwMode="auto">
            <a:xfrm>
              <a:off x="3635" y="2893"/>
              <a:ext cx="47" cy="152"/>
            </a:xfrm>
            <a:custGeom>
              <a:avLst/>
              <a:gdLst>
                <a:gd name="T0" fmla="*/ 0 w 380"/>
                <a:gd name="T1" fmla="*/ 0 h 1212"/>
                <a:gd name="T2" fmla="*/ 0 w 380"/>
                <a:gd name="T3" fmla="*/ 0 h 1212"/>
                <a:gd name="T4" fmla="*/ 0 w 380"/>
                <a:gd name="T5" fmla="*/ 0 h 1212"/>
                <a:gd name="T6" fmla="*/ 0 w 380"/>
                <a:gd name="T7" fmla="*/ 0 h 1212"/>
                <a:gd name="T8" fmla="*/ 0 w 380"/>
                <a:gd name="T9" fmla="*/ 0 h 1212"/>
                <a:gd name="T10" fmla="*/ 0 w 380"/>
                <a:gd name="T11" fmla="*/ 0 h 1212"/>
                <a:gd name="T12" fmla="*/ 0 w 380"/>
                <a:gd name="T13" fmla="*/ 0 h 1212"/>
                <a:gd name="T14" fmla="*/ 0 w 380"/>
                <a:gd name="T15" fmla="*/ 0 h 1212"/>
                <a:gd name="T16" fmla="*/ 0 w 380"/>
                <a:gd name="T17" fmla="*/ 0 h 1212"/>
                <a:gd name="T18" fmla="*/ 0 w 380"/>
                <a:gd name="T19" fmla="*/ 0 h 1212"/>
                <a:gd name="T20" fmla="*/ 0 w 380"/>
                <a:gd name="T21" fmla="*/ 0 h 1212"/>
                <a:gd name="T22" fmla="*/ 0 w 380"/>
                <a:gd name="T23" fmla="*/ 0 h 1212"/>
                <a:gd name="T24" fmla="*/ 0 w 380"/>
                <a:gd name="T25" fmla="*/ 0 h 1212"/>
                <a:gd name="T26" fmla="*/ 0 w 380"/>
                <a:gd name="T27" fmla="*/ 0 h 1212"/>
                <a:gd name="T28" fmla="*/ 0 w 380"/>
                <a:gd name="T29" fmla="*/ 0 h 1212"/>
                <a:gd name="T30" fmla="*/ 0 w 380"/>
                <a:gd name="T31" fmla="*/ 0 h 1212"/>
                <a:gd name="T32" fmla="*/ 0 w 380"/>
                <a:gd name="T33" fmla="*/ 0 h 1212"/>
                <a:gd name="T34" fmla="*/ 0 w 380"/>
                <a:gd name="T35" fmla="*/ 0 h 1212"/>
                <a:gd name="T36" fmla="*/ 0 w 380"/>
                <a:gd name="T37" fmla="*/ 0 h 1212"/>
                <a:gd name="T38" fmla="*/ 0 w 380"/>
                <a:gd name="T39" fmla="*/ 0 h 1212"/>
                <a:gd name="T40" fmla="*/ 0 w 380"/>
                <a:gd name="T41" fmla="*/ 0 h 1212"/>
                <a:gd name="T42" fmla="*/ 0 w 380"/>
                <a:gd name="T43" fmla="*/ 0 h 1212"/>
                <a:gd name="T44" fmla="*/ 0 w 380"/>
                <a:gd name="T45" fmla="*/ 0 h 1212"/>
                <a:gd name="T46" fmla="*/ 0 w 380"/>
                <a:gd name="T47" fmla="*/ 0 h 1212"/>
                <a:gd name="T48" fmla="*/ 0 w 380"/>
                <a:gd name="T49" fmla="*/ 0 h 1212"/>
                <a:gd name="T50" fmla="*/ 0 w 380"/>
                <a:gd name="T51" fmla="*/ 0 h 1212"/>
                <a:gd name="T52" fmla="*/ 0 w 380"/>
                <a:gd name="T53" fmla="*/ 0 h 1212"/>
                <a:gd name="T54" fmla="*/ 0 w 380"/>
                <a:gd name="T55" fmla="*/ 0 h 1212"/>
                <a:gd name="T56" fmla="*/ 0 w 380"/>
                <a:gd name="T57" fmla="*/ 0 h 1212"/>
                <a:gd name="T58" fmla="*/ 0 w 380"/>
                <a:gd name="T59" fmla="*/ 0 h 1212"/>
                <a:gd name="T60" fmla="*/ 0 w 380"/>
                <a:gd name="T61" fmla="*/ 0 h 1212"/>
                <a:gd name="T62" fmla="*/ 0 w 380"/>
                <a:gd name="T63" fmla="*/ 0 h 1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0"/>
                <a:gd name="T97" fmla="*/ 0 h 1212"/>
                <a:gd name="T98" fmla="*/ 380 w 380"/>
                <a:gd name="T99" fmla="*/ 1212 h 1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0" h="1212">
                  <a:moveTo>
                    <a:pt x="380" y="0"/>
                  </a:moveTo>
                  <a:lnTo>
                    <a:pt x="375" y="49"/>
                  </a:lnTo>
                  <a:lnTo>
                    <a:pt x="370" y="94"/>
                  </a:lnTo>
                  <a:lnTo>
                    <a:pt x="363" y="140"/>
                  </a:lnTo>
                  <a:lnTo>
                    <a:pt x="356" y="183"/>
                  </a:lnTo>
                  <a:lnTo>
                    <a:pt x="350" y="225"/>
                  </a:lnTo>
                  <a:lnTo>
                    <a:pt x="339" y="267"/>
                  </a:lnTo>
                  <a:lnTo>
                    <a:pt x="330" y="307"/>
                  </a:lnTo>
                  <a:lnTo>
                    <a:pt x="321" y="347"/>
                  </a:lnTo>
                  <a:lnTo>
                    <a:pt x="311" y="384"/>
                  </a:lnTo>
                  <a:lnTo>
                    <a:pt x="300" y="421"/>
                  </a:lnTo>
                  <a:lnTo>
                    <a:pt x="288" y="460"/>
                  </a:lnTo>
                  <a:lnTo>
                    <a:pt x="276" y="495"/>
                  </a:lnTo>
                  <a:lnTo>
                    <a:pt x="262" y="529"/>
                  </a:lnTo>
                  <a:lnTo>
                    <a:pt x="251" y="565"/>
                  </a:lnTo>
                  <a:lnTo>
                    <a:pt x="237" y="600"/>
                  </a:lnTo>
                  <a:lnTo>
                    <a:pt x="222" y="635"/>
                  </a:lnTo>
                  <a:lnTo>
                    <a:pt x="209" y="670"/>
                  </a:lnTo>
                  <a:lnTo>
                    <a:pt x="194" y="704"/>
                  </a:lnTo>
                  <a:lnTo>
                    <a:pt x="181" y="739"/>
                  </a:lnTo>
                  <a:lnTo>
                    <a:pt x="166" y="771"/>
                  </a:lnTo>
                  <a:lnTo>
                    <a:pt x="149" y="806"/>
                  </a:lnTo>
                  <a:lnTo>
                    <a:pt x="136" y="842"/>
                  </a:lnTo>
                  <a:lnTo>
                    <a:pt x="121" y="875"/>
                  </a:lnTo>
                  <a:lnTo>
                    <a:pt x="108" y="910"/>
                  </a:lnTo>
                  <a:lnTo>
                    <a:pt x="93" y="945"/>
                  </a:lnTo>
                  <a:lnTo>
                    <a:pt x="80" y="983"/>
                  </a:lnTo>
                  <a:lnTo>
                    <a:pt x="63" y="1018"/>
                  </a:lnTo>
                  <a:lnTo>
                    <a:pt x="51" y="1055"/>
                  </a:lnTo>
                  <a:lnTo>
                    <a:pt x="37" y="1095"/>
                  </a:lnTo>
                  <a:lnTo>
                    <a:pt x="23" y="1133"/>
                  </a:lnTo>
                  <a:lnTo>
                    <a:pt x="0" y="12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8" name="Freeform 225"/>
            <p:cNvSpPr>
              <a:spLocks/>
            </p:cNvSpPr>
            <p:nvPr/>
          </p:nvSpPr>
          <p:spPr bwMode="auto">
            <a:xfrm>
              <a:off x="3489" y="2902"/>
              <a:ext cx="9" cy="36"/>
            </a:xfrm>
            <a:custGeom>
              <a:avLst/>
              <a:gdLst>
                <a:gd name="T0" fmla="*/ 0 w 68"/>
                <a:gd name="T1" fmla="*/ 0 h 283"/>
                <a:gd name="T2" fmla="*/ 0 w 68"/>
                <a:gd name="T3" fmla="*/ 0 h 283"/>
                <a:gd name="T4" fmla="*/ 0 w 68"/>
                <a:gd name="T5" fmla="*/ 0 h 283"/>
                <a:gd name="T6" fmla="*/ 0 w 68"/>
                <a:gd name="T7" fmla="*/ 0 h 283"/>
                <a:gd name="T8" fmla="*/ 0 w 68"/>
                <a:gd name="T9" fmla="*/ 0 h 283"/>
                <a:gd name="T10" fmla="*/ 0 w 68"/>
                <a:gd name="T11" fmla="*/ 0 h 283"/>
                <a:gd name="T12" fmla="*/ 0 w 68"/>
                <a:gd name="T13" fmla="*/ 0 h 283"/>
                <a:gd name="T14" fmla="*/ 0 w 68"/>
                <a:gd name="T15" fmla="*/ 0 h 283"/>
                <a:gd name="T16" fmla="*/ 0 w 68"/>
                <a:gd name="T17" fmla="*/ 0 h 283"/>
                <a:gd name="T18" fmla="*/ 0 w 68"/>
                <a:gd name="T19" fmla="*/ 0 h 283"/>
                <a:gd name="T20" fmla="*/ 0 w 68"/>
                <a:gd name="T21" fmla="*/ 0 h 283"/>
                <a:gd name="T22" fmla="*/ 0 w 68"/>
                <a:gd name="T23" fmla="*/ 0 h 283"/>
                <a:gd name="T24" fmla="*/ 0 w 68"/>
                <a:gd name="T25" fmla="*/ 0 h 283"/>
                <a:gd name="T26" fmla="*/ 0 w 68"/>
                <a:gd name="T27" fmla="*/ 0 h 283"/>
                <a:gd name="T28" fmla="*/ 0 w 68"/>
                <a:gd name="T29" fmla="*/ 0 h 283"/>
                <a:gd name="T30" fmla="*/ 0 w 68"/>
                <a:gd name="T31" fmla="*/ 0 h 2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"/>
                <a:gd name="T49" fmla="*/ 0 h 283"/>
                <a:gd name="T50" fmla="*/ 68 w 68"/>
                <a:gd name="T51" fmla="*/ 283 h 28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" h="283">
                  <a:moveTo>
                    <a:pt x="61" y="0"/>
                  </a:moveTo>
                  <a:lnTo>
                    <a:pt x="66" y="19"/>
                  </a:lnTo>
                  <a:lnTo>
                    <a:pt x="68" y="35"/>
                  </a:lnTo>
                  <a:lnTo>
                    <a:pt x="68" y="51"/>
                  </a:lnTo>
                  <a:lnTo>
                    <a:pt x="66" y="69"/>
                  </a:lnTo>
                  <a:lnTo>
                    <a:pt x="61" y="86"/>
                  </a:lnTo>
                  <a:lnTo>
                    <a:pt x="54" y="105"/>
                  </a:lnTo>
                  <a:lnTo>
                    <a:pt x="48" y="123"/>
                  </a:lnTo>
                  <a:lnTo>
                    <a:pt x="40" y="143"/>
                  </a:lnTo>
                  <a:lnTo>
                    <a:pt x="33" y="162"/>
                  </a:lnTo>
                  <a:lnTo>
                    <a:pt x="24" y="182"/>
                  </a:lnTo>
                  <a:lnTo>
                    <a:pt x="16" y="201"/>
                  </a:lnTo>
                  <a:lnTo>
                    <a:pt x="12" y="222"/>
                  </a:lnTo>
                  <a:lnTo>
                    <a:pt x="5" y="242"/>
                  </a:lnTo>
                  <a:lnTo>
                    <a:pt x="3" y="262"/>
                  </a:lnTo>
                  <a:lnTo>
                    <a:pt x="0" y="2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49" name="Freeform 226"/>
            <p:cNvSpPr>
              <a:spLocks/>
            </p:cNvSpPr>
            <p:nvPr/>
          </p:nvSpPr>
          <p:spPr bwMode="auto">
            <a:xfrm>
              <a:off x="3523" y="2890"/>
              <a:ext cx="2" cy="16"/>
            </a:xfrm>
            <a:custGeom>
              <a:avLst/>
              <a:gdLst>
                <a:gd name="T0" fmla="*/ 0 w 11"/>
                <a:gd name="T1" fmla="*/ 0 h 123"/>
                <a:gd name="T2" fmla="*/ 0 w 11"/>
                <a:gd name="T3" fmla="*/ 0 h 123"/>
                <a:gd name="T4" fmla="*/ 0 w 11"/>
                <a:gd name="T5" fmla="*/ 0 h 123"/>
                <a:gd name="T6" fmla="*/ 0 w 11"/>
                <a:gd name="T7" fmla="*/ 0 h 123"/>
                <a:gd name="T8" fmla="*/ 0 w 11"/>
                <a:gd name="T9" fmla="*/ 0 h 123"/>
                <a:gd name="T10" fmla="*/ 0 w 11"/>
                <a:gd name="T11" fmla="*/ 0 h 123"/>
                <a:gd name="T12" fmla="*/ 0 w 11"/>
                <a:gd name="T13" fmla="*/ 0 h 123"/>
                <a:gd name="T14" fmla="*/ 0 w 11"/>
                <a:gd name="T15" fmla="*/ 0 h 1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3"/>
                <a:gd name="T26" fmla="*/ 11 w 11"/>
                <a:gd name="T27" fmla="*/ 123 h 1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3">
                  <a:moveTo>
                    <a:pt x="0" y="0"/>
                  </a:moveTo>
                  <a:lnTo>
                    <a:pt x="2" y="19"/>
                  </a:lnTo>
                  <a:lnTo>
                    <a:pt x="4" y="36"/>
                  </a:lnTo>
                  <a:lnTo>
                    <a:pt x="9" y="56"/>
                  </a:lnTo>
                  <a:lnTo>
                    <a:pt x="9" y="73"/>
                  </a:lnTo>
                  <a:lnTo>
                    <a:pt x="11" y="90"/>
                  </a:lnTo>
                  <a:lnTo>
                    <a:pt x="9" y="106"/>
                  </a:lnTo>
                  <a:lnTo>
                    <a:pt x="0" y="12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0" name="Freeform 227"/>
            <p:cNvSpPr>
              <a:spLocks/>
            </p:cNvSpPr>
            <p:nvPr/>
          </p:nvSpPr>
          <p:spPr bwMode="auto">
            <a:xfrm>
              <a:off x="3646" y="2908"/>
              <a:ext cx="79" cy="194"/>
            </a:xfrm>
            <a:custGeom>
              <a:avLst/>
              <a:gdLst>
                <a:gd name="T0" fmla="*/ 0 w 627"/>
                <a:gd name="T1" fmla="*/ 0 h 1548"/>
                <a:gd name="T2" fmla="*/ 0 w 627"/>
                <a:gd name="T3" fmla="*/ 0 h 1548"/>
                <a:gd name="T4" fmla="*/ 0 w 627"/>
                <a:gd name="T5" fmla="*/ 0 h 1548"/>
                <a:gd name="T6" fmla="*/ 0 w 627"/>
                <a:gd name="T7" fmla="*/ 0 h 1548"/>
                <a:gd name="T8" fmla="*/ 0 w 627"/>
                <a:gd name="T9" fmla="*/ 0 h 1548"/>
                <a:gd name="T10" fmla="*/ 0 w 627"/>
                <a:gd name="T11" fmla="*/ 0 h 1548"/>
                <a:gd name="T12" fmla="*/ 0 w 627"/>
                <a:gd name="T13" fmla="*/ 0 h 1548"/>
                <a:gd name="T14" fmla="*/ 0 w 627"/>
                <a:gd name="T15" fmla="*/ 0 h 1548"/>
                <a:gd name="T16" fmla="*/ 0 w 627"/>
                <a:gd name="T17" fmla="*/ 0 h 1548"/>
                <a:gd name="T18" fmla="*/ 0 w 627"/>
                <a:gd name="T19" fmla="*/ 0 h 1548"/>
                <a:gd name="T20" fmla="*/ 0 w 627"/>
                <a:gd name="T21" fmla="*/ 0 h 1548"/>
                <a:gd name="T22" fmla="*/ 0 w 627"/>
                <a:gd name="T23" fmla="*/ 0 h 1548"/>
                <a:gd name="T24" fmla="*/ 0 w 627"/>
                <a:gd name="T25" fmla="*/ 0 h 1548"/>
                <a:gd name="T26" fmla="*/ 0 w 627"/>
                <a:gd name="T27" fmla="*/ 0 h 1548"/>
                <a:gd name="T28" fmla="*/ 0 w 627"/>
                <a:gd name="T29" fmla="*/ 0 h 1548"/>
                <a:gd name="T30" fmla="*/ 0 w 627"/>
                <a:gd name="T31" fmla="*/ 0 h 1548"/>
                <a:gd name="T32" fmla="*/ 0 w 627"/>
                <a:gd name="T33" fmla="*/ 0 h 1548"/>
                <a:gd name="T34" fmla="*/ 0 w 627"/>
                <a:gd name="T35" fmla="*/ 0 h 1548"/>
                <a:gd name="T36" fmla="*/ 0 w 627"/>
                <a:gd name="T37" fmla="*/ 0 h 1548"/>
                <a:gd name="T38" fmla="*/ 0 w 627"/>
                <a:gd name="T39" fmla="*/ 0 h 1548"/>
                <a:gd name="T40" fmla="*/ 0 w 627"/>
                <a:gd name="T41" fmla="*/ 0 h 1548"/>
                <a:gd name="T42" fmla="*/ 0 w 627"/>
                <a:gd name="T43" fmla="*/ 0 h 1548"/>
                <a:gd name="T44" fmla="*/ 0 w 627"/>
                <a:gd name="T45" fmla="*/ 0 h 1548"/>
                <a:gd name="T46" fmla="*/ 0 w 627"/>
                <a:gd name="T47" fmla="*/ 0 h 1548"/>
                <a:gd name="T48" fmla="*/ 0 w 627"/>
                <a:gd name="T49" fmla="*/ 0 h 1548"/>
                <a:gd name="T50" fmla="*/ 0 w 627"/>
                <a:gd name="T51" fmla="*/ 0 h 1548"/>
                <a:gd name="T52" fmla="*/ 0 w 627"/>
                <a:gd name="T53" fmla="*/ 0 h 1548"/>
                <a:gd name="T54" fmla="*/ 0 w 627"/>
                <a:gd name="T55" fmla="*/ 0 h 1548"/>
                <a:gd name="T56" fmla="*/ 0 w 627"/>
                <a:gd name="T57" fmla="*/ 0 h 1548"/>
                <a:gd name="T58" fmla="*/ 0 w 627"/>
                <a:gd name="T59" fmla="*/ 0 h 1548"/>
                <a:gd name="T60" fmla="*/ 0 w 627"/>
                <a:gd name="T61" fmla="*/ 0 h 1548"/>
                <a:gd name="T62" fmla="*/ 0 w 627"/>
                <a:gd name="T63" fmla="*/ 0 h 15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7"/>
                <a:gd name="T97" fmla="*/ 0 h 1548"/>
                <a:gd name="T98" fmla="*/ 627 w 627"/>
                <a:gd name="T99" fmla="*/ 1548 h 15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7" h="1548">
                  <a:moveTo>
                    <a:pt x="0" y="1548"/>
                  </a:moveTo>
                  <a:lnTo>
                    <a:pt x="36" y="1505"/>
                  </a:lnTo>
                  <a:lnTo>
                    <a:pt x="71" y="1464"/>
                  </a:lnTo>
                  <a:lnTo>
                    <a:pt x="106" y="1417"/>
                  </a:lnTo>
                  <a:lnTo>
                    <a:pt x="141" y="1372"/>
                  </a:lnTo>
                  <a:lnTo>
                    <a:pt x="177" y="1322"/>
                  </a:lnTo>
                  <a:lnTo>
                    <a:pt x="209" y="1276"/>
                  </a:lnTo>
                  <a:lnTo>
                    <a:pt x="242" y="1226"/>
                  </a:lnTo>
                  <a:lnTo>
                    <a:pt x="275" y="1175"/>
                  </a:lnTo>
                  <a:lnTo>
                    <a:pt x="308" y="1125"/>
                  </a:lnTo>
                  <a:lnTo>
                    <a:pt x="339" y="1073"/>
                  </a:lnTo>
                  <a:lnTo>
                    <a:pt x="367" y="1023"/>
                  </a:lnTo>
                  <a:lnTo>
                    <a:pt x="395" y="969"/>
                  </a:lnTo>
                  <a:lnTo>
                    <a:pt x="423" y="917"/>
                  </a:lnTo>
                  <a:lnTo>
                    <a:pt x="449" y="863"/>
                  </a:lnTo>
                  <a:lnTo>
                    <a:pt x="475" y="811"/>
                  </a:lnTo>
                  <a:lnTo>
                    <a:pt x="497" y="757"/>
                  </a:lnTo>
                  <a:lnTo>
                    <a:pt x="519" y="705"/>
                  </a:lnTo>
                  <a:lnTo>
                    <a:pt x="538" y="654"/>
                  </a:lnTo>
                  <a:lnTo>
                    <a:pt x="556" y="600"/>
                  </a:lnTo>
                  <a:lnTo>
                    <a:pt x="573" y="548"/>
                  </a:lnTo>
                  <a:lnTo>
                    <a:pt x="587" y="499"/>
                  </a:lnTo>
                  <a:lnTo>
                    <a:pt x="599" y="448"/>
                  </a:lnTo>
                  <a:lnTo>
                    <a:pt x="610" y="398"/>
                  </a:lnTo>
                  <a:lnTo>
                    <a:pt x="618" y="349"/>
                  </a:lnTo>
                  <a:lnTo>
                    <a:pt x="622" y="301"/>
                  </a:lnTo>
                  <a:lnTo>
                    <a:pt x="627" y="255"/>
                  </a:lnTo>
                  <a:lnTo>
                    <a:pt x="627" y="208"/>
                  </a:lnTo>
                  <a:lnTo>
                    <a:pt x="624" y="163"/>
                  </a:lnTo>
                  <a:lnTo>
                    <a:pt x="620" y="121"/>
                  </a:lnTo>
                  <a:lnTo>
                    <a:pt x="613" y="79"/>
                  </a:lnTo>
                  <a:lnTo>
                    <a:pt x="59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1" name="Freeform 228"/>
            <p:cNvSpPr>
              <a:spLocks/>
            </p:cNvSpPr>
            <p:nvPr/>
          </p:nvSpPr>
          <p:spPr bwMode="auto">
            <a:xfrm>
              <a:off x="3417" y="2918"/>
              <a:ext cx="1" cy="10"/>
            </a:xfrm>
            <a:custGeom>
              <a:avLst/>
              <a:gdLst>
                <a:gd name="T0" fmla="*/ 0 w 1"/>
                <a:gd name="T1" fmla="*/ 0 h 77"/>
                <a:gd name="T2" fmla="*/ 0 w 1"/>
                <a:gd name="T3" fmla="*/ 0 h 77"/>
                <a:gd name="T4" fmla="*/ 0 w 1"/>
                <a:gd name="T5" fmla="*/ 0 h 77"/>
                <a:gd name="T6" fmla="*/ 0 w 1"/>
                <a:gd name="T7" fmla="*/ 0 h 77"/>
                <a:gd name="T8" fmla="*/ 0 w 1"/>
                <a:gd name="T9" fmla="*/ 0 h 77"/>
                <a:gd name="T10" fmla="*/ 0 w 1"/>
                <a:gd name="T11" fmla="*/ 0 h 77"/>
                <a:gd name="T12" fmla="*/ 0 w 1"/>
                <a:gd name="T13" fmla="*/ 0 h 77"/>
                <a:gd name="T14" fmla="*/ 0 w 1"/>
                <a:gd name="T15" fmla="*/ 0 h 77"/>
                <a:gd name="T16" fmla="*/ 0 w 1"/>
                <a:gd name="T17" fmla="*/ 0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77"/>
                <a:gd name="T29" fmla="*/ 1 w 1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77">
                  <a:moveTo>
                    <a:pt x="0" y="0"/>
                  </a:moveTo>
                  <a:lnTo>
                    <a:pt x="0" y="40"/>
                  </a:lnTo>
                  <a:lnTo>
                    <a:pt x="0" y="77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77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2" name="Freeform 229"/>
            <p:cNvSpPr>
              <a:spLocks/>
            </p:cNvSpPr>
            <p:nvPr/>
          </p:nvSpPr>
          <p:spPr bwMode="auto">
            <a:xfrm>
              <a:off x="3341" y="2956"/>
              <a:ext cx="9" cy="25"/>
            </a:xfrm>
            <a:custGeom>
              <a:avLst/>
              <a:gdLst>
                <a:gd name="T0" fmla="*/ 0 w 65"/>
                <a:gd name="T1" fmla="*/ 0 h 197"/>
                <a:gd name="T2" fmla="*/ 0 w 65"/>
                <a:gd name="T3" fmla="*/ 0 h 197"/>
                <a:gd name="T4" fmla="*/ 0 w 65"/>
                <a:gd name="T5" fmla="*/ 0 h 197"/>
                <a:gd name="T6" fmla="*/ 0 w 65"/>
                <a:gd name="T7" fmla="*/ 0 h 197"/>
                <a:gd name="T8" fmla="*/ 0 w 65"/>
                <a:gd name="T9" fmla="*/ 0 h 197"/>
                <a:gd name="T10" fmla="*/ 0 w 65"/>
                <a:gd name="T11" fmla="*/ 0 h 197"/>
                <a:gd name="T12" fmla="*/ 0 w 65"/>
                <a:gd name="T13" fmla="*/ 0 h 197"/>
                <a:gd name="T14" fmla="*/ 0 w 65"/>
                <a:gd name="T15" fmla="*/ 0 h 197"/>
                <a:gd name="T16" fmla="*/ 0 w 65"/>
                <a:gd name="T17" fmla="*/ 0 h 197"/>
                <a:gd name="T18" fmla="*/ 0 w 65"/>
                <a:gd name="T19" fmla="*/ 0 h 197"/>
                <a:gd name="T20" fmla="*/ 0 w 65"/>
                <a:gd name="T21" fmla="*/ 0 h 197"/>
                <a:gd name="T22" fmla="*/ 0 w 65"/>
                <a:gd name="T23" fmla="*/ 0 h 197"/>
                <a:gd name="T24" fmla="*/ 0 w 65"/>
                <a:gd name="T25" fmla="*/ 0 h 197"/>
                <a:gd name="T26" fmla="*/ 0 w 65"/>
                <a:gd name="T27" fmla="*/ 0 h 197"/>
                <a:gd name="T28" fmla="*/ 0 w 65"/>
                <a:gd name="T29" fmla="*/ 0 h 197"/>
                <a:gd name="T30" fmla="*/ 0 w 65"/>
                <a:gd name="T31" fmla="*/ 0 h 197"/>
                <a:gd name="T32" fmla="*/ 0 w 65"/>
                <a:gd name="T33" fmla="*/ 0 h 1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97"/>
                <a:gd name="T53" fmla="*/ 65 w 65"/>
                <a:gd name="T54" fmla="*/ 197 h 1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97">
                  <a:moveTo>
                    <a:pt x="65" y="0"/>
                  </a:moveTo>
                  <a:lnTo>
                    <a:pt x="43" y="67"/>
                  </a:lnTo>
                  <a:lnTo>
                    <a:pt x="30" y="105"/>
                  </a:lnTo>
                  <a:lnTo>
                    <a:pt x="12" y="159"/>
                  </a:lnTo>
                  <a:lnTo>
                    <a:pt x="0" y="197"/>
                  </a:lnTo>
                  <a:lnTo>
                    <a:pt x="12" y="159"/>
                  </a:lnTo>
                  <a:lnTo>
                    <a:pt x="30" y="105"/>
                  </a:lnTo>
                  <a:lnTo>
                    <a:pt x="43" y="67"/>
                  </a:lnTo>
                  <a:lnTo>
                    <a:pt x="65" y="0"/>
                  </a:lnTo>
                  <a:lnTo>
                    <a:pt x="43" y="67"/>
                  </a:lnTo>
                  <a:lnTo>
                    <a:pt x="30" y="105"/>
                  </a:lnTo>
                  <a:lnTo>
                    <a:pt x="12" y="159"/>
                  </a:lnTo>
                  <a:lnTo>
                    <a:pt x="0" y="197"/>
                  </a:lnTo>
                  <a:lnTo>
                    <a:pt x="12" y="159"/>
                  </a:lnTo>
                  <a:lnTo>
                    <a:pt x="30" y="105"/>
                  </a:lnTo>
                  <a:lnTo>
                    <a:pt x="43" y="67"/>
                  </a:lnTo>
                  <a:lnTo>
                    <a:pt x="6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3" name="Freeform 230"/>
            <p:cNvSpPr>
              <a:spLocks/>
            </p:cNvSpPr>
            <p:nvPr/>
          </p:nvSpPr>
          <p:spPr bwMode="auto">
            <a:xfrm>
              <a:off x="3365" y="2956"/>
              <a:ext cx="8" cy="19"/>
            </a:xfrm>
            <a:custGeom>
              <a:avLst/>
              <a:gdLst>
                <a:gd name="T0" fmla="*/ 0 w 61"/>
                <a:gd name="T1" fmla="*/ 0 h 152"/>
                <a:gd name="T2" fmla="*/ 0 w 61"/>
                <a:gd name="T3" fmla="*/ 0 h 152"/>
                <a:gd name="T4" fmla="*/ 0 w 61"/>
                <a:gd name="T5" fmla="*/ 0 h 152"/>
                <a:gd name="T6" fmla="*/ 0 w 61"/>
                <a:gd name="T7" fmla="*/ 0 h 152"/>
                <a:gd name="T8" fmla="*/ 0 w 61"/>
                <a:gd name="T9" fmla="*/ 0 h 152"/>
                <a:gd name="T10" fmla="*/ 0 w 61"/>
                <a:gd name="T11" fmla="*/ 0 h 152"/>
                <a:gd name="T12" fmla="*/ 0 w 61"/>
                <a:gd name="T13" fmla="*/ 0 h 152"/>
                <a:gd name="T14" fmla="*/ 0 w 61"/>
                <a:gd name="T15" fmla="*/ 0 h 152"/>
                <a:gd name="T16" fmla="*/ 0 w 61"/>
                <a:gd name="T17" fmla="*/ 0 h 152"/>
                <a:gd name="T18" fmla="*/ 0 w 61"/>
                <a:gd name="T19" fmla="*/ 0 h 152"/>
                <a:gd name="T20" fmla="*/ 0 w 61"/>
                <a:gd name="T21" fmla="*/ 0 h 152"/>
                <a:gd name="T22" fmla="*/ 0 w 61"/>
                <a:gd name="T23" fmla="*/ 0 h 152"/>
                <a:gd name="T24" fmla="*/ 0 w 61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1"/>
                <a:gd name="T40" fmla="*/ 0 h 152"/>
                <a:gd name="T41" fmla="*/ 61 w 61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1" h="152">
                  <a:moveTo>
                    <a:pt x="61" y="0"/>
                  </a:moveTo>
                  <a:lnTo>
                    <a:pt x="37" y="58"/>
                  </a:lnTo>
                  <a:lnTo>
                    <a:pt x="16" y="115"/>
                  </a:lnTo>
                  <a:lnTo>
                    <a:pt x="0" y="152"/>
                  </a:lnTo>
                  <a:lnTo>
                    <a:pt x="16" y="115"/>
                  </a:lnTo>
                  <a:lnTo>
                    <a:pt x="37" y="58"/>
                  </a:lnTo>
                  <a:lnTo>
                    <a:pt x="61" y="0"/>
                  </a:lnTo>
                  <a:lnTo>
                    <a:pt x="37" y="58"/>
                  </a:lnTo>
                  <a:lnTo>
                    <a:pt x="16" y="115"/>
                  </a:lnTo>
                  <a:lnTo>
                    <a:pt x="0" y="152"/>
                  </a:lnTo>
                  <a:lnTo>
                    <a:pt x="16" y="115"/>
                  </a:lnTo>
                  <a:lnTo>
                    <a:pt x="37" y="58"/>
                  </a:lnTo>
                  <a:lnTo>
                    <a:pt x="6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4" name="Freeform 231"/>
            <p:cNvSpPr>
              <a:spLocks/>
            </p:cNvSpPr>
            <p:nvPr/>
          </p:nvSpPr>
          <p:spPr bwMode="auto">
            <a:xfrm>
              <a:off x="3533" y="3034"/>
              <a:ext cx="18" cy="72"/>
            </a:xfrm>
            <a:custGeom>
              <a:avLst/>
              <a:gdLst>
                <a:gd name="T0" fmla="*/ 0 w 146"/>
                <a:gd name="T1" fmla="*/ 0 h 575"/>
                <a:gd name="T2" fmla="*/ 0 w 146"/>
                <a:gd name="T3" fmla="*/ 0 h 575"/>
                <a:gd name="T4" fmla="*/ 0 w 146"/>
                <a:gd name="T5" fmla="*/ 0 h 575"/>
                <a:gd name="T6" fmla="*/ 0 w 146"/>
                <a:gd name="T7" fmla="*/ 0 h 575"/>
                <a:gd name="T8" fmla="*/ 0 w 146"/>
                <a:gd name="T9" fmla="*/ 0 h 575"/>
                <a:gd name="T10" fmla="*/ 0 w 146"/>
                <a:gd name="T11" fmla="*/ 0 h 575"/>
                <a:gd name="T12" fmla="*/ 0 w 146"/>
                <a:gd name="T13" fmla="*/ 0 h 575"/>
                <a:gd name="T14" fmla="*/ 0 w 146"/>
                <a:gd name="T15" fmla="*/ 0 h 575"/>
                <a:gd name="T16" fmla="*/ 0 w 146"/>
                <a:gd name="T17" fmla="*/ 0 h 575"/>
                <a:gd name="T18" fmla="*/ 0 w 146"/>
                <a:gd name="T19" fmla="*/ 0 h 575"/>
                <a:gd name="T20" fmla="*/ 0 w 146"/>
                <a:gd name="T21" fmla="*/ 0 h 575"/>
                <a:gd name="T22" fmla="*/ 0 w 146"/>
                <a:gd name="T23" fmla="*/ 0 h 575"/>
                <a:gd name="T24" fmla="*/ 0 w 146"/>
                <a:gd name="T25" fmla="*/ 0 h 575"/>
                <a:gd name="T26" fmla="*/ 0 w 146"/>
                <a:gd name="T27" fmla="*/ 0 h 575"/>
                <a:gd name="T28" fmla="*/ 0 w 146"/>
                <a:gd name="T29" fmla="*/ 0 h 575"/>
                <a:gd name="T30" fmla="*/ 0 w 146"/>
                <a:gd name="T31" fmla="*/ 0 h 575"/>
                <a:gd name="T32" fmla="*/ 0 w 146"/>
                <a:gd name="T33" fmla="*/ 0 h 575"/>
                <a:gd name="T34" fmla="*/ 0 w 146"/>
                <a:gd name="T35" fmla="*/ 0 h 575"/>
                <a:gd name="T36" fmla="*/ 0 w 146"/>
                <a:gd name="T37" fmla="*/ 0 h 575"/>
                <a:gd name="T38" fmla="*/ 0 w 146"/>
                <a:gd name="T39" fmla="*/ 0 h 575"/>
                <a:gd name="T40" fmla="*/ 0 w 146"/>
                <a:gd name="T41" fmla="*/ 0 h 575"/>
                <a:gd name="T42" fmla="*/ 0 w 146"/>
                <a:gd name="T43" fmla="*/ 0 h 575"/>
                <a:gd name="T44" fmla="*/ 0 w 146"/>
                <a:gd name="T45" fmla="*/ 0 h 575"/>
                <a:gd name="T46" fmla="*/ 0 w 146"/>
                <a:gd name="T47" fmla="*/ 0 h 575"/>
                <a:gd name="T48" fmla="*/ 0 w 146"/>
                <a:gd name="T49" fmla="*/ 0 h 575"/>
                <a:gd name="T50" fmla="*/ 0 w 146"/>
                <a:gd name="T51" fmla="*/ 0 h 575"/>
                <a:gd name="T52" fmla="*/ 0 w 146"/>
                <a:gd name="T53" fmla="*/ 0 h 575"/>
                <a:gd name="T54" fmla="*/ 0 w 146"/>
                <a:gd name="T55" fmla="*/ 0 h 575"/>
                <a:gd name="T56" fmla="*/ 0 w 146"/>
                <a:gd name="T57" fmla="*/ 0 h 5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575"/>
                <a:gd name="T89" fmla="*/ 146 w 146"/>
                <a:gd name="T90" fmla="*/ 575 h 5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575">
                  <a:moveTo>
                    <a:pt x="146" y="0"/>
                  </a:moveTo>
                  <a:lnTo>
                    <a:pt x="142" y="19"/>
                  </a:lnTo>
                  <a:lnTo>
                    <a:pt x="136" y="37"/>
                  </a:lnTo>
                  <a:lnTo>
                    <a:pt x="132" y="59"/>
                  </a:lnTo>
                  <a:lnTo>
                    <a:pt x="127" y="78"/>
                  </a:lnTo>
                  <a:lnTo>
                    <a:pt x="123" y="99"/>
                  </a:lnTo>
                  <a:lnTo>
                    <a:pt x="116" y="117"/>
                  </a:lnTo>
                  <a:lnTo>
                    <a:pt x="110" y="138"/>
                  </a:lnTo>
                  <a:lnTo>
                    <a:pt x="103" y="160"/>
                  </a:lnTo>
                  <a:lnTo>
                    <a:pt x="99" y="181"/>
                  </a:lnTo>
                  <a:lnTo>
                    <a:pt x="92" y="202"/>
                  </a:lnTo>
                  <a:lnTo>
                    <a:pt x="85" y="223"/>
                  </a:lnTo>
                  <a:lnTo>
                    <a:pt x="78" y="244"/>
                  </a:lnTo>
                  <a:lnTo>
                    <a:pt x="73" y="266"/>
                  </a:lnTo>
                  <a:lnTo>
                    <a:pt x="66" y="286"/>
                  </a:lnTo>
                  <a:lnTo>
                    <a:pt x="60" y="305"/>
                  </a:lnTo>
                  <a:lnTo>
                    <a:pt x="52" y="326"/>
                  </a:lnTo>
                  <a:lnTo>
                    <a:pt x="47" y="348"/>
                  </a:lnTo>
                  <a:lnTo>
                    <a:pt x="40" y="366"/>
                  </a:lnTo>
                  <a:lnTo>
                    <a:pt x="36" y="385"/>
                  </a:lnTo>
                  <a:lnTo>
                    <a:pt x="31" y="404"/>
                  </a:lnTo>
                  <a:lnTo>
                    <a:pt x="24" y="422"/>
                  </a:lnTo>
                  <a:lnTo>
                    <a:pt x="19" y="441"/>
                  </a:lnTo>
                  <a:lnTo>
                    <a:pt x="15" y="458"/>
                  </a:lnTo>
                  <a:lnTo>
                    <a:pt x="12" y="474"/>
                  </a:lnTo>
                  <a:lnTo>
                    <a:pt x="8" y="491"/>
                  </a:lnTo>
                  <a:lnTo>
                    <a:pt x="3" y="519"/>
                  </a:lnTo>
                  <a:lnTo>
                    <a:pt x="0" y="545"/>
                  </a:lnTo>
                  <a:lnTo>
                    <a:pt x="3" y="57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5" name="Freeform 232"/>
            <p:cNvSpPr>
              <a:spLocks/>
            </p:cNvSpPr>
            <p:nvPr/>
          </p:nvSpPr>
          <p:spPr bwMode="auto">
            <a:xfrm>
              <a:off x="3575" y="3052"/>
              <a:ext cx="4" cy="36"/>
            </a:xfrm>
            <a:custGeom>
              <a:avLst/>
              <a:gdLst>
                <a:gd name="T0" fmla="*/ 0 w 33"/>
                <a:gd name="T1" fmla="*/ 0 h 287"/>
                <a:gd name="T2" fmla="*/ 0 w 33"/>
                <a:gd name="T3" fmla="*/ 0 h 287"/>
                <a:gd name="T4" fmla="*/ 0 w 33"/>
                <a:gd name="T5" fmla="*/ 0 h 287"/>
                <a:gd name="T6" fmla="*/ 0 w 33"/>
                <a:gd name="T7" fmla="*/ 0 h 287"/>
                <a:gd name="T8" fmla="*/ 0 w 33"/>
                <a:gd name="T9" fmla="*/ 0 h 287"/>
                <a:gd name="T10" fmla="*/ 0 w 33"/>
                <a:gd name="T11" fmla="*/ 0 h 287"/>
                <a:gd name="T12" fmla="*/ 0 w 33"/>
                <a:gd name="T13" fmla="*/ 0 h 287"/>
                <a:gd name="T14" fmla="*/ 0 w 33"/>
                <a:gd name="T15" fmla="*/ 0 h 287"/>
                <a:gd name="T16" fmla="*/ 0 w 33"/>
                <a:gd name="T17" fmla="*/ 0 h 287"/>
                <a:gd name="T18" fmla="*/ 0 w 33"/>
                <a:gd name="T19" fmla="*/ 0 h 287"/>
                <a:gd name="T20" fmla="*/ 0 w 33"/>
                <a:gd name="T21" fmla="*/ 0 h 287"/>
                <a:gd name="T22" fmla="*/ 0 w 33"/>
                <a:gd name="T23" fmla="*/ 0 h 287"/>
                <a:gd name="T24" fmla="*/ 0 w 33"/>
                <a:gd name="T25" fmla="*/ 0 h 287"/>
                <a:gd name="T26" fmla="*/ 0 w 33"/>
                <a:gd name="T27" fmla="*/ 0 h 287"/>
                <a:gd name="T28" fmla="*/ 0 w 33"/>
                <a:gd name="T29" fmla="*/ 0 h 287"/>
                <a:gd name="T30" fmla="*/ 0 w 33"/>
                <a:gd name="T31" fmla="*/ 0 h 2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287"/>
                <a:gd name="T50" fmla="*/ 33 w 33"/>
                <a:gd name="T51" fmla="*/ 287 h 2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287">
                  <a:moveTo>
                    <a:pt x="26" y="0"/>
                  </a:moveTo>
                  <a:lnTo>
                    <a:pt x="31" y="24"/>
                  </a:lnTo>
                  <a:lnTo>
                    <a:pt x="33" y="43"/>
                  </a:lnTo>
                  <a:lnTo>
                    <a:pt x="33" y="65"/>
                  </a:lnTo>
                  <a:lnTo>
                    <a:pt x="31" y="85"/>
                  </a:lnTo>
                  <a:lnTo>
                    <a:pt x="26" y="104"/>
                  </a:lnTo>
                  <a:lnTo>
                    <a:pt x="21" y="123"/>
                  </a:lnTo>
                  <a:lnTo>
                    <a:pt x="16" y="141"/>
                  </a:lnTo>
                  <a:lnTo>
                    <a:pt x="12" y="160"/>
                  </a:lnTo>
                  <a:lnTo>
                    <a:pt x="7" y="179"/>
                  </a:lnTo>
                  <a:lnTo>
                    <a:pt x="3" y="199"/>
                  </a:lnTo>
                  <a:lnTo>
                    <a:pt x="0" y="217"/>
                  </a:lnTo>
                  <a:lnTo>
                    <a:pt x="0" y="233"/>
                  </a:lnTo>
                  <a:lnTo>
                    <a:pt x="3" y="251"/>
                  </a:lnTo>
                  <a:lnTo>
                    <a:pt x="7" y="268"/>
                  </a:lnTo>
                  <a:lnTo>
                    <a:pt x="14" y="28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6" name="Freeform 233"/>
            <p:cNvSpPr>
              <a:spLocks/>
            </p:cNvSpPr>
            <p:nvPr/>
          </p:nvSpPr>
          <p:spPr bwMode="auto">
            <a:xfrm>
              <a:off x="3455" y="3076"/>
              <a:ext cx="6" cy="40"/>
            </a:xfrm>
            <a:custGeom>
              <a:avLst/>
              <a:gdLst>
                <a:gd name="T0" fmla="*/ 0 w 49"/>
                <a:gd name="T1" fmla="*/ 0 h 317"/>
                <a:gd name="T2" fmla="*/ 0 w 49"/>
                <a:gd name="T3" fmla="*/ 0 h 317"/>
                <a:gd name="T4" fmla="*/ 0 w 49"/>
                <a:gd name="T5" fmla="*/ 0 h 317"/>
                <a:gd name="T6" fmla="*/ 0 w 49"/>
                <a:gd name="T7" fmla="*/ 0 h 317"/>
                <a:gd name="T8" fmla="*/ 0 w 49"/>
                <a:gd name="T9" fmla="*/ 0 h 317"/>
                <a:gd name="T10" fmla="*/ 0 w 49"/>
                <a:gd name="T11" fmla="*/ 0 h 317"/>
                <a:gd name="T12" fmla="*/ 0 w 49"/>
                <a:gd name="T13" fmla="*/ 0 h 317"/>
                <a:gd name="T14" fmla="*/ 0 w 49"/>
                <a:gd name="T15" fmla="*/ 0 h 317"/>
                <a:gd name="T16" fmla="*/ 0 w 49"/>
                <a:gd name="T17" fmla="*/ 0 h 317"/>
                <a:gd name="T18" fmla="*/ 0 w 49"/>
                <a:gd name="T19" fmla="*/ 0 h 317"/>
                <a:gd name="T20" fmla="*/ 0 w 49"/>
                <a:gd name="T21" fmla="*/ 0 h 317"/>
                <a:gd name="T22" fmla="*/ 0 w 49"/>
                <a:gd name="T23" fmla="*/ 0 h 317"/>
                <a:gd name="T24" fmla="*/ 0 w 49"/>
                <a:gd name="T25" fmla="*/ 0 h 317"/>
                <a:gd name="T26" fmla="*/ 0 w 49"/>
                <a:gd name="T27" fmla="*/ 0 h 317"/>
                <a:gd name="T28" fmla="*/ 0 w 49"/>
                <a:gd name="T29" fmla="*/ 0 h 317"/>
                <a:gd name="T30" fmla="*/ 0 w 49"/>
                <a:gd name="T31" fmla="*/ 0 h 3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317"/>
                <a:gd name="T50" fmla="*/ 49 w 49"/>
                <a:gd name="T51" fmla="*/ 317 h 3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317">
                  <a:moveTo>
                    <a:pt x="49" y="0"/>
                  </a:moveTo>
                  <a:lnTo>
                    <a:pt x="37" y="26"/>
                  </a:lnTo>
                  <a:lnTo>
                    <a:pt x="30" y="49"/>
                  </a:lnTo>
                  <a:lnTo>
                    <a:pt x="25" y="73"/>
                  </a:lnTo>
                  <a:lnTo>
                    <a:pt x="23" y="94"/>
                  </a:lnTo>
                  <a:lnTo>
                    <a:pt x="21" y="118"/>
                  </a:lnTo>
                  <a:lnTo>
                    <a:pt x="19" y="138"/>
                  </a:lnTo>
                  <a:lnTo>
                    <a:pt x="19" y="162"/>
                  </a:lnTo>
                  <a:lnTo>
                    <a:pt x="19" y="181"/>
                  </a:lnTo>
                  <a:lnTo>
                    <a:pt x="19" y="202"/>
                  </a:lnTo>
                  <a:lnTo>
                    <a:pt x="19" y="222"/>
                  </a:lnTo>
                  <a:lnTo>
                    <a:pt x="15" y="242"/>
                  </a:lnTo>
                  <a:lnTo>
                    <a:pt x="13" y="263"/>
                  </a:lnTo>
                  <a:lnTo>
                    <a:pt x="11" y="281"/>
                  </a:lnTo>
                  <a:lnTo>
                    <a:pt x="6" y="298"/>
                  </a:lnTo>
                  <a:lnTo>
                    <a:pt x="0" y="3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7" name="Freeform 234"/>
            <p:cNvSpPr>
              <a:spLocks/>
            </p:cNvSpPr>
            <p:nvPr/>
          </p:nvSpPr>
          <p:spPr bwMode="auto">
            <a:xfrm>
              <a:off x="3487" y="3084"/>
              <a:ext cx="8" cy="49"/>
            </a:xfrm>
            <a:custGeom>
              <a:avLst/>
              <a:gdLst>
                <a:gd name="T0" fmla="*/ 0 w 61"/>
                <a:gd name="T1" fmla="*/ 0 h 393"/>
                <a:gd name="T2" fmla="*/ 0 w 61"/>
                <a:gd name="T3" fmla="*/ 0 h 393"/>
                <a:gd name="T4" fmla="*/ 0 w 61"/>
                <a:gd name="T5" fmla="*/ 0 h 393"/>
                <a:gd name="T6" fmla="*/ 0 w 61"/>
                <a:gd name="T7" fmla="*/ 0 h 393"/>
                <a:gd name="T8" fmla="*/ 0 w 61"/>
                <a:gd name="T9" fmla="*/ 0 h 393"/>
                <a:gd name="T10" fmla="*/ 0 w 61"/>
                <a:gd name="T11" fmla="*/ 0 h 393"/>
                <a:gd name="T12" fmla="*/ 0 w 61"/>
                <a:gd name="T13" fmla="*/ 0 h 393"/>
                <a:gd name="T14" fmla="*/ 0 w 61"/>
                <a:gd name="T15" fmla="*/ 0 h 393"/>
                <a:gd name="T16" fmla="*/ 0 w 61"/>
                <a:gd name="T17" fmla="*/ 0 h 393"/>
                <a:gd name="T18" fmla="*/ 0 w 61"/>
                <a:gd name="T19" fmla="*/ 0 h 393"/>
                <a:gd name="T20" fmla="*/ 0 w 61"/>
                <a:gd name="T21" fmla="*/ 0 h 393"/>
                <a:gd name="T22" fmla="*/ 0 w 61"/>
                <a:gd name="T23" fmla="*/ 0 h 393"/>
                <a:gd name="T24" fmla="*/ 0 w 61"/>
                <a:gd name="T25" fmla="*/ 0 h 393"/>
                <a:gd name="T26" fmla="*/ 0 w 61"/>
                <a:gd name="T27" fmla="*/ 0 h 393"/>
                <a:gd name="T28" fmla="*/ 0 w 61"/>
                <a:gd name="T29" fmla="*/ 0 h 393"/>
                <a:gd name="T30" fmla="*/ 0 w 61"/>
                <a:gd name="T31" fmla="*/ 0 h 393"/>
                <a:gd name="T32" fmla="*/ 0 w 61"/>
                <a:gd name="T33" fmla="*/ 0 h 3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93"/>
                <a:gd name="T53" fmla="*/ 61 w 61"/>
                <a:gd name="T54" fmla="*/ 393 h 3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93">
                  <a:moveTo>
                    <a:pt x="61" y="0"/>
                  </a:moveTo>
                  <a:lnTo>
                    <a:pt x="61" y="17"/>
                  </a:lnTo>
                  <a:lnTo>
                    <a:pt x="61" y="43"/>
                  </a:lnTo>
                  <a:lnTo>
                    <a:pt x="61" y="69"/>
                  </a:lnTo>
                  <a:lnTo>
                    <a:pt x="57" y="95"/>
                  </a:lnTo>
                  <a:lnTo>
                    <a:pt x="52" y="119"/>
                  </a:lnTo>
                  <a:lnTo>
                    <a:pt x="48" y="139"/>
                  </a:lnTo>
                  <a:lnTo>
                    <a:pt x="41" y="160"/>
                  </a:lnTo>
                  <a:lnTo>
                    <a:pt x="33" y="184"/>
                  </a:lnTo>
                  <a:lnTo>
                    <a:pt x="24" y="205"/>
                  </a:lnTo>
                  <a:lnTo>
                    <a:pt x="17" y="227"/>
                  </a:lnTo>
                  <a:lnTo>
                    <a:pt x="13" y="247"/>
                  </a:lnTo>
                  <a:lnTo>
                    <a:pt x="5" y="270"/>
                  </a:lnTo>
                  <a:lnTo>
                    <a:pt x="3" y="296"/>
                  </a:lnTo>
                  <a:lnTo>
                    <a:pt x="0" y="322"/>
                  </a:lnTo>
                  <a:lnTo>
                    <a:pt x="0" y="348"/>
                  </a:lnTo>
                  <a:lnTo>
                    <a:pt x="5" y="39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8" name="Freeform 235"/>
            <p:cNvSpPr>
              <a:spLocks/>
            </p:cNvSpPr>
            <p:nvPr/>
          </p:nvSpPr>
          <p:spPr bwMode="auto">
            <a:xfrm>
              <a:off x="3404" y="3103"/>
              <a:ext cx="8" cy="11"/>
            </a:xfrm>
            <a:custGeom>
              <a:avLst/>
              <a:gdLst>
                <a:gd name="T0" fmla="*/ 0 w 56"/>
                <a:gd name="T1" fmla="*/ 0 h 84"/>
                <a:gd name="T2" fmla="*/ 0 w 56"/>
                <a:gd name="T3" fmla="*/ 0 h 84"/>
                <a:gd name="T4" fmla="*/ 0 w 56"/>
                <a:gd name="T5" fmla="*/ 0 h 84"/>
                <a:gd name="T6" fmla="*/ 0 w 56"/>
                <a:gd name="T7" fmla="*/ 0 h 84"/>
                <a:gd name="T8" fmla="*/ 0 w 56"/>
                <a:gd name="T9" fmla="*/ 0 h 84"/>
                <a:gd name="T10" fmla="*/ 0 w 56"/>
                <a:gd name="T11" fmla="*/ 0 h 84"/>
                <a:gd name="T12" fmla="*/ 0 w 56"/>
                <a:gd name="T13" fmla="*/ 0 h 84"/>
                <a:gd name="T14" fmla="*/ 0 w 56"/>
                <a:gd name="T15" fmla="*/ 0 h 84"/>
                <a:gd name="T16" fmla="*/ 0 w 56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84"/>
                <a:gd name="T29" fmla="*/ 56 w 56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84">
                  <a:moveTo>
                    <a:pt x="56" y="0"/>
                  </a:moveTo>
                  <a:lnTo>
                    <a:pt x="34" y="38"/>
                  </a:lnTo>
                  <a:lnTo>
                    <a:pt x="0" y="84"/>
                  </a:lnTo>
                  <a:lnTo>
                    <a:pt x="34" y="38"/>
                  </a:lnTo>
                  <a:lnTo>
                    <a:pt x="56" y="0"/>
                  </a:lnTo>
                  <a:lnTo>
                    <a:pt x="34" y="38"/>
                  </a:lnTo>
                  <a:lnTo>
                    <a:pt x="0" y="84"/>
                  </a:lnTo>
                  <a:lnTo>
                    <a:pt x="34" y="38"/>
                  </a:lnTo>
                  <a:lnTo>
                    <a:pt x="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59" name="Freeform 236"/>
            <p:cNvSpPr>
              <a:spLocks/>
            </p:cNvSpPr>
            <p:nvPr/>
          </p:nvSpPr>
          <p:spPr bwMode="auto">
            <a:xfrm>
              <a:off x="2190" y="1360"/>
              <a:ext cx="167" cy="107"/>
            </a:xfrm>
            <a:custGeom>
              <a:avLst/>
              <a:gdLst>
                <a:gd name="T0" fmla="*/ 0 w 1332"/>
                <a:gd name="T1" fmla="*/ 0 h 854"/>
                <a:gd name="T2" fmla="*/ 0 w 1332"/>
                <a:gd name="T3" fmla="*/ 0 h 854"/>
                <a:gd name="T4" fmla="*/ 0 w 1332"/>
                <a:gd name="T5" fmla="*/ 0 h 854"/>
                <a:gd name="T6" fmla="*/ 0 w 1332"/>
                <a:gd name="T7" fmla="*/ 0 h 854"/>
                <a:gd name="T8" fmla="*/ 0 w 1332"/>
                <a:gd name="T9" fmla="*/ 0 h 854"/>
                <a:gd name="T10" fmla="*/ 0 w 1332"/>
                <a:gd name="T11" fmla="*/ 0 h 854"/>
                <a:gd name="T12" fmla="*/ 0 w 1332"/>
                <a:gd name="T13" fmla="*/ 0 h 854"/>
                <a:gd name="T14" fmla="*/ 0 w 1332"/>
                <a:gd name="T15" fmla="*/ 0 h 854"/>
                <a:gd name="T16" fmla="*/ 0 w 1332"/>
                <a:gd name="T17" fmla="*/ 0 h 854"/>
                <a:gd name="T18" fmla="*/ 0 w 1332"/>
                <a:gd name="T19" fmla="*/ 0 h 854"/>
                <a:gd name="T20" fmla="*/ 0 w 1332"/>
                <a:gd name="T21" fmla="*/ 0 h 854"/>
                <a:gd name="T22" fmla="*/ 0 w 1332"/>
                <a:gd name="T23" fmla="*/ 0 h 854"/>
                <a:gd name="T24" fmla="*/ 0 w 1332"/>
                <a:gd name="T25" fmla="*/ 0 h 854"/>
                <a:gd name="T26" fmla="*/ 0 w 1332"/>
                <a:gd name="T27" fmla="*/ 0 h 854"/>
                <a:gd name="T28" fmla="*/ 0 w 1332"/>
                <a:gd name="T29" fmla="*/ 0 h 854"/>
                <a:gd name="T30" fmla="*/ 0 w 1332"/>
                <a:gd name="T31" fmla="*/ 0 h 854"/>
                <a:gd name="T32" fmla="*/ 0 w 1332"/>
                <a:gd name="T33" fmla="*/ 0 h 854"/>
                <a:gd name="T34" fmla="*/ 0 w 1332"/>
                <a:gd name="T35" fmla="*/ 0 h 854"/>
                <a:gd name="T36" fmla="*/ 0 w 1332"/>
                <a:gd name="T37" fmla="*/ 0 h 854"/>
                <a:gd name="T38" fmla="*/ 0 w 1332"/>
                <a:gd name="T39" fmla="*/ 0 h 854"/>
                <a:gd name="T40" fmla="*/ 0 w 1332"/>
                <a:gd name="T41" fmla="*/ 0 h 854"/>
                <a:gd name="T42" fmla="*/ 0 w 1332"/>
                <a:gd name="T43" fmla="*/ 0 h 854"/>
                <a:gd name="T44" fmla="*/ 0 w 1332"/>
                <a:gd name="T45" fmla="*/ 0 h 854"/>
                <a:gd name="T46" fmla="*/ 0 w 1332"/>
                <a:gd name="T47" fmla="*/ 0 h 854"/>
                <a:gd name="T48" fmla="*/ 0 w 1332"/>
                <a:gd name="T49" fmla="*/ 0 h 854"/>
                <a:gd name="T50" fmla="*/ 0 w 1332"/>
                <a:gd name="T51" fmla="*/ 0 h 854"/>
                <a:gd name="T52" fmla="*/ 0 w 1332"/>
                <a:gd name="T53" fmla="*/ 0 h 854"/>
                <a:gd name="T54" fmla="*/ 0 w 1332"/>
                <a:gd name="T55" fmla="*/ 0 h 854"/>
                <a:gd name="T56" fmla="*/ 0 w 1332"/>
                <a:gd name="T57" fmla="*/ 0 h 854"/>
                <a:gd name="T58" fmla="*/ 0 w 1332"/>
                <a:gd name="T59" fmla="*/ 0 h 854"/>
                <a:gd name="T60" fmla="*/ 0 w 1332"/>
                <a:gd name="T61" fmla="*/ 0 h 854"/>
                <a:gd name="T62" fmla="*/ 0 w 1332"/>
                <a:gd name="T63" fmla="*/ 0 h 854"/>
                <a:gd name="T64" fmla="*/ 0 w 1332"/>
                <a:gd name="T65" fmla="*/ 0 h 854"/>
                <a:gd name="T66" fmla="*/ 0 w 1332"/>
                <a:gd name="T67" fmla="*/ 0 h 854"/>
                <a:gd name="T68" fmla="*/ 0 w 1332"/>
                <a:gd name="T69" fmla="*/ 0 h 8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2"/>
                <a:gd name="T106" fmla="*/ 0 h 854"/>
                <a:gd name="T107" fmla="*/ 1332 w 1332"/>
                <a:gd name="T108" fmla="*/ 854 h 8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2" h="854">
                  <a:moveTo>
                    <a:pt x="1175" y="0"/>
                  </a:moveTo>
                  <a:lnTo>
                    <a:pt x="1095" y="28"/>
                  </a:lnTo>
                  <a:lnTo>
                    <a:pt x="1041" y="40"/>
                  </a:lnTo>
                  <a:lnTo>
                    <a:pt x="982" y="47"/>
                  </a:lnTo>
                  <a:lnTo>
                    <a:pt x="921" y="51"/>
                  </a:lnTo>
                  <a:lnTo>
                    <a:pt x="861" y="54"/>
                  </a:lnTo>
                  <a:lnTo>
                    <a:pt x="802" y="56"/>
                  </a:lnTo>
                  <a:lnTo>
                    <a:pt x="741" y="62"/>
                  </a:lnTo>
                  <a:lnTo>
                    <a:pt x="682" y="68"/>
                  </a:lnTo>
                  <a:lnTo>
                    <a:pt x="629" y="77"/>
                  </a:lnTo>
                  <a:lnTo>
                    <a:pt x="575" y="92"/>
                  </a:lnTo>
                  <a:lnTo>
                    <a:pt x="528" y="113"/>
                  </a:lnTo>
                  <a:lnTo>
                    <a:pt x="483" y="141"/>
                  </a:lnTo>
                  <a:lnTo>
                    <a:pt x="446" y="179"/>
                  </a:lnTo>
                  <a:lnTo>
                    <a:pt x="415" y="226"/>
                  </a:lnTo>
                  <a:lnTo>
                    <a:pt x="382" y="317"/>
                  </a:lnTo>
                  <a:lnTo>
                    <a:pt x="337" y="336"/>
                  </a:lnTo>
                  <a:lnTo>
                    <a:pt x="292" y="350"/>
                  </a:lnTo>
                  <a:lnTo>
                    <a:pt x="251" y="345"/>
                  </a:lnTo>
                  <a:lnTo>
                    <a:pt x="223" y="317"/>
                  </a:lnTo>
                  <a:lnTo>
                    <a:pt x="175" y="291"/>
                  </a:lnTo>
                  <a:lnTo>
                    <a:pt x="136" y="263"/>
                  </a:lnTo>
                  <a:lnTo>
                    <a:pt x="96" y="228"/>
                  </a:lnTo>
                  <a:lnTo>
                    <a:pt x="63" y="190"/>
                  </a:lnTo>
                  <a:lnTo>
                    <a:pt x="106" y="202"/>
                  </a:lnTo>
                  <a:lnTo>
                    <a:pt x="63" y="190"/>
                  </a:lnTo>
                  <a:lnTo>
                    <a:pt x="46" y="228"/>
                  </a:lnTo>
                  <a:lnTo>
                    <a:pt x="0" y="254"/>
                  </a:lnTo>
                  <a:lnTo>
                    <a:pt x="9" y="298"/>
                  </a:lnTo>
                  <a:lnTo>
                    <a:pt x="16" y="336"/>
                  </a:lnTo>
                  <a:lnTo>
                    <a:pt x="28" y="390"/>
                  </a:lnTo>
                  <a:lnTo>
                    <a:pt x="39" y="441"/>
                  </a:lnTo>
                  <a:lnTo>
                    <a:pt x="49" y="479"/>
                  </a:lnTo>
                  <a:lnTo>
                    <a:pt x="63" y="537"/>
                  </a:lnTo>
                  <a:lnTo>
                    <a:pt x="106" y="551"/>
                  </a:lnTo>
                  <a:lnTo>
                    <a:pt x="150" y="587"/>
                  </a:lnTo>
                  <a:lnTo>
                    <a:pt x="190" y="620"/>
                  </a:lnTo>
                  <a:lnTo>
                    <a:pt x="223" y="635"/>
                  </a:lnTo>
                  <a:lnTo>
                    <a:pt x="255" y="680"/>
                  </a:lnTo>
                  <a:lnTo>
                    <a:pt x="292" y="713"/>
                  </a:lnTo>
                  <a:lnTo>
                    <a:pt x="340" y="746"/>
                  </a:lnTo>
                  <a:lnTo>
                    <a:pt x="382" y="782"/>
                  </a:lnTo>
                  <a:lnTo>
                    <a:pt x="431" y="821"/>
                  </a:lnTo>
                  <a:lnTo>
                    <a:pt x="469" y="842"/>
                  </a:lnTo>
                  <a:lnTo>
                    <a:pt x="509" y="854"/>
                  </a:lnTo>
                  <a:lnTo>
                    <a:pt x="549" y="849"/>
                  </a:lnTo>
                  <a:lnTo>
                    <a:pt x="605" y="826"/>
                  </a:lnTo>
                  <a:lnTo>
                    <a:pt x="651" y="774"/>
                  </a:lnTo>
                  <a:lnTo>
                    <a:pt x="692" y="723"/>
                  </a:lnTo>
                  <a:lnTo>
                    <a:pt x="720" y="685"/>
                  </a:lnTo>
                  <a:lnTo>
                    <a:pt x="748" y="648"/>
                  </a:lnTo>
                  <a:lnTo>
                    <a:pt x="776" y="607"/>
                  </a:lnTo>
                  <a:lnTo>
                    <a:pt x="804" y="568"/>
                  </a:lnTo>
                  <a:lnTo>
                    <a:pt x="828" y="537"/>
                  </a:lnTo>
                  <a:lnTo>
                    <a:pt x="842" y="500"/>
                  </a:lnTo>
                  <a:lnTo>
                    <a:pt x="872" y="460"/>
                  </a:lnTo>
                  <a:lnTo>
                    <a:pt x="912" y="425"/>
                  </a:lnTo>
                  <a:lnTo>
                    <a:pt x="954" y="380"/>
                  </a:lnTo>
                  <a:lnTo>
                    <a:pt x="992" y="366"/>
                  </a:lnTo>
                  <a:lnTo>
                    <a:pt x="1041" y="341"/>
                  </a:lnTo>
                  <a:lnTo>
                    <a:pt x="1090" y="310"/>
                  </a:lnTo>
                  <a:lnTo>
                    <a:pt x="1135" y="276"/>
                  </a:lnTo>
                  <a:lnTo>
                    <a:pt x="1182" y="242"/>
                  </a:lnTo>
                  <a:lnTo>
                    <a:pt x="1226" y="204"/>
                  </a:lnTo>
                  <a:lnTo>
                    <a:pt x="1274" y="170"/>
                  </a:lnTo>
                  <a:lnTo>
                    <a:pt x="1332" y="125"/>
                  </a:lnTo>
                  <a:lnTo>
                    <a:pt x="1332" y="82"/>
                  </a:lnTo>
                  <a:lnTo>
                    <a:pt x="1293" y="45"/>
                  </a:lnTo>
                  <a:lnTo>
                    <a:pt x="1248" y="26"/>
                  </a:lnTo>
                  <a:lnTo>
                    <a:pt x="1207" y="12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0" name="Freeform 237"/>
            <p:cNvSpPr>
              <a:spLocks/>
            </p:cNvSpPr>
            <p:nvPr/>
          </p:nvSpPr>
          <p:spPr bwMode="auto">
            <a:xfrm>
              <a:off x="2367" y="1396"/>
              <a:ext cx="81" cy="71"/>
            </a:xfrm>
            <a:custGeom>
              <a:avLst/>
              <a:gdLst>
                <a:gd name="T0" fmla="*/ 0 w 651"/>
                <a:gd name="T1" fmla="*/ 0 h 570"/>
                <a:gd name="T2" fmla="*/ 0 w 651"/>
                <a:gd name="T3" fmla="*/ 0 h 570"/>
                <a:gd name="T4" fmla="*/ 0 w 651"/>
                <a:gd name="T5" fmla="*/ 0 h 570"/>
                <a:gd name="T6" fmla="*/ 0 w 651"/>
                <a:gd name="T7" fmla="*/ 0 h 570"/>
                <a:gd name="T8" fmla="*/ 0 w 651"/>
                <a:gd name="T9" fmla="*/ 0 h 570"/>
                <a:gd name="T10" fmla="*/ 0 w 651"/>
                <a:gd name="T11" fmla="*/ 0 h 570"/>
                <a:gd name="T12" fmla="*/ 0 w 651"/>
                <a:gd name="T13" fmla="*/ 0 h 570"/>
                <a:gd name="T14" fmla="*/ 0 w 651"/>
                <a:gd name="T15" fmla="*/ 0 h 570"/>
                <a:gd name="T16" fmla="*/ 0 w 651"/>
                <a:gd name="T17" fmla="*/ 0 h 570"/>
                <a:gd name="T18" fmla="*/ 0 w 651"/>
                <a:gd name="T19" fmla="*/ 0 h 570"/>
                <a:gd name="T20" fmla="*/ 0 w 651"/>
                <a:gd name="T21" fmla="*/ 0 h 570"/>
                <a:gd name="T22" fmla="*/ 0 w 651"/>
                <a:gd name="T23" fmla="*/ 0 h 570"/>
                <a:gd name="T24" fmla="*/ 0 w 651"/>
                <a:gd name="T25" fmla="*/ 0 h 570"/>
                <a:gd name="T26" fmla="*/ 0 w 651"/>
                <a:gd name="T27" fmla="*/ 0 h 570"/>
                <a:gd name="T28" fmla="*/ 0 w 651"/>
                <a:gd name="T29" fmla="*/ 0 h 570"/>
                <a:gd name="T30" fmla="*/ 0 w 651"/>
                <a:gd name="T31" fmla="*/ 0 h 570"/>
                <a:gd name="T32" fmla="*/ 0 w 651"/>
                <a:gd name="T33" fmla="*/ 0 h 570"/>
                <a:gd name="T34" fmla="*/ 0 w 651"/>
                <a:gd name="T35" fmla="*/ 0 h 570"/>
                <a:gd name="T36" fmla="*/ 0 w 651"/>
                <a:gd name="T37" fmla="*/ 0 h 570"/>
                <a:gd name="T38" fmla="*/ 0 w 651"/>
                <a:gd name="T39" fmla="*/ 0 h 570"/>
                <a:gd name="T40" fmla="*/ 0 w 651"/>
                <a:gd name="T41" fmla="*/ 0 h 570"/>
                <a:gd name="T42" fmla="*/ 0 w 651"/>
                <a:gd name="T43" fmla="*/ 0 h 570"/>
                <a:gd name="T44" fmla="*/ 0 w 651"/>
                <a:gd name="T45" fmla="*/ 0 h 570"/>
                <a:gd name="T46" fmla="*/ 0 w 651"/>
                <a:gd name="T47" fmla="*/ 0 h 570"/>
                <a:gd name="T48" fmla="*/ 0 w 651"/>
                <a:gd name="T49" fmla="*/ 0 h 570"/>
                <a:gd name="T50" fmla="*/ 0 w 651"/>
                <a:gd name="T51" fmla="*/ 0 h 570"/>
                <a:gd name="T52" fmla="*/ 0 w 651"/>
                <a:gd name="T53" fmla="*/ 0 h 570"/>
                <a:gd name="T54" fmla="*/ 0 w 651"/>
                <a:gd name="T55" fmla="*/ 0 h 5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51"/>
                <a:gd name="T85" fmla="*/ 0 h 570"/>
                <a:gd name="T86" fmla="*/ 651 w 651"/>
                <a:gd name="T87" fmla="*/ 570 h 5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51" h="570">
                  <a:moveTo>
                    <a:pt x="299" y="0"/>
                  </a:moveTo>
                  <a:lnTo>
                    <a:pt x="260" y="58"/>
                  </a:lnTo>
                  <a:lnTo>
                    <a:pt x="197" y="126"/>
                  </a:lnTo>
                  <a:lnTo>
                    <a:pt x="132" y="190"/>
                  </a:lnTo>
                  <a:lnTo>
                    <a:pt x="71" y="244"/>
                  </a:lnTo>
                  <a:lnTo>
                    <a:pt x="24" y="296"/>
                  </a:lnTo>
                  <a:lnTo>
                    <a:pt x="0" y="342"/>
                  </a:lnTo>
                  <a:lnTo>
                    <a:pt x="7" y="387"/>
                  </a:lnTo>
                  <a:lnTo>
                    <a:pt x="78" y="441"/>
                  </a:lnTo>
                  <a:lnTo>
                    <a:pt x="117" y="471"/>
                  </a:lnTo>
                  <a:lnTo>
                    <a:pt x="162" y="504"/>
                  </a:lnTo>
                  <a:lnTo>
                    <a:pt x="202" y="537"/>
                  </a:lnTo>
                  <a:lnTo>
                    <a:pt x="238" y="570"/>
                  </a:lnTo>
                  <a:lnTo>
                    <a:pt x="275" y="537"/>
                  </a:lnTo>
                  <a:lnTo>
                    <a:pt x="322" y="493"/>
                  </a:lnTo>
                  <a:lnTo>
                    <a:pt x="368" y="448"/>
                  </a:lnTo>
                  <a:lnTo>
                    <a:pt x="418" y="400"/>
                  </a:lnTo>
                  <a:lnTo>
                    <a:pt x="467" y="350"/>
                  </a:lnTo>
                  <a:lnTo>
                    <a:pt x="519" y="296"/>
                  </a:lnTo>
                  <a:lnTo>
                    <a:pt x="573" y="236"/>
                  </a:lnTo>
                  <a:lnTo>
                    <a:pt x="651" y="157"/>
                  </a:lnTo>
                  <a:lnTo>
                    <a:pt x="599" y="134"/>
                  </a:lnTo>
                  <a:lnTo>
                    <a:pt x="543" y="103"/>
                  </a:lnTo>
                  <a:lnTo>
                    <a:pt x="491" y="80"/>
                  </a:lnTo>
                  <a:lnTo>
                    <a:pt x="446" y="58"/>
                  </a:lnTo>
                  <a:lnTo>
                    <a:pt x="407" y="41"/>
                  </a:lnTo>
                  <a:lnTo>
                    <a:pt x="355" y="2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1" name="Freeform 238"/>
            <p:cNvSpPr>
              <a:spLocks/>
            </p:cNvSpPr>
            <p:nvPr/>
          </p:nvSpPr>
          <p:spPr bwMode="auto">
            <a:xfrm>
              <a:off x="2397" y="1416"/>
              <a:ext cx="91" cy="79"/>
            </a:xfrm>
            <a:custGeom>
              <a:avLst/>
              <a:gdLst>
                <a:gd name="T0" fmla="*/ 0 w 729"/>
                <a:gd name="T1" fmla="*/ 0 h 633"/>
                <a:gd name="T2" fmla="*/ 0 w 729"/>
                <a:gd name="T3" fmla="*/ 0 h 633"/>
                <a:gd name="T4" fmla="*/ 0 w 729"/>
                <a:gd name="T5" fmla="*/ 0 h 633"/>
                <a:gd name="T6" fmla="*/ 0 w 729"/>
                <a:gd name="T7" fmla="*/ 0 h 633"/>
                <a:gd name="T8" fmla="*/ 0 w 729"/>
                <a:gd name="T9" fmla="*/ 0 h 633"/>
                <a:gd name="T10" fmla="*/ 0 w 729"/>
                <a:gd name="T11" fmla="*/ 0 h 633"/>
                <a:gd name="T12" fmla="*/ 0 w 729"/>
                <a:gd name="T13" fmla="*/ 0 h 633"/>
                <a:gd name="T14" fmla="*/ 0 w 729"/>
                <a:gd name="T15" fmla="*/ 0 h 633"/>
                <a:gd name="T16" fmla="*/ 0 w 729"/>
                <a:gd name="T17" fmla="*/ 0 h 633"/>
                <a:gd name="T18" fmla="*/ 0 w 729"/>
                <a:gd name="T19" fmla="*/ 0 h 633"/>
                <a:gd name="T20" fmla="*/ 0 w 729"/>
                <a:gd name="T21" fmla="*/ 0 h 633"/>
                <a:gd name="T22" fmla="*/ 0 w 729"/>
                <a:gd name="T23" fmla="*/ 0 h 633"/>
                <a:gd name="T24" fmla="*/ 0 w 729"/>
                <a:gd name="T25" fmla="*/ 0 h 633"/>
                <a:gd name="T26" fmla="*/ 0 w 729"/>
                <a:gd name="T27" fmla="*/ 0 h 633"/>
                <a:gd name="T28" fmla="*/ 0 w 729"/>
                <a:gd name="T29" fmla="*/ 0 h 633"/>
                <a:gd name="T30" fmla="*/ 0 w 729"/>
                <a:gd name="T31" fmla="*/ 0 h 633"/>
                <a:gd name="T32" fmla="*/ 0 w 729"/>
                <a:gd name="T33" fmla="*/ 0 h 633"/>
                <a:gd name="T34" fmla="*/ 0 w 729"/>
                <a:gd name="T35" fmla="*/ 0 h 633"/>
                <a:gd name="T36" fmla="*/ 0 w 729"/>
                <a:gd name="T37" fmla="*/ 0 h 633"/>
                <a:gd name="T38" fmla="*/ 0 w 729"/>
                <a:gd name="T39" fmla="*/ 0 h 633"/>
                <a:gd name="T40" fmla="*/ 0 w 729"/>
                <a:gd name="T41" fmla="*/ 0 h 633"/>
                <a:gd name="T42" fmla="*/ 0 w 729"/>
                <a:gd name="T43" fmla="*/ 0 h 633"/>
                <a:gd name="T44" fmla="*/ 0 w 729"/>
                <a:gd name="T45" fmla="*/ 0 h 633"/>
                <a:gd name="T46" fmla="*/ 0 w 729"/>
                <a:gd name="T47" fmla="*/ 0 h 633"/>
                <a:gd name="T48" fmla="*/ 0 w 729"/>
                <a:gd name="T49" fmla="*/ 0 h 633"/>
                <a:gd name="T50" fmla="*/ 0 w 729"/>
                <a:gd name="T51" fmla="*/ 0 h 633"/>
                <a:gd name="T52" fmla="*/ 0 w 729"/>
                <a:gd name="T53" fmla="*/ 0 h 633"/>
                <a:gd name="T54" fmla="*/ 0 w 729"/>
                <a:gd name="T55" fmla="*/ 0 h 633"/>
                <a:gd name="T56" fmla="*/ 0 w 729"/>
                <a:gd name="T57" fmla="*/ 0 h 633"/>
                <a:gd name="T58" fmla="*/ 0 w 729"/>
                <a:gd name="T59" fmla="*/ 0 h 633"/>
                <a:gd name="T60" fmla="*/ 0 w 729"/>
                <a:gd name="T61" fmla="*/ 0 h 633"/>
                <a:gd name="T62" fmla="*/ 0 w 729"/>
                <a:gd name="T63" fmla="*/ 0 h 633"/>
                <a:gd name="T64" fmla="*/ 0 w 729"/>
                <a:gd name="T65" fmla="*/ 0 h 633"/>
                <a:gd name="T66" fmla="*/ 0 w 729"/>
                <a:gd name="T67" fmla="*/ 0 h 633"/>
                <a:gd name="T68" fmla="*/ 0 w 729"/>
                <a:gd name="T69" fmla="*/ 0 h 6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29"/>
                <a:gd name="T106" fmla="*/ 0 h 633"/>
                <a:gd name="T107" fmla="*/ 729 w 729"/>
                <a:gd name="T108" fmla="*/ 633 h 6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29" h="633">
                  <a:moveTo>
                    <a:pt x="0" y="413"/>
                  </a:moveTo>
                  <a:lnTo>
                    <a:pt x="9" y="455"/>
                  </a:lnTo>
                  <a:lnTo>
                    <a:pt x="32" y="498"/>
                  </a:lnTo>
                  <a:lnTo>
                    <a:pt x="86" y="537"/>
                  </a:lnTo>
                  <a:lnTo>
                    <a:pt x="128" y="554"/>
                  </a:lnTo>
                  <a:lnTo>
                    <a:pt x="173" y="570"/>
                  </a:lnTo>
                  <a:lnTo>
                    <a:pt x="218" y="589"/>
                  </a:lnTo>
                  <a:lnTo>
                    <a:pt x="257" y="610"/>
                  </a:lnTo>
                  <a:lnTo>
                    <a:pt x="283" y="633"/>
                  </a:lnTo>
                  <a:lnTo>
                    <a:pt x="327" y="617"/>
                  </a:lnTo>
                  <a:lnTo>
                    <a:pt x="372" y="584"/>
                  </a:lnTo>
                  <a:lnTo>
                    <a:pt x="409" y="539"/>
                  </a:lnTo>
                  <a:lnTo>
                    <a:pt x="445" y="490"/>
                  </a:lnTo>
                  <a:lnTo>
                    <a:pt x="482" y="438"/>
                  </a:lnTo>
                  <a:lnTo>
                    <a:pt x="506" y="413"/>
                  </a:lnTo>
                  <a:lnTo>
                    <a:pt x="551" y="380"/>
                  </a:lnTo>
                  <a:lnTo>
                    <a:pt x="590" y="338"/>
                  </a:lnTo>
                  <a:lnTo>
                    <a:pt x="625" y="300"/>
                  </a:lnTo>
                  <a:lnTo>
                    <a:pt x="668" y="256"/>
                  </a:lnTo>
                  <a:lnTo>
                    <a:pt x="729" y="189"/>
                  </a:lnTo>
                  <a:lnTo>
                    <a:pt x="684" y="167"/>
                  </a:lnTo>
                  <a:lnTo>
                    <a:pt x="628" y="135"/>
                  </a:lnTo>
                  <a:lnTo>
                    <a:pt x="576" y="105"/>
                  </a:lnTo>
                  <a:lnTo>
                    <a:pt x="532" y="79"/>
                  </a:lnTo>
                  <a:lnTo>
                    <a:pt x="489" y="54"/>
                  </a:lnTo>
                  <a:lnTo>
                    <a:pt x="443" y="23"/>
                  </a:lnTo>
                  <a:lnTo>
                    <a:pt x="413" y="0"/>
                  </a:lnTo>
                  <a:lnTo>
                    <a:pt x="365" y="51"/>
                  </a:lnTo>
                  <a:lnTo>
                    <a:pt x="307" y="113"/>
                  </a:lnTo>
                  <a:lnTo>
                    <a:pt x="255" y="167"/>
                  </a:lnTo>
                  <a:lnTo>
                    <a:pt x="203" y="218"/>
                  </a:lnTo>
                  <a:lnTo>
                    <a:pt x="154" y="267"/>
                  </a:lnTo>
                  <a:lnTo>
                    <a:pt x="108" y="314"/>
                  </a:lnTo>
                  <a:lnTo>
                    <a:pt x="61" y="359"/>
                  </a:lnTo>
                  <a:lnTo>
                    <a:pt x="0" y="41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2" name="Freeform 239"/>
            <p:cNvSpPr>
              <a:spLocks/>
            </p:cNvSpPr>
            <p:nvPr/>
          </p:nvSpPr>
          <p:spPr bwMode="auto">
            <a:xfrm>
              <a:off x="2376" y="1364"/>
              <a:ext cx="222" cy="131"/>
            </a:xfrm>
            <a:custGeom>
              <a:avLst/>
              <a:gdLst>
                <a:gd name="T0" fmla="*/ 0 w 1778"/>
                <a:gd name="T1" fmla="*/ 0 h 1049"/>
                <a:gd name="T2" fmla="*/ 0 w 1778"/>
                <a:gd name="T3" fmla="*/ 0 h 1049"/>
                <a:gd name="T4" fmla="*/ 0 w 1778"/>
                <a:gd name="T5" fmla="*/ 0 h 1049"/>
                <a:gd name="T6" fmla="*/ 0 w 1778"/>
                <a:gd name="T7" fmla="*/ 0 h 1049"/>
                <a:gd name="T8" fmla="*/ 0 w 1778"/>
                <a:gd name="T9" fmla="*/ 0 h 1049"/>
                <a:gd name="T10" fmla="*/ 0 w 1778"/>
                <a:gd name="T11" fmla="*/ 0 h 1049"/>
                <a:gd name="T12" fmla="*/ 0 w 1778"/>
                <a:gd name="T13" fmla="*/ 0 h 1049"/>
                <a:gd name="T14" fmla="*/ 0 w 1778"/>
                <a:gd name="T15" fmla="*/ 0 h 1049"/>
                <a:gd name="T16" fmla="*/ 0 w 1778"/>
                <a:gd name="T17" fmla="*/ 0 h 1049"/>
                <a:gd name="T18" fmla="*/ 0 w 1778"/>
                <a:gd name="T19" fmla="*/ 0 h 1049"/>
                <a:gd name="T20" fmla="*/ 0 w 1778"/>
                <a:gd name="T21" fmla="*/ 0 h 1049"/>
                <a:gd name="T22" fmla="*/ 0 w 1778"/>
                <a:gd name="T23" fmla="*/ 0 h 1049"/>
                <a:gd name="T24" fmla="*/ 0 w 1778"/>
                <a:gd name="T25" fmla="*/ 0 h 1049"/>
                <a:gd name="T26" fmla="*/ 0 w 1778"/>
                <a:gd name="T27" fmla="*/ 0 h 1049"/>
                <a:gd name="T28" fmla="*/ 0 w 1778"/>
                <a:gd name="T29" fmla="*/ 0 h 1049"/>
                <a:gd name="T30" fmla="*/ 0 w 1778"/>
                <a:gd name="T31" fmla="*/ 0 h 1049"/>
                <a:gd name="T32" fmla="*/ 0 w 1778"/>
                <a:gd name="T33" fmla="*/ 0 h 1049"/>
                <a:gd name="T34" fmla="*/ 0 w 1778"/>
                <a:gd name="T35" fmla="*/ 0 h 1049"/>
                <a:gd name="T36" fmla="*/ 0 w 1778"/>
                <a:gd name="T37" fmla="*/ 0 h 1049"/>
                <a:gd name="T38" fmla="*/ 0 w 1778"/>
                <a:gd name="T39" fmla="*/ 0 h 1049"/>
                <a:gd name="T40" fmla="*/ 0 w 1778"/>
                <a:gd name="T41" fmla="*/ 0 h 1049"/>
                <a:gd name="T42" fmla="*/ 0 w 1778"/>
                <a:gd name="T43" fmla="*/ 0 h 1049"/>
                <a:gd name="T44" fmla="*/ 0 w 1778"/>
                <a:gd name="T45" fmla="*/ 0 h 1049"/>
                <a:gd name="T46" fmla="*/ 0 w 1778"/>
                <a:gd name="T47" fmla="*/ 0 h 1049"/>
                <a:gd name="T48" fmla="*/ 0 w 1778"/>
                <a:gd name="T49" fmla="*/ 0 h 1049"/>
                <a:gd name="T50" fmla="*/ 0 w 1778"/>
                <a:gd name="T51" fmla="*/ 0 h 1049"/>
                <a:gd name="T52" fmla="*/ 0 w 1778"/>
                <a:gd name="T53" fmla="*/ 0 h 1049"/>
                <a:gd name="T54" fmla="*/ 0 w 1778"/>
                <a:gd name="T55" fmla="*/ 0 h 1049"/>
                <a:gd name="T56" fmla="*/ 0 w 1778"/>
                <a:gd name="T57" fmla="*/ 0 h 1049"/>
                <a:gd name="T58" fmla="*/ 0 w 1778"/>
                <a:gd name="T59" fmla="*/ 0 h 1049"/>
                <a:gd name="T60" fmla="*/ 0 w 1778"/>
                <a:gd name="T61" fmla="*/ 0 h 1049"/>
                <a:gd name="T62" fmla="*/ 0 w 1778"/>
                <a:gd name="T63" fmla="*/ 0 h 1049"/>
                <a:gd name="T64" fmla="*/ 0 w 1778"/>
                <a:gd name="T65" fmla="*/ 0 h 1049"/>
                <a:gd name="T66" fmla="*/ 0 w 1778"/>
                <a:gd name="T67" fmla="*/ 0 h 1049"/>
                <a:gd name="T68" fmla="*/ 0 w 1778"/>
                <a:gd name="T69" fmla="*/ 0 h 1049"/>
                <a:gd name="T70" fmla="*/ 0 w 1778"/>
                <a:gd name="T71" fmla="*/ 0 h 1049"/>
                <a:gd name="T72" fmla="*/ 0 w 1778"/>
                <a:gd name="T73" fmla="*/ 0 h 1049"/>
                <a:gd name="T74" fmla="*/ 0 w 1778"/>
                <a:gd name="T75" fmla="*/ 0 h 1049"/>
                <a:gd name="T76" fmla="*/ 0 w 1778"/>
                <a:gd name="T77" fmla="*/ 0 h 10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78"/>
                <a:gd name="T118" fmla="*/ 0 h 1049"/>
                <a:gd name="T119" fmla="*/ 1778 w 1778"/>
                <a:gd name="T120" fmla="*/ 1049 h 10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78" h="1049">
                  <a:moveTo>
                    <a:pt x="7" y="0"/>
                  </a:moveTo>
                  <a:lnTo>
                    <a:pt x="0" y="49"/>
                  </a:lnTo>
                  <a:lnTo>
                    <a:pt x="9" y="98"/>
                  </a:lnTo>
                  <a:lnTo>
                    <a:pt x="46" y="148"/>
                  </a:lnTo>
                  <a:lnTo>
                    <a:pt x="84" y="169"/>
                  </a:lnTo>
                  <a:lnTo>
                    <a:pt x="124" y="187"/>
                  </a:lnTo>
                  <a:lnTo>
                    <a:pt x="163" y="206"/>
                  </a:lnTo>
                  <a:lnTo>
                    <a:pt x="201" y="230"/>
                  </a:lnTo>
                  <a:lnTo>
                    <a:pt x="227" y="254"/>
                  </a:lnTo>
                  <a:lnTo>
                    <a:pt x="267" y="269"/>
                  </a:lnTo>
                  <a:lnTo>
                    <a:pt x="318" y="288"/>
                  </a:lnTo>
                  <a:lnTo>
                    <a:pt x="356" y="305"/>
                  </a:lnTo>
                  <a:lnTo>
                    <a:pt x="398" y="323"/>
                  </a:lnTo>
                  <a:lnTo>
                    <a:pt x="446" y="347"/>
                  </a:lnTo>
                  <a:lnTo>
                    <a:pt x="500" y="373"/>
                  </a:lnTo>
                  <a:lnTo>
                    <a:pt x="578" y="413"/>
                  </a:lnTo>
                  <a:lnTo>
                    <a:pt x="626" y="444"/>
                  </a:lnTo>
                  <a:lnTo>
                    <a:pt x="677" y="479"/>
                  </a:lnTo>
                  <a:lnTo>
                    <a:pt x="722" y="504"/>
                  </a:lnTo>
                  <a:lnTo>
                    <a:pt x="768" y="535"/>
                  </a:lnTo>
                  <a:lnTo>
                    <a:pt x="822" y="565"/>
                  </a:lnTo>
                  <a:lnTo>
                    <a:pt x="896" y="602"/>
                  </a:lnTo>
                  <a:lnTo>
                    <a:pt x="941" y="645"/>
                  </a:lnTo>
                  <a:lnTo>
                    <a:pt x="987" y="680"/>
                  </a:lnTo>
                  <a:lnTo>
                    <a:pt x="1036" y="716"/>
                  </a:lnTo>
                  <a:lnTo>
                    <a:pt x="1088" y="753"/>
                  </a:lnTo>
                  <a:lnTo>
                    <a:pt x="1151" y="793"/>
                  </a:lnTo>
                  <a:lnTo>
                    <a:pt x="1198" y="816"/>
                  </a:lnTo>
                  <a:lnTo>
                    <a:pt x="1259" y="851"/>
                  </a:lnTo>
                  <a:lnTo>
                    <a:pt x="1320" y="892"/>
                  </a:lnTo>
                  <a:lnTo>
                    <a:pt x="1378" y="933"/>
                  </a:lnTo>
                  <a:lnTo>
                    <a:pt x="1440" y="974"/>
                  </a:lnTo>
                  <a:lnTo>
                    <a:pt x="1503" y="1006"/>
                  </a:lnTo>
                  <a:lnTo>
                    <a:pt x="1568" y="1034"/>
                  </a:lnTo>
                  <a:lnTo>
                    <a:pt x="1658" y="1049"/>
                  </a:lnTo>
                  <a:lnTo>
                    <a:pt x="1696" y="1025"/>
                  </a:lnTo>
                  <a:lnTo>
                    <a:pt x="1693" y="957"/>
                  </a:lnTo>
                  <a:lnTo>
                    <a:pt x="1759" y="922"/>
                  </a:lnTo>
                  <a:lnTo>
                    <a:pt x="1724" y="861"/>
                  </a:lnTo>
                  <a:lnTo>
                    <a:pt x="1778" y="821"/>
                  </a:lnTo>
                  <a:lnTo>
                    <a:pt x="1763" y="781"/>
                  </a:lnTo>
                  <a:lnTo>
                    <a:pt x="1754" y="744"/>
                  </a:lnTo>
                  <a:lnTo>
                    <a:pt x="1743" y="701"/>
                  </a:lnTo>
                  <a:lnTo>
                    <a:pt x="1719" y="652"/>
                  </a:lnTo>
                  <a:lnTo>
                    <a:pt x="1693" y="608"/>
                  </a:lnTo>
                  <a:lnTo>
                    <a:pt x="1670" y="561"/>
                  </a:lnTo>
                  <a:lnTo>
                    <a:pt x="1653" y="524"/>
                  </a:lnTo>
                  <a:lnTo>
                    <a:pt x="1639" y="481"/>
                  </a:lnTo>
                  <a:lnTo>
                    <a:pt x="1627" y="444"/>
                  </a:lnTo>
                  <a:lnTo>
                    <a:pt x="1529" y="439"/>
                  </a:lnTo>
                  <a:lnTo>
                    <a:pt x="1466" y="429"/>
                  </a:lnTo>
                  <a:lnTo>
                    <a:pt x="1402" y="416"/>
                  </a:lnTo>
                  <a:lnTo>
                    <a:pt x="1341" y="396"/>
                  </a:lnTo>
                  <a:lnTo>
                    <a:pt x="1280" y="377"/>
                  </a:lnTo>
                  <a:lnTo>
                    <a:pt x="1220" y="354"/>
                  </a:lnTo>
                  <a:lnTo>
                    <a:pt x="1158" y="331"/>
                  </a:lnTo>
                  <a:lnTo>
                    <a:pt x="1097" y="308"/>
                  </a:lnTo>
                  <a:lnTo>
                    <a:pt x="1036" y="282"/>
                  </a:lnTo>
                  <a:lnTo>
                    <a:pt x="978" y="258"/>
                  </a:lnTo>
                  <a:lnTo>
                    <a:pt x="917" y="234"/>
                  </a:lnTo>
                  <a:lnTo>
                    <a:pt x="855" y="211"/>
                  </a:lnTo>
                  <a:lnTo>
                    <a:pt x="794" y="193"/>
                  </a:lnTo>
                  <a:lnTo>
                    <a:pt x="734" y="176"/>
                  </a:lnTo>
                  <a:lnTo>
                    <a:pt x="642" y="157"/>
                  </a:lnTo>
                  <a:lnTo>
                    <a:pt x="582" y="143"/>
                  </a:lnTo>
                  <a:lnTo>
                    <a:pt x="541" y="133"/>
                  </a:lnTo>
                  <a:lnTo>
                    <a:pt x="502" y="122"/>
                  </a:lnTo>
                  <a:lnTo>
                    <a:pt x="461" y="113"/>
                  </a:lnTo>
                  <a:lnTo>
                    <a:pt x="422" y="103"/>
                  </a:lnTo>
                  <a:lnTo>
                    <a:pt x="381" y="94"/>
                  </a:lnTo>
                  <a:lnTo>
                    <a:pt x="342" y="85"/>
                  </a:lnTo>
                  <a:lnTo>
                    <a:pt x="305" y="75"/>
                  </a:lnTo>
                  <a:lnTo>
                    <a:pt x="264" y="66"/>
                  </a:lnTo>
                  <a:lnTo>
                    <a:pt x="225" y="54"/>
                  </a:lnTo>
                  <a:lnTo>
                    <a:pt x="185" y="44"/>
                  </a:lnTo>
                  <a:lnTo>
                    <a:pt x="145" y="35"/>
                  </a:lnTo>
                  <a:lnTo>
                    <a:pt x="105" y="26"/>
                  </a:lnTo>
                  <a:lnTo>
                    <a:pt x="65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3" name="Freeform 240"/>
            <p:cNvSpPr>
              <a:spLocks/>
            </p:cNvSpPr>
            <p:nvPr/>
          </p:nvSpPr>
          <p:spPr bwMode="auto">
            <a:xfrm>
              <a:off x="2051" y="2080"/>
              <a:ext cx="409" cy="559"/>
            </a:xfrm>
            <a:custGeom>
              <a:avLst/>
              <a:gdLst>
                <a:gd name="T0" fmla="*/ 0 w 3275"/>
                <a:gd name="T1" fmla="*/ 0 h 4479"/>
                <a:gd name="T2" fmla="*/ 0 w 3275"/>
                <a:gd name="T3" fmla="*/ 0 h 4479"/>
                <a:gd name="T4" fmla="*/ 0 w 3275"/>
                <a:gd name="T5" fmla="*/ 0 h 4479"/>
                <a:gd name="T6" fmla="*/ 0 w 3275"/>
                <a:gd name="T7" fmla="*/ 0 h 4479"/>
                <a:gd name="T8" fmla="*/ 0 w 3275"/>
                <a:gd name="T9" fmla="*/ 0 h 4479"/>
                <a:gd name="T10" fmla="*/ 0 w 3275"/>
                <a:gd name="T11" fmla="*/ 0 h 4479"/>
                <a:gd name="T12" fmla="*/ 0 w 3275"/>
                <a:gd name="T13" fmla="*/ 0 h 4479"/>
                <a:gd name="T14" fmla="*/ 0 w 3275"/>
                <a:gd name="T15" fmla="*/ 0 h 4479"/>
                <a:gd name="T16" fmla="*/ 0 w 3275"/>
                <a:gd name="T17" fmla="*/ 0 h 4479"/>
                <a:gd name="T18" fmla="*/ 0 w 3275"/>
                <a:gd name="T19" fmla="*/ 0 h 4479"/>
                <a:gd name="T20" fmla="*/ 0 w 3275"/>
                <a:gd name="T21" fmla="*/ 0 h 4479"/>
                <a:gd name="T22" fmla="*/ 0 w 3275"/>
                <a:gd name="T23" fmla="*/ 0 h 4479"/>
                <a:gd name="T24" fmla="*/ 0 w 3275"/>
                <a:gd name="T25" fmla="*/ 0 h 4479"/>
                <a:gd name="T26" fmla="*/ 0 w 3275"/>
                <a:gd name="T27" fmla="*/ 0 h 4479"/>
                <a:gd name="T28" fmla="*/ 0 w 3275"/>
                <a:gd name="T29" fmla="*/ 0 h 4479"/>
                <a:gd name="T30" fmla="*/ 0 w 3275"/>
                <a:gd name="T31" fmla="*/ 0 h 4479"/>
                <a:gd name="T32" fmla="*/ 0 w 3275"/>
                <a:gd name="T33" fmla="*/ 0 h 4479"/>
                <a:gd name="T34" fmla="*/ 0 w 3275"/>
                <a:gd name="T35" fmla="*/ 0 h 4479"/>
                <a:gd name="T36" fmla="*/ 0 w 3275"/>
                <a:gd name="T37" fmla="*/ 0 h 4479"/>
                <a:gd name="T38" fmla="*/ 0 w 3275"/>
                <a:gd name="T39" fmla="*/ 0 h 4479"/>
                <a:gd name="T40" fmla="*/ 0 w 3275"/>
                <a:gd name="T41" fmla="*/ 0 h 4479"/>
                <a:gd name="T42" fmla="*/ 0 w 3275"/>
                <a:gd name="T43" fmla="*/ 0 h 4479"/>
                <a:gd name="T44" fmla="*/ 0 w 3275"/>
                <a:gd name="T45" fmla="*/ 0 h 4479"/>
                <a:gd name="T46" fmla="*/ 0 w 3275"/>
                <a:gd name="T47" fmla="*/ 0 h 4479"/>
                <a:gd name="T48" fmla="*/ 0 w 3275"/>
                <a:gd name="T49" fmla="*/ 0 h 4479"/>
                <a:gd name="T50" fmla="*/ 0 w 3275"/>
                <a:gd name="T51" fmla="*/ 0 h 4479"/>
                <a:gd name="T52" fmla="*/ 0 w 3275"/>
                <a:gd name="T53" fmla="*/ 0 h 4479"/>
                <a:gd name="T54" fmla="*/ 0 w 3275"/>
                <a:gd name="T55" fmla="*/ 0 h 4479"/>
                <a:gd name="T56" fmla="*/ 0 w 3275"/>
                <a:gd name="T57" fmla="*/ 0 h 4479"/>
                <a:gd name="T58" fmla="*/ 0 w 3275"/>
                <a:gd name="T59" fmla="*/ 0 h 4479"/>
                <a:gd name="T60" fmla="*/ 0 w 3275"/>
                <a:gd name="T61" fmla="*/ 0 h 4479"/>
                <a:gd name="T62" fmla="*/ 0 w 3275"/>
                <a:gd name="T63" fmla="*/ 0 h 4479"/>
                <a:gd name="T64" fmla="*/ 0 w 3275"/>
                <a:gd name="T65" fmla="*/ 0 h 4479"/>
                <a:gd name="T66" fmla="*/ 0 w 3275"/>
                <a:gd name="T67" fmla="*/ 0 h 4479"/>
                <a:gd name="T68" fmla="*/ 0 w 3275"/>
                <a:gd name="T69" fmla="*/ 0 h 4479"/>
                <a:gd name="T70" fmla="*/ 0 w 3275"/>
                <a:gd name="T71" fmla="*/ 0 h 4479"/>
                <a:gd name="T72" fmla="*/ 0 w 3275"/>
                <a:gd name="T73" fmla="*/ 0 h 4479"/>
                <a:gd name="T74" fmla="*/ 0 w 3275"/>
                <a:gd name="T75" fmla="*/ 0 h 4479"/>
                <a:gd name="T76" fmla="*/ 0 w 3275"/>
                <a:gd name="T77" fmla="*/ 0 h 4479"/>
                <a:gd name="T78" fmla="*/ 0 w 3275"/>
                <a:gd name="T79" fmla="*/ 0 h 4479"/>
                <a:gd name="T80" fmla="*/ 0 w 3275"/>
                <a:gd name="T81" fmla="*/ 0 h 4479"/>
                <a:gd name="T82" fmla="*/ 0 w 3275"/>
                <a:gd name="T83" fmla="*/ 0 h 4479"/>
                <a:gd name="T84" fmla="*/ 0 w 3275"/>
                <a:gd name="T85" fmla="*/ 0 h 4479"/>
                <a:gd name="T86" fmla="*/ 0 w 3275"/>
                <a:gd name="T87" fmla="*/ 0 h 4479"/>
                <a:gd name="T88" fmla="*/ 0 w 3275"/>
                <a:gd name="T89" fmla="*/ 0 h 4479"/>
                <a:gd name="T90" fmla="*/ 0 w 3275"/>
                <a:gd name="T91" fmla="*/ 0 h 4479"/>
                <a:gd name="T92" fmla="*/ 0 w 3275"/>
                <a:gd name="T93" fmla="*/ 0 h 4479"/>
                <a:gd name="T94" fmla="*/ 0 w 3275"/>
                <a:gd name="T95" fmla="*/ 0 h 4479"/>
                <a:gd name="T96" fmla="*/ 0 w 3275"/>
                <a:gd name="T97" fmla="*/ 0 h 4479"/>
                <a:gd name="T98" fmla="*/ 0 w 3275"/>
                <a:gd name="T99" fmla="*/ 0 h 4479"/>
                <a:gd name="T100" fmla="*/ 0 w 3275"/>
                <a:gd name="T101" fmla="*/ 0 h 44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275"/>
                <a:gd name="T154" fmla="*/ 0 h 4479"/>
                <a:gd name="T155" fmla="*/ 3275 w 3275"/>
                <a:gd name="T156" fmla="*/ 4479 h 447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275" h="4479">
                  <a:moveTo>
                    <a:pt x="0" y="191"/>
                  </a:moveTo>
                  <a:lnTo>
                    <a:pt x="0" y="249"/>
                  </a:lnTo>
                  <a:lnTo>
                    <a:pt x="0" y="295"/>
                  </a:lnTo>
                  <a:lnTo>
                    <a:pt x="0" y="342"/>
                  </a:lnTo>
                  <a:lnTo>
                    <a:pt x="0" y="387"/>
                  </a:lnTo>
                  <a:lnTo>
                    <a:pt x="0" y="429"/>
                  </a:lnTo>
                  <a:lnTo>
                    <a:pt x="0" y="472"/>
                  </a:lnTo>
                  <a:lnTo>
                    <a:pt x="0" y="511"/>
                  </a:lnTo>
                  <a:lnTo>
                    <a:pt x="0" y="537"/>
                  </a:lnTo>
                  <a:lnTo>
                    <a:pt x="19" y="587"/>
                  </a:lnTo>
                  <a:lnTo>
                    <a:pt x="43" y="638"/>
                  </a:lnTo>
                  <a:lnTo>
                    <a:pt x="82" y="716"/>
                  </a:lnTo>
                  <a:lnTo>
                    <a:pt x="108" y="758"/>
                  </a:lnTo>
                  <a:lnTo>
                    <a:pt x="129" y="793"/>
                  </a:lnTo>
                  <a:lnTo>
                    <a:pt x="129" y="842"/>
                  </a:lnTo>
                  <a:lnTo>
                    <a:pt x="142" y="898"/>
                  </a:lnTo>
                  <a:lnTo>
                    <a:pt x="160" y="946"/>
                  </a:lnTo>
                  <a:lnTo>
                    <a:pt x="183" y="991"/>
                  </a:lnTo>
                  <a:lnTo>
                    <a:pt x="209" y="1032"/>
                  </a:lnTo>
                  <a:lnTo>
                    <a:pt x="231" y="1077"/>
                  </a:lnTo>
                  <a:lnTo>
                    <a:pt x="246" y="1129"/>
                  </a:lnTo>
                  <a:lnTo>
                    <a:pt x="254" y="1205"/>
                  </a:lnTo>
                  <a:lnTo>
                    <a:pt x="291" y="1281"/>
                  </a:lnTo>
                  <a:lnTo>
                    <a:pt x="315" y="1333"/>
                  </a:lnTo>
                  <a:lnTo>
                    <a:pt x="339" y="1384"/>
                  </a:lnTo>
                  <a:lnTo>
                    <a:pt x="362" y="1434"/>
                  </a:lnTo>
                  <a:lnTo>
                    <a:pt x="385" y="1485"/>
                  </a:lnTo>
                  <a:lnTo>
                    <a:pt x="406" y="1536"/>
                  </a:lnTo>
                  <a:lnTo>
                    <a:pt x="430" y="1586"/>
                  </a:lnTo>
                  <a:lnTo>
                    <a:pt x="453" y="1638"/>
                  </a:lnTo>
                  <a:lnTo>
                    <a:pt x="479" y="1687"/>
                  </a:lnTo>
                  <a:lnTo>
                    <a:pt x="503" y="1739"/>
                  </a:lnTo>
                  <a:lnTo>
                    <a:pt x="531" y="1787"/>
                  </a:lnTo>
                  <a:lnTo>
                    <a:pt x="557" y="1837"/>
                  </a:lnTo>
                  <a:lnTo>
                    <a:pt x="587" y="1884"/>
                  </a:lnTo>
                  <a:lnTo>
                    <a:pt x="618" y="1933"/>
                  </a:lnTo>
                  <a:lnTo>
                    <a:pt x="667" y="2001"/>
                  </a:lnTo>
                  <a:lnTo>
                    <a:pt x="718" y="2046"/>
                  </a:lnTo>
                  <a:lnTo>
                    <a:pt x="777" y="2109"/>
                  </a:lnTo>
                  <a:lnTo>
                    <a:pt x="806" y="2146"/>
                  </a:lnTo>
                  <a:lnTo>
                    <a:pt x="856" y="2222"/>
                  </a:lnTo>
                  <a:lnTo>
                    <a:pt x="880" y="2262"/>
                  </a:lnTo>
                  <a:lnTo>
                    <a:pt x="906" y="2301"/>
                  </a:lnTo>
                  <a:lnTo>
                    <a:pt x="929" y="2341"/>
                  </a:lnTo>
                  <a:lnTo>
                    <a:pt x="957" y="2384"/>
                  </a:lnTo>
                  <a:lnTo>
                    <a:pt x="986" y="2426"/>
                  </a:lnTo>
                  <a:lnTo>
                    <a:pt x="1014" y="2466"/>
                  </a:lnTo>
                  <a:lnTo>
                    <a:pt x="1046" y="2507"/>
                  </a:lnTo>
                  <a:lnTo>
                    <a:pt x="1085" y="2548"/>
                  </a:lnTo>
                  <a:lnTo>
                    <a:pt x="1145" y="2604"/>
                  </a:lnTo>
                  <a:lnTo>
                    <a:pt x="1202" y="2644"/>
                  </a:lnTo>
                  <a:lnTo>
                    <a:pt x="1243" y="2675"/>
                  </a:lnTo>
                  <a:lnTo>
                    <a:pt x="1284" y="2705"/>
                  </a:lnTo>
                  <a:lnTo>
                    <a:pt x="1321" y="2731"/>
                  </a:lnTo>
                  <a:lnTo>
                    <a:pt x="1359" y="2754"/>
                  </a:lnTo>
                  <a:lnTo>
                    <a:pt x="1410" y="2780"/>
                  </a:lnTo>
                  <a:lnTo>
                    <a:pt x="1450" y="2790"/>
                  </a:lnTo>
                  <a:lnTo>
                    <a:pt x="1487" y="2834"/>
                  </a:lnTo>
                  <a:lnTo>
                    <a:pt x="1526" y="2872"/>
                  </a:lnTo>
                  <a:lnTo>
                    <a:pt x="1656" y="2916"/>
                  </a:lnTo>
                  <a:lnTo>
                    <a:pt x="1734" y="3078"/>
                  </a:lnTo>
                  <a:lnTo>
                    <a:pt x="1772" y="3085"/>
                  </a:lnTo>
                  <a:lnTo>
                    <a:pt x="1811" y="3092"/>
                  </a:lnTo>
                  <a:lnTo>
                    <a:pt x="1840" y="3095"/>
                  </a:lnTo>
                  <a:lnTo>
                    <a:pt x="1854" y="3136"/>
                  </a:lnTo>
                  <a:lnTo>
                    <a:pt x="1872" y="3177"/>
                  </a:lnTo>
                  <a:lnTo>
                    <a:pt x="1891" y="3214"/>
                  </a:lnTo>
                  <a:lnTo>
                    <a:pt x="1905" y="3242"/>
                  </a:lnTo>
                  <a:lnTo>
                    <a:pt x="2013" y="3242"/>
                  </a:lnTo>
                  <a:lnTo>
                    <a:pt x="2133" y="3439"/>
                  </a:lnTo>
                  <a:lnTo>
                    <a:pt x="2210" y="3435"/>
                  </a:lnTo>
                  <a:lnTo>
                    <a:pt x="2238" y="3484"/>
                  </a:lnTo>
                  <a:lnTo>
                    <a:pt x="2269" y="3530"/>
                  </a:lnTo>
                  <a:lnTo>
                    <a:pt x="2297" y="3575"/>
                  </a:lnTo>
                  <a:lnTo>
                    <a:pt x="2318" y="3610"/>
                  </a:lnTo>
                  <a:lnTo>
                    <a:pt x="2358" y="3616"/>
                  </a:lnTo>
                  <a:lnTo>
                    <a:pt x="2398" y="3616"/>
                  </a:lnTo>
                  <a:lnTo>
                    <a:pt x="2536" y="3869"/>
                  </a:lnTo>
                  <a:lnTo>
                    <a:pt x="2642" y="3864"/>
                  </a:lnTo>
                  <a:lnTo>
                    <a:pt x="2707" y="4107"/>
                  </a:lnTo>
                  <a:lnTo>
                    <a:pt x="2761" y="4120"/>
                  </a:lnTo>
                  <a:lnTo>
                    <a:pt x="2780" y="4174"/>
                  </a:lnTo>
                  <a:lnTo>
                    <a:pt x="2799" y="4220"/>
                  </a:lnTo>
                  <a:lnTo>
                    <a:pt x="2823" y="4276"/>
                  </a:lnTo>
                  <a:lnTo>
                    <a:pt x="2845" y="4336"/>
                  </a:lnTo>
                  <a:lnTo>
                    <a:pt x="2869" y="4392"/>
                  </a:lnTo>
                  <a:lnTo>
                    <a:pt x="2893" y="4438"/>
                  </a:lnTo>
                  <a:lnTo>
                    <a:pt x="2907" y="4466"/>
                  </a:lnTo>
                  <a:lnTo>
                    <a:pt x="2944" y="4479"/>
                  </a:lnTo>
                  <a:lnTo>
                    <a:pt x="2984" y="4476"/>
                  </a:lnTo>
                  <a:lnTo>
                    <a:pt x="3026" y="4466"/>
                  </a:lnTo>
                  <a:lnTo>
                    <a:pt x="3066" y="4457"/>
                  </a:lnTo>
                  <a:lnTo>
                    <a:pt x="3087" y="4420"/>
                  </a:lnTo>
                  <a:lnTo>
                    <a:pt x="3096" y="4362"/>
                  </a:lnTo>
                  <a:lnTo>
                    <a:pt x="3106" y="4302"/>
                  </a:lnTo>
                  <a:lnTo>
                    <a:pt x="3113" y="4244"/>
                  </a:lnTo>
                  <a:lnTo>
                    <a:pt x="3120" y="4190"/>
                  </a:lnTo>
                  <a:lnTo>
                    <a:pt x="3130" y="4133"/>
                  </a:lnTo>
                  <a:lnTo>
                    <a:pt x="3137" y="4082"/>
                  </a:lnTo>
                  <a:lnTo>
                    <a:pt x="3143" y="4028"/>
                  </a:lnTo>
                  <a:lnTo>
                    <a:pt x="3154" y="3979"/>
                  </a:lnTo>
                  <a:lnTo>
                    <a:pt x="3163" y="3927"/>
                  </a:lnTo>
                  <a:lnTo>
                    <a:pt x="3174" y="3878"/>
                  </a:lnTo>
                  <a:lnTo>
                    <a:pt x="3188" y="3831"/>
                  </a:lnTo>
                  <a:lnTo>
                    <a:pt x="3202" y="3784"/>
                  </a:lnTo>
                  <a:lnTo>
                    <a:pt x="3219" y="3737"/>
                  </a:lnTo>
                  <a:lnTo>
                    <a:pt x="3240" y="3690"/>
                  </a:lnTo>
                  <a:lnTo>
                    <a:pt x="3275" y="3622"/>
                  </a:lnTo>
                  <a:lnTo>
                    <a:pt x="3206" y="3601"/>
                  </a:lnTo>
                  <a:lnTo>
                    <a:pt x="3071" y="3549"/>
                  </a:lnTo>
                  <a:lnTo>
                    <a:pt x="2935" y="3491"/>
                  </a:lnTo>
                  <a:lnTo>
                    <a:pt x="2801" y="3428"/>
                  </a:lnTo>
                  <a:lnTo>
                    <a:pt x="2670" y="3357"/>
                  </a:lnTo>
                  <a:lnTo>
                    <a:pt x="2540" y="3282"/>
                  </a:lnTo>
                  <a:lnTo>
                    <a:pt x="2414" y="3203"/>
                  </a:lnTo>
                  <a:lnTo>
                    <a:pt x="2287" y="3115"/>
                  </a:lnTo>
                  <a:lnTo>
                    <a:pt x="2168" y="3024"/>
                  </a:lnTo>
                  <a:lnTo>
                    <a:pt x="2049" y="2926"/>
                  </a:lnTo>
                  <a:lnTo>
                    <a:pt x="1935" y="2825"/>
                  </a:lnTo>
                  <a:lnTo>
                    <a:pt x="1825" y="2719"/>
                  </a:lnTo>
                  <a:lnTo>
                    <a:pt x="1720" y="2609"/>
                  </a:lnTo>
                  <a:lnTo>
                    <a:pt x="1621" y="2494"/>
                  </a:lnTo>
                  <a:lnTo>
                    <a:pt x="1528" y="2377"/>
                  </a:lnTo>
                  <a:lnTo>
                    <a:pt x="1398" y="2191"/>
                  </a:lnTo>
                  <a:lnTo>
                    <a:pt x="1370" y="2142"/>
                  </a:lnTo>
                  <a:lnTo>
                    <a:pt x="1342" y="2105"/>
                  </a:lnTo>
                  <a:lnTo>
                    <a:pt x="1307" y="2067"/>
                  </a:lnTo>
                  <a:lnTo>
                    <a:pt x="1256" y="2016"/>
                  </a:lnTo>
                  <a:lnTo>
                    <a:pt x="1208" y="1964"/>
                  </a:lnTo>
                  <a:lnTo>
                    <a:pt x="1176" y="1905"/>
                  </a:lnTo>
                  <a:lnTo>
                    <a:pt x="1133" y="1856"/>
                  </a:lnTo>
                  <a:lnTo>
                    <a:pt x="1054" y="1750"/>
                  </a:lnTo>
                  <a:lnTo>
                    <a:pt x="979" y="1647"/>
                  </a:lnTo>
                  <a:lnTo>
                    <a:pt x="910" y="1544"/>
                  </a:lnTo>
                  <a:lnTo>
                    <a:pt x="845" y="1438"/>
                  </a:lnTo>
                  <a:lnTo>
                    <a:pt x="782" y="1333"/>
                  </a:lnTo>
                  <a:lnTo>
                    <a:pt x="723" y="1225"/>
                  </a:lnTo>
                  <a:lnTo>
                    <a:pt x="664" y="1119"/>
                  </a:lnTo>
                  <a:lnTo>
                    <a:pt x="611" y="1011"/>
                  </a:lnTo>
                  <a:lnTo>
                    <a:pt x="554" y="903"/>
                  </a:lnTo>
                  <a:lnTo>
                    <a:pt x="501" y="796"/>
                  </a:lnTo>
                  <a:lnTo>
                    <a:pt x="447" y="688"/>
                  </a:lnTo>
                  <a:lnTo>
                    <a:pt x="393" y="578"/>
                  </a:lnTo>
                  <a:lnTo>
                    <a:pt x="339" y="467"/>
                  </a:lnTo>
                  <a:lnTo>
                    <a:pt x="280" y="357"/>
                  </a:lnTo>
                  <a:lnTo>
                    <a:pt x="190" y="191"/>
                  </a:lnTo>
                  <a:lnTo>
                    <a:pt x="153" y="167"/>
                  </a:lnTo>
                  <a:lnTo>
                    <a:pt x="144" y="129"/>
                  </a:lnTo>
                  <a:lnTo>
                    <a:pt x="129" y="78"/>
                  </a:lnTo>
                  <a:lnTo>
                    <a:pt x="114" y="35"/>
                  </a:lnTo>
                  <a:lnTo>
                    <a:pt x="97" y="0"/>
                  </a:lnTo>
                  <a:lnTo>
                    <a:pt x="64" y="42"/>
                  </a:lnTo>
                  <a:lnTo>
                    <a:pt x="38" y="89"/>
                  </a:lnTo>
                  <a:lnTo>
                    <a:pt x="17" y="139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4" name="Freeform 241"/>
            <p:cNvSpPr>
              <a:spLocks/>
            </p:cNvSpPr>
            <p:nvPr/>
          </p:nvSpPr>
          <p:spPr bwMode="auto">
            <a:xfrm>
              <a:off x="2072" y="1928"/>
              <a:ext cx="185" cy="350"/>
            </a:xfrm>
            <a:custGeom>
              <a:avLst/>
              <a:gdLst>
                <a:gd name="T0" fmla="*/ 0 w 1485"/>
                <a:gd name="T1" fmla="*/ 0 h 2796"/>
                <a:gd name="T2" fmla="*/ 0 w 1485"/>
                <a:gd name="T3" fmla="*/ 0 h 2796"/>
                <a:gd name="T4" fmla="*/ 0 w 1485"/>
                <a:gd name="T5" fmla="*/ 0 h 2796"/>
                <a:gd name="T6" fmla="*/ 0 w 1485"/>
                <a:gd name="T7" fmla="*/ 0 h 2796"/>
                <a:gd name="T8" fmla="*/ 0 w 1485"/>
                <a:gd name="T9" fmla="*/ 0 h 2796"/>
                <a:gd name="T10" fmla="*/ 0 w 1485"/>
                <a:gd name="T11" fmla="*/ 0 h 2796"/>
                <a:gd name="T12" fmla="*/ 0 w 1485"/>
                <a:gd name="T13" fmla="*/ 0 h 2796"/>
                <a:gd name="T14" fmla="*/ 0 w 1485"/>
                <a:gd name="T15" fmla="*/ 0 h 2796"/>
                <a:gd name="T16" fmla="*/ 0 w 1485"/>
                <a:gd name="T17" fmla="*/ 0 h 2796"/>
                <a:gd name="T18" fmla="*/ 0 w 1485"/>
                <a:gd name="T19" fmla="*/ 0 h 2796"/>
                <a:gd name="T20" fmla="*/ 0 w 1485"/>
                <a:gd name="T21" fmla="*/ 0 h 2796"/>
                <a:gd name="T22" fmla="*/ 0 w 1485"/>
                <a:gd name="T23" fmla="*/ 0 h 2796"/>
                <a:gd name="T24" fmla="*/ 0 w 1485"/>
                <a:gd name="T25" fmla="*/ 0 h 2796"/>
                <a:gd name="T26" fmla="*/ 0 w 1485"/>
                <a:gd name="T27" fmla="*/ 0 h 2796"/>
                <a:gd name="T28" fmla="*/ 0 w 1485"/>
                <a:gd name="T29" fmla="*/ 0 h 2796"/>
                <a:gd name="T30" fmla="*/ 0 w 1485"/>
                <a:gd name="T31" fmla="*/ 0 h 2796"/>
                <a:gd name="T32" fmla="*/ 0 w 1485"/>
                <a:gd name="T33" fmla="*/ 0 h 2796"/>
                <a:gd name="T34" fmla="*/ 0 w 1485"/>
                <a:gd name="T35" fmla="*/ 0 h 2796"/>
                <a:gd name="T36" fmla="*/ 0 w 1485"/>
                <a:gd name="T37" fmla="*/ 0 h 2796"/>
                <a:gd name="T38" fmla="*/ 0 w 1485"/>
                <a:gd name="T39" fmla="*/ 0 h 2796"/>
                <a:gd name="T40" fmla="*/ 0 w 1485"/>
                <a:gd name="T41" fmla="*/ 0 h 2796"/>
                <a:gd name="T42" fmla="*/ 0 w 1485"/>
                <a:gd name="T43" fmla="*/ 0 h 2796"/>
                <a:gd name="T44" fmla="*/ 0 w 1485"/>
                <a:gd name="T45" fmla="*/ 0 h 2796"/>
                <a:gd name="T46" fmla="*/ 0 w 1485"/>
                <a:gd name="T47" fmla="*/ 0 h 2796"/>
                <a:gd name="T48" fmla="*/ 0 w 1485"/>
                <a:gd name="T49" fmla="*/ 0 h 2796"/>
                <a:gd name="T50" fmla="*/ 0 w 1485"/>
                <a:gd name="T51" fmla="*/ 0 h 2796"/>
                <a:gd name="T52" fmla="*/ 0 w 1485"/>
                <a:gd name="T53" fmla="*/ 0 h 2796"/>
                <a:gd name="T54" fmla="*/ 0 w 1485"/>
                <a:gd name="T55" fmla="*/ 0 h 2796"/>
                <a:gd name="T56" fmla="*/ 0 w 1485"/>
                <a:gd name="T57" fmla="*/ 0 h 2796"/>
                <a:gd name="T58" fmla="*/ 0 w 1485"/>
                <a:gd name="T59" fmla="*/ 0 h 2796"/>
                <a:gd name="T60" fmla="*/ 0 w 1485"/>
                <a:gd name="T61" fmla="*/ 0 h 2796"/>
                <a:gd name="T62" fmla="*/ 0 w 1485"/>
                <a:gd name="T63" fmla="*/ 0 h 2796"/>
                <a:gd name="T64" fmla="*/ 0 w 1485"/>
                <a:gd name="T65" fmla="*/ 0 h 2796"/>
                <a:gd name="T66" fmla="*/ 0 w 1485"/>
                <a:gd name="T67" fmla="*/ 0 h 2796"/>
                <a:gd name="T68" fmla="*/ 0 w 1485"/>
                <a:gd name="T69" fmla="*/ 0 h 2796"/>
                <a:gd name="T70" fmla="*/ 0 w 1485"/>
                <a:gd name="T71" fmla="*/ 0 h 2796"/>
                <a:gd name="T72" fmla="*/ 0 w 1485"/>
                <a:gd name="T73" fmla="*/ 0 h 2796"/>
                <a:gd name="T74" fmla="*/ 0 w 1485"/>
                <a:gd name="T75" fmla="*/ 0 h 2796"/>
                <a:gd name="T76" fmla="*/ 0 w 1485"/>
                <a:gd name="T77" fmla="*/ 0 h 2796"/>
                <a:gd name="T78" fmla="*/ 0 w 1485"/>
                <a:gd name="T79" fmla="*/ 0 h 2796"/>
                <a:gd name="T80" fmla="*/ 0 w 1485"/>
                <a:gd name="T81" fmla="*/ 0 h 2796"/>
                <a:gd name="T82" fmla="*/ 0 w 1485"/>
                <a:gd name="T83" fmla="*/ 0 h 2796"/>
                <a:gd name="T84" fmla="*/ 0 w 1485"/>
                <a:gd name="T85" fmla="*/ 0 h 2796"/>
                <a:gd name="T86" fmla="*/ 0 w 1485"/>
                <a:gd name="T87" fmla="*/ 0 h 27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85"/>
                <a:gd name="T133" fmla="*/ 0 h 2796"/>
                <a:gd name="T134" fmla="*/ 1485 w 1485"/>
                <a:gd name="T135" fmla="*/ 2796 h 27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85" h="2796">
                  <a:moveTo>
                    <a:pt x="185" y="0"/>
                  </a:moveTo>
                  <a:lnTo>
                    <a:pt x="153" y="47"/>
                  </a:lnTo>
                  <a:lnTo>
                    <a:pt x="113" y="103"/>
                  </a:lnTo>
                  <a:lnTo>
                    <a:pt x="73" y="153"/>
                  </a:lnTo>
                  <a:lnTo>
                    <a:pt x="40" y="199"/>
                  </a:lnTo>
                  <a:lnTo>
                    <a:pt x="14" y="251"/>
                  </a:lnTo>
                  <a:lnTo>
                    <a:pt x="0" y="307"/>
                  </a:lnTo>
                  <a:lnTo>
                    <a:pt x="0" y="373"/>
                  </a:lnTo>
                  <a:lnTo>
                    <a:pt x="7" y="411"/>
                  </a:lnTo>
                  <a:lnTo>
                    <a:pt x="25" y="474"/>
                  </a:lnTo>
                  <a:lnTo>
                    <a:pt x="28" y="512"/>
                  </a:lnTo>
                  <a:lnTo>
                    <a:pt x="47" y="554"/>
                  </a:lnTo>
                  <a:lnTo>
                    <a:pt x="79" y="596"/>
                  </a:lnTo>
                  <a:lnTo>
                    <a:pt x="103" y="666"/>
                  </a:lnTo>
                  <a:lnTo>
                    <a:pt x="141" y="791"/>
                  </a:lnTo>
                  <a:lnTo>
                    <a:pt x="178" y="910"/>
                  </a:lnTo>
                  <a:lnTo>
                    <a:pt x="220" y="1027"/>
                  </a:lnTo>
                  <a:lnTo>
                    <a:pt x="267" y="1142"/>
                  </a:lnTo>
                  <a:lnTo>
                    <a:pt x="317" y="1258"/>
                  </a:lnTo>
                  <a:lnTo>
                    <a:pt x="371" y="1368"/>
                  </a:lnTo>
                  <a:lnTo>
                    <a:pt x="427" y="1478"/>
                  </a:lnTo>
                  <a:lnTo>
                    <a:pt x="488" y="1585"/>
                  </a:lnTo>
                  <a:lnTo>
                    <a:pt x="551" y="1691"/>
                  </a:lnTo>
                  <a:lnTo>
                    <a:pt x="617" y="1797"/>
                  </a:lnTo>
                  <a:lnTo>
                    <a:pt x="687" y="1900"/>
                  </a:lnTo>
                  <a:lnTo>
                    <a:pt x="760" y="2001"/>
                  </a:lnTo>
                  <a:lnTo>
                    <a:pt x="835" y="2102"/>
                  </a:lnTo>
                  <a:lnTo>
                    <a:pt x="915" y="2203"/>
                  </a:lnTo>
                  <a:lnTo>
                    <a:pt x="1039" y="2350"/>
                  </a:lnTo>
                  <a:lnTo>
                    <a:pt x="1058" y="2398"/>
                  </a:lnTo>
                  <a:lnTo>
                    <a:pt x="1095" y="2454"/>
                  </a:lnTo>
                  <a:lnTo>
                    <a:pt x="1140" y="2508"/>
                  </a:lnTo>
                  <a:lnTo>
                    <a:pt x="1192" y="2560"/>
                  </a:lnTo>
                  <a:lnTo>
                    <a:pt x="1248" y="2612"/>
                  </a:lnTo>
                  <a:lnTo>
                    <a:pt x="1305" y="2664"/>
                  </a:lnTo>
                  <a:lnTo>
                    <a:pt x="1359" y="2721"/>
                  </a:lnTo>
                  <a:lnTo>
                    <a:pt x="1422" y="2796"/>
                  </a:lnTo>
                  <a:lnTo>
                    <a:pt x="1457" y="2757"/>
                  </a:lnTo>
                  <a:lnTo>
                    <a:pt x="1485" y="2731"/>
                  </a:lnTo>
                  <a:lnTo>
                    <a:pt x="1450" y="2636"/>
                  </a:lnTo>
                  <a:lnTo>
                    <a:pt x="1426" y="2573"/>
                  </a:lnTo>
                  <a:lnTo>
                    <a:pt x="1400" y="2510"/>
                  </a:lnTo>
                  <a:lnTo>
                    <a:pt x="1377" y="2447"/>
                  </a:lnTo>
                  <a:lnTo>
                    <a:pt x="1353" y="2383"/>
                  </a:lnTo>
                  <a:lnTo>
                    <a:pt x="1330" y="2320"/>
                  </a:lnTo>
                  <a:lnTo>
                    <a:pt x="1307" y="2257"/>
                  </a:lnTo>
                  <a:lnTo>
                    <a:pt x="1283" y="2193"/>
                  </a:lnTo>
                  <a:lnTo>
                    <a:pt x="1260" y="2130"/>
                  </a:lnTo>
                  <a:lnTo>
                    <a:pt x="1234" y="2067"/>
                  </a:lnTo>
                  <a:lnTo>
                    <a:pt x="1210" y="2004"/>
                  </a:lnTo>
                  <a:lnTo>
                    <a:pt x="1186" y="1940"/>
                  </a:lnTo>
                  <a:lnTo>
                    <a:pt x="1164" y="1877"/>
                  </a:lnTo>
                  <a:lnTo>
                    <a:pt x="1140" y="1811"/>
                  </a:lnTo>
                  <a:lnTo>
                    <a:pt x="1104" y="1715"/>
                  </a:lnTo>
                  <a:lnTo>
                    <a:pt x="1089" y="1670"/>
                  </a:lnTo>
                  <a:lnTo>
                    <a:pt x="1046" y="1642"/>
                  </a:lnTo>
                  <a:lnTo>
                    <a:pt x="1009" y="1613"/>
                  </a:lnTo>
                  <a:lnTo>
                    <a:pt x="1009" y="1555"/>
                  </a:lnTo>
                  <a:lnTo>
                    <a:pt x="1002" y="1509"/>
                  </a:lnTo>
                  <a:lnTo>
                    <a:pt x="994" y="1459"/>
                  </a:lnTo>
                  <a:lnTo>
                    <a:pt x="990" y="1403"/>
                  </a:lnTo>
                  <a:lnTo>
                    <a:pt x="985" y="1360"/>
                  </a:lnTo>
                  <a:lnTo>
                    <a:pt x="981" y="1309"/>
                  </a:lnTo>
                  <a:lnTo>
                    <a:pt x="978" y="1237"/>
                  </a:lnTo>
                  <a:lnTo>
                    <a:pt x="936" y="1200"/>
                  </a:lnTo>
                  <a:lnTo>
                    <a:pt x="879" y="1152"/>
                  </a:lnTo>
                  <a:lnTo>
                    <a:pt x="821" y="1105"/>
                  </a:lnTo>
                  <a:lnTo>
                    <a:pt x="767" y="1058"/>
                  </a:lnTo>
                  <a:lnTo>
                    <a:pt x="717" y="1009"/>
                  </a:lnTo>
                  <a:lnTo>
                    <a:pt x="678" y="960"/>
                  </a:lnTo>
                  <a:lnTo>
                    <a:pt x="645" y="903"/>
                  </a:lnTo>
                  <a:lnTo>
                    <a:pt x="626" y="826"/>
                  </a:lnTo>
                  <a:lnTo>
                    <a:pt x="587" y="793"/>
                  </a:lnTo>
                  <a:lnTo>
                    <a:pt x="546" y="744"/>
                  </a:lnTo>
                  <a:lnTo>
                    <a:pt x="516" y="694"/>
                  </a:lnTo>
                  <a:lnTo>
                    <a:pt x="490" y="642"/>
                  </a:lnTo>
                  <a:lnTo>
                    <a:pt x="469" y="588"/>
                  </a:lnTo>
                  <a:lnTo>
                    <a:pt x="446" y="534"/>
                  </a:lnTo>
                  <a:lnTo>
                    <a:pt x="418" y="480"/>
                  </a:lnTo>
                  <a:lnTo>
                    <a:pt x="375" y="413"/>
                  </a:lnTo>
                  <a:lnTo>
                    <a:pt x="356" y="376"/>
                  </a:lnTo>
                  <a:lnTo>
                    <a:pt x="330" y="324"/>
                  </a:lnTo>
                  <a:lnTo>
                    <a:pt x="308" y="270"/>
                  </a:lnTo>
                  <a:lnTo>
                    <a:pt x="284" y="218"/>
                  </a:lnTo>
                  <a:lnTo>
                    <a:pt x="261" y="166"/>
                  </a:lnTo>
                  <a:lnTo>
                    <a:pt x="237" y="115"/>
                  </a:lnTo>
                  <a:lnTo>
                    <a:pt x="213" y="6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5" name="Freeform 242"/>
            <p:cNvSpPr>
              <a:spLocks/>
            </p:cNvSpPr>
            <p:nvPr/>
          </p:nvSpPr>
          <p:spPr bwMode="auto">
            <a:xfrm>
              <a:off x="2110" y="1770"/>
              <a:ext cx="123" cy="257"/>
            </a:xfrm>
            <a:custGeom>
              <a:avLst/>
              <a:gdLst>
                <a:gd name="T0" fmla="*/ 0 w 986"/>
                <a:gd name="T1" fmla="*/ 0 h 2063"/>
                <a:gd name="T2" fmla="*/ 0 w 986"/>
                <a:gd name="T3" fmla="*/ 0 h 2063"/>
                <a:gd name="T4" fmla="*/ 0 w 986"/>
                <a:gd name="T5" fmla="*/ 0 h 2063"/>
                <a:gd name="T6" fmla="*/ 0 w 986"/>
                <a:gd name="T7" fmla="*/ 0 h 2063"/>
                <a:gd name="T8" fmla="*/ 0 w 986"/>
                <a:gd name="T9" fmla="*/ 0 h 2063"/>
                <a:gd name="T10" fmla="*/ 0 w 986"/>
                <a:gd name="T11" fmla="*/ 0 h 2063"/>
                <a:gd name="T12" fmla="*/ 0 w 986"/>
                <a:gd name="T13" fmla="*/ 0 h 2063"/>
                <a:gd name="T14" fmla="*/ 0 w 986"/>
                <a:gd name="T15" fmla="*/ 0 h 2063"/>
                <a:gd name="T16" fmla="*/ 0 w 986"/>
                <a:gd name="T17" fmla="*/ 0 h 2063"/>
                <a:gd name="T18" fmla="*/ 0 w 986"/>
                <a:gd name="T19" fmla="*/ 0 h 2063"/>
                <a:gd name="T20" fmla="*/ 0 w 986"/>
                <a:gd name="T21" fmla="*/ 0 h 2063"/>
                <a:gd name="T22" fmla="*/ 0 w 986"/>
                <a:gd name="T23" fmla="*/ 0 h 2063"/>
                <a:gd name="T24" fmla="*/ 0 w 986"/>
                <a:gd name="T25" fmla="*/ 0 h 2063"/>
                <a:gd name="T26" fmla="*/ 0 w 986"/>
                <a:gd name="T27" fmla="*/ 0 h 2063"/>
                <a:gd name="T28" fmla="*/ 0 w 986"/>
                <a:gd name="T29" fmla="*/ 0 h 2063"/>
                <a:gd name="T30" fmla="*/ 0 w 986"/>
                <a:gd name="T31" fmla="*/ 0 h 2063"/>
                <a:gd name="T32" fmla="*/ 0 w 986"/>
                <a:gd name="T33" fmla="*/ 0 h 2063"/>
                <a:gd name="T34" fmla="*/ 0 w 986"/>
                <a:gd name="T35" fmla="*/ 0 h 2063"/>
                <a:gd name="T36" fmla="*/ 0 w 986"/>
                <a:gd name="T37" fmla="*/ 0 h 2063"/>
                <a:gd name="T38" fmla="*/ 0 w 986"/>
                <a:gd name="T39" fmla="*/ 0 h 2063"/>
                <a:gd name="T40" fmla="*/ 0 w 986"/>
                <a:gd name="T41" fmla="*/ 0 h 2063"/>
                <a:gd name="T42" fmla="*/ 0 w 986"/>
                <a:gd name="T43" fmla="*/ 0 h 2063"/>
                <a:gd name="T44" fmla="*/ 0 w 986"/>
                <a:gd name="T45" fmla="*/ 0 h 2063"/>
                <a:gd name="T46" fmla="*/ 0 w 986"/>
                <a:gd name="T47" fmla="*/ 0 h 2063"/>
                <a:gd name="T48" fmla="*/ 0 w 986"/>
                <a:gd name="T49" fmla="*/ 0 h 2063"/>
                <a:gd name="T50" fmla="*/ 0 w 986"/>
                <a:gd name="T51" fmla="*/ 0 h 2063"/>
                <a:gd name="T52" fmla="*/ 0 w 986"/>
                <a:gd name="T53" fmla="*/ 0 h 2063"/>
                <a:gd name="T54" fmla="*/ 0 w 986"/>
                <a:gd name="T55" fmla="*/ 0 h 2063"/>
                <a:gd name="T56" fmla="*/ 0 w 986"/>
                <a:gd name="T57" fmla="*/ 0 h 2063"/>
                <a:gd name="T58" fmla="*/ 0 w 986"/>
                <a:gd name="T59" fmla="*/ 0 h 2063"/>
                <a:gd name="T60" fmla="*/ 0 w 986"/>
                <a:gd name="T61" fmla="*/ 0 h 2063"/>
                <a:gd name="T62" fmla="*/ 0 w 986"/>
                <a:gd name="T63" fmla="*/ 0 h 2063"/>
                <a:gd name="T64" fmla="*/ 0 w 986"/>
                <a:gd name="T65" fmla="*/ 0 h 2063"/>
                <a:gd name="T66" fmla="*/ 0 w 986"/>
                <a:gd name="T67" fmla="*/ 0 h 2063"/>
                <a:gd name="T68" fmla="*/ 0 w 986"/>
                <a:gd name="T69" fmla="*/ 0 h 2063"/>
                <a:gd name="T70" fmla="*/ 0 w 986"/>
                <a:gd name="T71" fmla="*/ 0 h 20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6"/>
                <a:gd name="T109" fmla="*/ 0 h 2063"/>
                <a:gd name="T110" fmla="*/ 986 w 986"/>
                <a:gd name="T111" fmla="*/ 2063 h 20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6" h="2063">
                  <a:moveTo>
                    <a:pt x="35" y="221"/>
                  </a:moveTo>
                  <a:lnTo>
                    <a:pt x="41" y="270"/>
                  </a:lnTo>
                  <a:lnTo>
                    <a:pt x="41" y="333"/>
                  </a:lnTo>
                  <a:lnTo>
                    <a:pt x="32" y="396"/>
                  </a:lnTo>
                  <a:lnTo>
                    <a:pt x="18" y="461"/>
                  </a:lnTo>
                  <a:lnTo>
                    <a:pt x="7" y="524"/>
                  </a:lnTo>
                  <a:lnTo>
                    <a:pt x="0" y="589"/>
                  </a:lnTo>
                  <a:lnTo>
                    <a:pt x="4" y="662"/>
                  </a:lnTo>
                  <a:lnTo>
                    <a:pt x="13" y="699"/>
                  </a:lnTo>
                  <a:lnTo>
                    <a:pt x="35" y="758"/>
                  </a:lnTo>
                  <a:lnTo>
                    <a:pt x="58" y="809"/>
                  </a:lnTo>
                  <a:lnTo>
                    <a:pt x="86" y="861"/>
                  </a:lnTo>
                  <a:lnTo>
                    <a:pt x="117" y="902"/>
                  </a:lnTo>
                  <a:lnTo>
                    <a:pt x="156" y="948"/>
                  </a:lnTo>
                  <a:lnTo>
                    <a:pt x="192" y="982"/>
                  </a:lnTo>
                  <a:lnTo>
                    <a:pt x="212" y="1021"/>
                  </a:lnTo>
                  <a:lnTo>
                    <a:pt x="248" y="1073"/>
                  </a:lnTo>
                  <a:lnTo>
                    <a:pt x="271" y="1110"/>
                  </a:lnTo>
                  <a:lnTo>
                    <a:pt x="297" y="1148"/>
                  </a:lnTo>
                  <a:lnTo>
                    <a:pt x="323" y="1188"/>
                  </a:lnTo>
                  <a:lnTo>
                    <a:pt x="349" y="1225"/>
                  </a:lnTo>
                  <a:lnTo>
                    <a:pt x="381" y="1270"/>
                  </a:lnTo>
                  <a:lnTo>
                    <a:pt x="403" y="1328"/>
                  </a:lnTo>
                  <a:lnTo>
                    <a:pt x="441" y="1399"/>
                  </a:lnTo>
                  <a:lnTo>
                    <a:pt x="482" y="1469"/>
                  </a:lnTo>
                  <a:lnTo>
                    <a:pt x="530" y="1537"/>
                  </a:lnTo>
                  <a:lnTo>
                    <a:pt x="576" y="1607"/>
                  </a:lnTo>
                  <a:lnTo>
                    <a:pt x="621" y="1676"/>
                  </a:lnTo>
                  <a:lnTo>
                    <a:pt x="642" y="1713"/>
                  </a:lnTo>
                  <a:lnTo>
                    <a:pt x="677" y="1786"/>
                  </a:lnTo>
                  <a:lnTo>
                    <a:pt x="698" y="1842"/>
                  </a:lnTo>
                  <a:lnTo>
                    <a:pt x="746" y="1873"/>
                  </a:lnTo>
                  <a:lnTo>
                    <a:pt x="781" y="1914"/>
                  </a:lnTo>
                  <a:lnTo>
                    <a:pt x="813" y="1968"/>
                  </a:lnTo>
                  <a:lnTo>
                    <a:pt x="846" y="2018"/>
                  </a:lnTo>
                  <a:lnTo>
                    <a:pt x="895" y="2063"/>
                  </a:lnTo>
                  <a:lnTo>
                    <a:pt x="932" y="2061"/>
                  </a:lnTo>
                  <a:lnTo>
                    <a:pt x="986" y="1999"/>
                  </a:lnTo>
                  <a:lnTo>
                    <a:pt x="954" y="1899"/>
                  </a:lnTo>
                  <a:lnTo>
                    <a:pt x="935" y="1830"/>
                  </a:lnTo>
                  <a:lnTo>
                    <a:pt x="919" y="1762"/>
                  </a:lnTo>
                  <a:lnTo>
                    <a:pt x="902" y="1692"/>
                  </a:lnTo>
                  <a:lnTo>
                    <a:pt x="886" y="1622"/>
                  </a:lnTo>
                  <a:lnTo>
                    <a:pt x="872" y="1551"/>
                  </a:lnTo>
                  <a:lnTo>
                    <a:pt x="856" y="1479"/>
                  </a:lnTo>
                  <a:lnTo>
                    <a:pt x="841" y="1408"/>
                  </a:lnTo>
                  <a:lnTo>
                    <a:pt x="824" y="1335"/>
                  </a:lnTo>
                  <a:lnTo>
                    <a:pt x="809" y="1263"/>
                  </a:lnTo>
                  <a:lnTo>
                    <a:pt x="792" y="1190"/>
                  </a:lnTo>
                  <a:lnTo>
                    <a:pt x="774" y="1114"/>
                  </a:lnTo>
                  <a:lnTo>
                    <a:pt x="755" y="1042"/>
                  </a:lnTo>
                  <a:lnTo>
                    <a:pt x="733" y="969"/>
                  </a:lnTo>
                  <a:lnTo>
                    <a:pt x="698" y="857"/>
                  </a:lnTo>
                  <a:lnTo>
                    <a:pt x="642" y="781"/>
                  </a:lnTo>
                  <a:lnTo>
                    <a:pt x="607" y="730"/>
                  </a:lnTo>
                  <a:lnTo>
                    <a:pt x="576" y="676"/>
                  </a:lnTo>
                  <a:lnTo>
                    <a:pt x="548" y="623"/>
                  </a:lnTo>
                  <a:lnTo>
                    <a:pt x="520" y="565"/>
                  </a:lnTo>
                  <a:lnTo>
                    <a:pt x="495" y="512"/>
                  </a:lnTo>
                  <a:lnTo>
                    <a:pt x="469" y="455"/>
                  </a:lnTo>
                  <a:lnTo>
                    <a:pt x="443" y="399"/>
                  </a:lnTo>
                  <a:lnTo>
                    <a:pt x="417" y="342"/>
                  </a:lnTo>
                  <a:lnTo>
                    <a:pt x="389" y="288"/>
                  </a:lnTo>
                  <a:lnTo>
                    <a:pt x="359" y="236"/>
                  </a:lnTo>
                  <a:lnTo>
                    <a:pt x="327" y="182"/>
                  </a:lnTo>
                  <a:lnTo>
                    <a:pt x="292" y="128"/>
                  </a:lnTo>
                  <a:lnTo>
                    <a:pt x="255" y="76"/>
                  </a:lnTo>
                  <a:lnTo>
                    <a:pt x="192" y="0"/>
                  </a:lnTo>
                  <a:lnTo>
                    <a:pt x="147" y="50"/>
                  </a:lnTo>
                  <a:lnTo>
                    <a:pt x="115" y="89"/>
                  </a:lnTo>
                  <a:lnTo>
                    <a:pt x="86" y="132"/>
                  </a:lnTo>
                  <a:lnTo>
                    <a:pt x="61" y="174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6" name="Freeform 243"/>
            <p:cNvSpPr>
              <a:spLocks/>
            </p:cNvSpPr>
            <p:nvPr/>
          </p:nvSpPr>
          <p:spPr bwMode="auto">
            <a:xfrm>
              <a:off x="2119" y="1440"/>
              <a:ext cx="309" cy="695"/>
            </a:xfrm>
            <a:custGeom>
              <a:avLst/>
              <a:gdLst>
                <a:gd name="T0" fmla="*/ 0 w 2478"/>
                <a:gd name="T1" fmla="*/ 0 h 5559"/>
                <a:gd name="T2" fmla="*/ 0 w 2478"/>
                <a:gd name="T3" fmla="*/ 0 h 5559"/>
                <a:gd name="T4" fmla="*/ 0 w 2478"/>
                <a:gd name="T5" fmla="*/ 0 h 5559"/>
                <a:gd name="T6" fmla="*/ 0 w 2478"/>
                <a:gd name="T7" fmla="*/ 0 h 5559"/>
                <a:gd name="T8" fmla="*/ 0 w 2478"/>
                <a:gd name="T9" fmla="*/ 0 h 5559"/>
                <a:gd name="T10" fmla="*/ 0 w 2478"/>
                <a:gd name="T11" fmla="*/ 0 h 5559"/>
                <a:gd name="T12" fmla="*/ 0 w 2478"/>
                <a:gd name="T13" fmla="*/ 0 h 5559"/>
                <a:gd name="T14" fmla="*/ 0 w 2478"/>
                <a:gd name="T15" fmla="*/ 0 h 5559"/>
                <a:gd name="T16" fmla="*/ 0 w 2478"/>
                <a:gd name="T17" fmla="*/ 0 h 5559"/>
                <a:gd name="T18" fmla="*/ 0 w 2478"/>
                <a:gd name="T19" fmla="*/ 0 h 5559"/>
                <a:gd name="T20" fmla="*/ 0 w 2478"/>
                <a:gd name="T21" fmla="*/ 0 h 5559"/>
                <a:gd name="T22" fmla="*/ 0 w 2478"/>
                <a:gd name="T23" fmla="*/ 0 h 5559"/>
                <a:gd name="T24" fmla="*/ 0 w 2478"/>
                <a:gd name="T25" fmla="*/ 0 h 5559"/>
                <a:gd name="T26" fmla="*/ 0 w 2478"/>
                <a:gd name="T27" fmla="*/ 0 h 5559"/>
                <a:gd name="T28" fmla="*/ 0 w 2478"/>
                <a:gd name="T29" fmla="*/ 0 h 5559"/>
                <a:gd name="T30" fmla="*/ 0 w 2478"/>
                <a:gd name="T31" fmla="*/ 0 h 5559"/>
                <a:gd name="T32" fmla="*/ 0 w 2478"/>
                <a:gd name="T33" fmla="*/ 0 h 5559"/>
                <a:gd name="T34" fmla="*/ 0 w 2478"/>
                <a:gd name="T35" fmla="*/ 0 h 5559"/>
                <a:gd name="T36" fmla="*/ 0 w 2478"/>
                <a:gd name="T37" fmla="*/ 0 h 5559"/>
                <a:gd name="T38" fmla="*/ 0 w 2478"/>
                <a:gd name="T39" fmla="*/ 0 h 5559"/>
                <a:gd name="T40" fmla="*/ 0 w 2478"/>
                <a:gd name="T41" fmla="*/ 0 h 5559"/>
                <a:gd name="T42" fmla="*/ 0 w 2478"/>
                <a:gd name="T43" fmla="*/ 0 h 5559"/>
                <a:gd name="T44" fmla="*/ 0 w 2478"/>
                <a:gd name="T45" fmla="*/ 0 h 5559"/>
                <a:gd name="T46" fmla="*/ 0 w 2478"/>
                <a:gd name="T47" fmla="*/ 0 h 5559"/>
                <a:gd name="T48" fmla="*/ 0 w 2478"/>
                <a:gd name="T49" fmla="*/ 0 h 5559"/>
                <a:gd name="T50" fmla="*/ 0 w 2478"/>
                <a:gd name="T51" fmla="*/ 0 h 5559"/>
                <a:gd name="T52" fmla="*/ 0 w 2478"/>
                <a:gd name="T53" fmla="*/ 0 h 5559"/>
                <a:gd name="T54" fmla="*/ 0 w 2478"/>
                <a:gd name="T55" fmla="*/ 0 h 5559"/>
                <a:gd name="T56" fmla="*/ 0 w 2478"/>
                <a:gd name="T57" fmla="*/ 0 h 5559"/>
                <a:gd name="T58" fmla="*/ 0 w 2478"/>
                <a:gd name="T59" fmla="*/ 0 h 5559"/>
                <a:gd name="T60" fmla="*/ 0 w 2478"/>
                <a:gd name="T61" fmla="*/ 0 h 5559"/>
                <a:gd name="T62" fmla="*/ 0 w 2478"/>
                <a:gd name="T63" fmla="*/ 0 h 5559"/>
                <a:gd name="T64" fmla="*/ 0 w 2478"/>
                <a:gd name="T65" fmla="*/ 0 h 5559"/>
                <a:gd name="T66" fmla="*/ 0 w 2478"/>
                <a:gd name="T67" fmla="*/ 0 h 5559"/>
                <a:gd name="T68" fmla="*/ 0 w 2478"/>
                <a:gd name="T69" fmla="*/ 0 h 5559"/>
                <a:gd name="T70" fmla="*/ 0 w 2478"/>
                <a:gd name="T71" fmla="*/ 0 h 5559"/>
                <a:gd name="T72" fmla="*/ 0 w 2478"/>
                <a:gd name="T73" fmla="*/ 0 h 5559"/>
                <a:gd name="T74" fmla="*/ 0 w 2478"/>
                <a:gd name="T75" fmla="*/ 0 h 5559"/>
                <a:gd name="T76" fmla="*/ 0 w 2478"/>
                <a:gd name="T77" fmla="*/ 0 h 5559"/>
                <a:gd name="T78" fmla="*/ 0 w 2478"/>
                <a:gd name="T79" fmla="*/ 0 h 5559"/>
                <a:gd name="T80" fmla="*/ 0 w 2478"/>
                <a:gd name="T81" fmla="*/ 0 h 5559"/>
                <a:gd name="T82" fmla="*/ 0 w 2478"/>
                <a:gd name="T83" fmla="*/ 0 h 5559"/>
                <a:gd name="T84" fmla="*/ 0 w 2478"/>
                <a:gd name="T85" fmla="*/ 0 h 5559"/>
                <a:gd name="T86" fmla="*/ 0 w 2478"/>
                <a:gd name="T87" fmla="*/ 0 h 5559"/>
                <a:gd name="T88" fmla="*/ 0 w 2478"/>
                <a:gd name="T89" fmla="*/ 0 h 5559"/>
                <a:gd name="T90" fmla="*/ 0 w 2478"/>
                <a:gd name="T91" fmla="*/ 0 h 5559"/>
                <a:gd name="T92" fmla="*/ 0 w 2478"/>
                <a:gd name="T93" fmla="*/ 0 h 5559"/>
                <a:gd name="T94" fmla="*/ 0 w 2478"/>
                <a:gd name="T95" fmla="*/ 0 h 5559"/>
                <a:gd name="T96" fmla="*/ 0 w 2478"/>
                <a:gd name="T97" fmla="*/ 0 h 5559"/>
                <a:gd name="T98" fmla="*/ 0 w 2478"/>
                <a:gd name="T99" fmla="*/ 0 h 5559"/>
                <a:gd name="T100" fmla="*/ 0 w 2478"/>
                <a:gd name="T101" fmla="*/ 0 h 5559"/>
                <a:gd name="T102" fmla="*/ 0 w 2478"/>
                <a:gd name="T103" fmla="*/ 0 h 5559"/>
                <a:gd name="T104" fmla="*/ 0 w 2478"/>
                <a:gd name="T105" fmla="*/ 0 h 5559"/>
                <a:gd name="T106" fmla="*/ 0 w 2478"/>
                <a:gd name="T107" fmla="*/ 0 h 5559"/>
                <a:gd name="T108" fmla="*/ 0 w 2478"/>
                <a:gd name="T109" fmla="*/ 0 h 5559"/>
                <a:gd name="T110" fmla="*/ 0 w 2478"/>
                <a:gd name="T111" fmla="*/ 0 h 55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8"/>
                <a:gd name="T169" fmla="*/ 0 h 5559"/>
                <a:gd name="T170" fmla="*/ 2478 w 2478"/>
                <a:gd name="T171" fmla="*/ 5559 h 55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8" h="5559">
                  <a:moveTo>
                    <a:pt x="0" y="443"/>
                  </a:moveTo>
                  <a:lnTo>
                    <a:pt x="9" y="494"/>
                  </a:lnTo>
                  <a:lnTo>
                    <a:pt x="26" y="560"/>
                  </a:lnTo>
                  <a:lnTo>
                    <a:pt x="43" y="628"/>
                  </a:lnTo>
                  <a:lnTo>
                    <a:pt x="57" y="696"/>
                  </a:lnTo>
                  <a:lnTo>
                    <a:pt x="73" y="764"/>
                  </a:lnTo>
                  <a:lnTo>
                    <a:pt x="89" y="830"/>
                  </a:lnTo>
                  <a:lnTo>
                    <a:pt x="104" y="898"/>
                  </a:lnTo>
                  <a:lnTo>
                    <a:pt x="125" y="980"/>
                  </a:lnTo>
                  <a:lnTo>
                    <a:pt x="141" y="1043"/>
                  </a:lnTo>
                  <a:lnTo>
                    <a:pt x="153" y="1088"/>
                  </a:lnTo>
                  <a:lnTo>
                    <a:pt x="167" y="1129"/>
                  </a:lnTo>
                  <a:lnTo>
                    <a:pt x="179" y="1177"/>
                  </a:lnTo>
                  <a:lnTo>
                    <a:pt x="190" y="1222"/>
                  </a:lnTo>
                  <a:lnTo>
                    <a:pt x="202" y="1268"/>
                  </a:lnTo>
                  <a:lnTo>
                    <a:pt x="214" y="1317"/>
                  </a:lnTo>
                  <a:lnTo>
                    <a:pt x="225" y="1365"/>
                  </a:lnTo>
                  <a:lnTo>
                    <a:pt x="238" y="1414"/>
                  </a:lnTo>
                  <a:lnTo>
                    <a:pt x="249" y="1463"/>
                  </a:lnTo>
                  <a:lnTo>
                    <a:pt x="260" y="1514"/>
                  </a:lnTo>
                  <a:lnTo>
                    <a:pt x="273" y="1564"/>
                  </a:lnTo>
                  <a:lnTo>
                    <a:pt x="284" y="1616"/>
                  </a:lnTo>
                  <a:lnTo>
                    <a:pt x="296" y="1667"/>
                  </a:lnTo>
                  <a:lnTo>
                    <a:pt x="314" y="1743"/>
                  </a:lnTo>
                  <a:lnTo>
                    <a:pt x="333" y="1797"/>
                  </a:lnTo>
                  <a:lnTo>
                    <a:pt x="350" y="1838"/>
                  </a:lnTo>
                  <a:lnTo>
                    <a:pt x="366" y="1886"/>
                  </a:lnTo>
                  <a:lnTo>
                    <a:pt x="383" y="1935"/>
                  </a:lnTo>
                  <a:lnTo>
                    <a:pt x="399" y="1984"/>
                  </a:lnTo>
                  <a:lnTo>
                    <a:pt x="413" y="2035"/>
                  </a:lnTo>
                  <a:lnTo>
                    <a:pt x="430" y="2087"/>
                  </a:lnTo>
                  <a:lnTo>
                    <a:pt x="441" y="2124"/>
                  </a:lnTo>
                  <a:lnTo>
                    <a:pt x="450" y="2167"/>
                  </a:lnTo>
                  <a:lnTo>
                    <a:pt x="469" y="2249"/>
                  </a:lnTo>
                  <a:lnTo>
                    <a:pt x="489" y="2331"/>
                  </a:lnTo>
                  <a:lnTo>
                    <a:pt x="507" y="2416"/>
                  </a:lnTo>
                  <a:lnTo>
                    <a:pt x="523" y="2498"/>
                  </a:lnTo>
                  <a:lnTo>
                    <a:pt x="540" y="2582"/>
                  </a:lnTo>
                  <a:lnTo>
                    <a:pt x="554" y="2667"/>
                  </a:lnTo>
                  <a:lnTo>
                    <a:pt x="566" y="2753"/>
                  </a:lnTo>
                  <a:lnTo>
                    <a:pt x="577" y="2838"/>
                  </a:lnTo>
                  <a:lnTo>
                    <a:pt x="589" y="2924"/>
                  </a:lnTo>
                  <a:lnTo>
                    <a:pt x="599" y="3012"/>
                  </a:lnTo>
                  <a:lnTo>
                    <a:pt x="606" y="3099"/>
                  </a:lnTo>
                  <a:lnTo>
                    <a:pt x="615" y="3185"/>
                  </a:lnTo>
                  <a:lnTo>
                    <a:pt x="619" y="3274"/>
                  </a:lnTo>
                  <a:lnTo>
                    <a:pt x="625" y="3361"/>
                  </a:lnTo>
                  <a:lnTo>
                    <a:pt x="631" y="3495"/>
                  </a:lnTo>
                  <a:lnTo>
                    <a:pt x="631" y="3537"/>
                  </a:lnTo>
                  <a:lnTo>
                    <a:pt x="643" y="3575"/>
                  </a:lnTo>
                  <a:lnTo>
                    <a:pt x="662" y="3616"/>
                  </a:lnTo>
                  <a:lnTo>
                    <a:pt x="664" y="3654"/>
                  </a:lnTo>
                  <a:lnTo>
                    <a:pt x="683" y="3696"/>
                  </a:lnTo>
                  <a:lnTo>
                    <a:pt x="701" y="3746"/>
                  </a:lnTo>
                  <a:lnTo>
                    <a:pt x="716" y="3800"/>
                  </a:lnTo>
                  <a:lnTo>
                    <a:pt x="727" y="3854"/>
                  </a:lnTo>
                  <a:lnTo>
                    <a:pt x="739" y="3908"/>
                  </a:lnTo>
                  <a:lnTo>
                    <a:pt x="751" y="3962"/>
                  </a:lnTo>
                  <a:lnTo>
                    <a:pt x="761" y="4016"/>
                  </a:lnTo>
                  <a:lnTo>
                    <a:pt x="772" y="4072"/>
                  </a:lnTo>
                  <a:lnTo>
                    <a:pt x="783" y="4126"/>
                  </a:lnTo>
                  <a:lnTo>
                    <a:pt x="796" y="4180"/>
                  </a:lnTo>
                  <a:lnTo>
                    <a:pt x="807" y="4234"/>
                  </a:lnTo>
                  <a:lnTo>
                    <a:pt x="822" y="4288"/>
                  </a:lnTo>
                  <a:lnTo>
                    <a:pt x="835" y="4342"/>
                  </a:lnTo>
                  <a:lnTo>
                    <a:pt x="852" y="4396"/>
                  </a:lnTo>
                  <a:lnTo>
                    <a:pt x="868" y="4447"/>
                  </a:lnTo>
                  <a:lnTo>
                    <a:pt x="887" y="4498"/>
                  </a:lnTo>
                  <a:lnTo>
                    <a:pt x="919" y="4574"/>
                  </a:lnTo>
                  <a:lnTo>
                    <a:pt x="904" y="4621"/>
                  </a:lnTo>
                  <a:lnTo>
                    <a:pt x="901" y="4680"/>
                  </a:lnTo>
                  <a:lnTo>
                    <a:pt x="915" y="4736"/>
                  </a:lnTo>
                  <a:lnTo>
                    <a:pt x="941" y="4790"/>
                  </a:lnTo>
                  <a:lnTo>
                    <a:pt x="974" y="4844"/>
                  </a:lnTo>
                  <a:lnTo>
                    <a:pt x="1010" y="4898"/>
                  </a:lnTo>
                  <a:lnTo>
                    <a:pt x="1044" y="4952"/>
                  </a:lnTo>
                  <a:lnTo>
                    <a:pt x="1077" y="5019"/>
                  </a:lnTo>
                  <a:lnTo>
                    <a:pt x="1166" y="5088"/>
                  </a:lnTo>
                  <a:lnTo>
                    <a:pt x="1227" y="5130"/>
                  </a:lnTo>
                  <a:lnTo>
                    <a:pt x="1289" y="5172"/>
                  </a:lnTo>
                  <a:lnTo>
                    <a:pt x="1347" y="5212"/>
                  </a:lnTo>
                  <a:lnTo>
                    <a:pt x="1406" y="5252"/>
                  </a:lnTo>
                  <a:lnTo>
                    <a:pt x="1466" y="5289"/>
                  </a:lnTo>
                  <a:lnTo>
                    <a:pt x="1525" y="5327"/>
                  </a:lnTo>
                  <a:lnTo>
                    <a:pt x="1583" y="5363"/>
                  </a:lnTo>
                  <a:lnTo>
                    <a:pt x="1642" y="5395"/>
                  </a:lnTo>
                  <a:lnTo>
                    <a:pt x="1704" y="5426"/>
                  </a:lnTo>
                  <a:lnTo>
                    <a:pt x="1762" y="5456"/>
                  </a:lnTo>
                  <a:lnTo>
                    <a:pt x="1821" y="5484"/>
                  </a:lnTo>
                  <a:lnTo>
                    <a:pt x="1881" y="5508"/>
                  </a:lnTo>
                  <a:lnTo>
                    <a:pt x="1942" y="5531"/>
                  </a:lnTo>
                  <a:lnTo>
                    <a:pt x="2034" y="5559"/>
                  </a:lnTo>
                  <a:lnTo>
                    <a:pt x="2088" y="5527"/>
                  </a:lnTo>
                  <a:lnTo>
                    <a:pt x="2137" y="5463"/>
                  </a:lnTo>
                  <a:lnTo>
                    <a:pt x="2160" y="5388"/>
                  </a:lnTo>
                  <a:lnTo>
                    <a:pt x="2165" y="5346"/>
                  </a:lnTo>
                  <a:lnTo>
                    <a:pt x="2171" y="5303"/>
                  </a:lnTo>
                  <a:lnTo>
                    <a:pt x="2173" y="5259"/>
                  </a:lnTo>
                  <a:lnTo>
                    <a:pt x="2173" y="5214"/>
                  </a:lnTo>
                  <a:lnTo>
                    <a:pt x="2177" y="5170"/>
                  </a:lnTo>
                  <a:lnTo>
                    <a:pt x="2180" y="5125"/>
                  </a:lnTo>
                  <a:lnTo>
                    <a:pt x="2189" y="5082"/>
                  </a:lnTo>
                  <a:lnTo>
                    <a:pt x="2201" y="5043"/>
                  </a:lnTo>
                  <a:lnTo>
                    <a:pt x="2217" y="5006"/>
                  </a:lnTo>
                  <a:lnTo>
                    <a:pt x="2257" y="4954"/>
                  </a:lnTo>
                  <a:lnTo>
                    <a:pt x="2253" y="4902"/>
                  </a:lnTo>
                  <a:lnTo>
                    <a:pt x="2249" y="4831"/>
                  </a:lnTo>
                  <a:lnTo>
                    <a:pt x="2255" y="4764"/>
                  </a:lnTo>
                  <a:lnTo>
                    <a:pt x="2266" y="4699"/>
                  </a:lnTo>
                  <a:lnTo>
                    <a:pt x="2283" y="4635"/>
                  </a:lnTo>
                  <a:lnTo>
                    <a:pt x="2303" y="4574"/>
                  </a:lnTo>
                  <a:lnTo>
                    <a:pt x="2335" y="4518"/>
                  </a:lnTo>
                  <a:lnTo>
                    <a:pt x="2383" y="4447"/>
                  </a:lnTo>
                  <a:lnTo>
                    <a:pt x="2388" y="4353"/>
                  </a:lnTo>
                  <a:lnTo>
                    <a:pt x="2391" y="4292"/>
                  </a:lnTo>
                  <a:lnTo>
                    <a:pt x="2388" y="4232"/>
                  </a:lnTo>
                  <a:lnTo>
                    <a:pt x="2381" y="4173"/>
                  </a:lnTo>
                  <a:lnTo>
                    <a:pt x="2376" y="4114"/>
                  </a:lnTo>
                  <a:lnTo>
                    <a:pt x="2367" y="4053"/>
                  </a:lnTo>
                  <a:lnTo>
                    <a:pt x="2355" y="3994"/>
                  </a:lnTo>
                  <a:lnTo>
                    <a:pt x="2346" y="3936"/>
                  </a:lnTo>
                  <a:lnTo>
                    <a:pt x="2331" y="3877"/>
                  </a:lnTo>
                  <a:lnTo>
                    <a:pt x="2320" y="3817"/>
                  </a:lnTo>
                  <a:lnTo>
                    <a:pt x="2307" y="3755"/>
                  </a:lnTo>
                  <a:lnTo>
                    <a:pt x="2294" y="3692"/>
                  </a:lnTo>
                  <a:lnTo>
                    <a:pt x="2283" y="3629"/>
                  </a:lnTo>
                  <a:lnTo>
                    <a:pt x="2271" y="3562"/>
                  </a:lnTo>
                  <a:lnTo>
                    <a:pt x="2257" y="3462"/>
                  </a:lnTo>
                  <a:lnTo>
                    <a:pt x="2240" y="3419"/>
                  </a:lnTo>
                  <a:lnTo>
                    <a:pt x="2229" y="3378"/>
                  </a:lnTo>
                  <a:lnTo>
                    <a:pt x="2217" y="3333"/>
                  </a:lnTo>
                  <a:lnTo>
                    <a:pt x="2203" y="3283"/>
                  </a:lnTo>
                  <a:lnTo>
                    <a:pt x="2191" y="3231"/>
                  </a:lnTo>
                  <a:lnTo>
                    <a:pt x="2180" y="3179"/>
                  </a:lnTo>
                  <a:lnTo>
                    <a:pt x="2167" y="3122"/>
                  </a:lnTo>
                  <a:lnTo>
                    <a:pt x="2160" y="3079"/>
                  </a:lnTo>
                  <a:lnTo>
                    <a:pt x="2130" y="3034"/>
                  </a:lnTo>
                  <a:lnTo>
                    <a:pt x="2126" y="2986"/>
                  </a:lnTo>
                  <a:lnTo>
                    <a:pt x="2128" y="2946"/>
                  </a:lnTo>
                  <a:lnTo>
                    <a:pt x="2128" y="2908"/>
                  </a:lnTo>
                  <a:lnTo>
                    <a:pt x="2167" y="2868"/>
                  </a:lnTo>
                  <a:lnTo>
                    <a:pt x="2227" y="2844"/>
                  </a:lnTo>
                  <a:lnTo>
                    <a:pt x="2285" y="2824"/>
                  </a:lnTo>
                  <a:lnTo>
                    <a:pt x="2342" y="2805"/>
                  </a:lnTo>
                  <a:lnTo>
                    <a:pt x="2391" y="2779"/>
                  </a:lnTo>
                  <a:lnTo>
                    <a:pt x="2430" y="2744"/>
                  </a:lnTo>
                  <a:lnTo>
                    <a:pt x="2461" y="2692"/>
                  </a:lnTo>
                  <a:lnTo>
                    <a:pt x="2478" y="2604"/>
                  </a:lnTo>
                  <a:lnTo>
                    <a:pt x="2468" y="2565"/>
                  </a:lnTo>
                  <a:lnTo>
                    <a:pt x="2456" y="2515"/>
                  </a:lnTo>
                  <a:lnTo>
                    <a:pt x="2445" y="2461"/>
                  </a:lnTo>
                  <a:lnTo>
                    <a:pt x="2433" y="2401"/>
                  </a:lnTo>
                  <a:lnTo>
                    <a:pt x="2424" y="2342"/>
                  </a:lnTo>
                  <a:lnTo>
                    <a:pt x="2421" y="2279"/>
                  </a:lnTo>
                  <a:lnTo>
                    <a:pt x="2426" y="2214"/>
                  </a:lnTo>
                  <a:lnTo>
                    <a:pt x="2447" y="2124"/>
                  </a:lnTo>
                  <a:lnTo>
                    <a:pt x="2421" y="2076"/>
                  </a:lnTo>
                  <a:lnTo>
                    <a:pt x="2391" y="2026"/>
                  </a:lnTo>
                  <a:lnTo>
                    <a:pt x="2360" y="1984"/>
                  </a:lnTo>
                  <a:lnTo>
                    <a:pt x="2320" y="1937"/>
                  </a:lnTo>
                  <a:lnTo>
                    <a:pt x="2285" y="1901"/>
                  </a:lnTo>
                  <a:lnTo>
                    <a:pt x="2257" y="1847"/>
                  </a:lnTo>
                  <a:lnTo>
                    <a:pt x="2238" y="1801"/>
                  </a:lnTo>
                  <a:lnTo>
                    <a:pt x="2219" y="1754"/>
                  </a:lnTo>
                  <a:lnTo>
                    <a:pt x="2201" y="1702"/>
                  </a:lnTo>
                  <a:lnTo>
                    <a:pt x="2184" y="1650"/>
                  </a:lnTo>
                  <a:lnTo>
                    <a:pt x="2165" y="1594"/>
                  </a:lnTo>
                  <a:lnTo>
                    <a:pt x="2145" y="1536"/>
                  </a:lnTo>
                  <a:lnTo>
                    <a:pt x="2128" y="1488"/>
                  </a:lnTo>
                  <a:lnTo>
                    <a:pt x="2088" y="1482"/>
                  </a:lnTo>
                  <a:lnTo>
                    <a:pt x="2048" y="1447"/>
                  </a:lnTo>
                  <a:lnTo>
                    <a:pt x="2022" y="1404"/>
                  </a:lnTo>
                  <a:lnTo>
                    <a:pt x="2001" y="1362"/>
                  </a:lnTo>
                  <a:lnTo>
                    <a:pt x="1944" y="1322"/>
                  </a:lnTo>
                  <a:lnTo>
                    <a:pt x="1884" y="1261"/>
                  </a:lnTo>
                  <a:lnTo>
                    <a:pt x="1830" y="1194"/>
                  </a:lnTo>
                  <a:lnTo>
                    <a:pt x="1780" y="1120"/>
                  </a:lnTo>
                  <a:lnTo>
                    <a:pt x="1755" y="1083"/>
                  </a:lnTo>
                  <a:lnTo>
                    <a:pt x="1732" y="1045"/>
                  </a:lnTo>
                  <a:lnTo>
                    <a:pt x="1706" y="1008"/>
                  </a:lnTo>
                  <a:lnTo>
                    <a:pt x="1647" y="935"/>
                  </a:lnTo>
                  <a:lnTo>
                    <a:pt x="1581" y="870"/>
                  </a:lnTo>
                  <a:lnTo>
                    <a:pt x="1523" y="822"/>
                  </a:lnTo>
                  <a:lnTo>
                    <a:pt x="1492" y="762"/>
                  </a:lnTo>
                  <a:lnTo>
                    <a:pt x="1466" y="722"/>
                  </a:lnTo>
                  <a:lnTo>
                    <a:pt x="1438" y="684"/>
                  </a:lnTo>
                  <a:lnTo>
                    <a:pt x="1408" y="647"/>
                  </a:lnTo>
                  <a:lnTo>
                    <a:pt x="1340" y="576"/>
                  </a:lnTo>
                  <a:lnTo>
                    <a:pt x="1302" y="541"/>
                  </a:lnTo>
                  <a:lnTo>
                    <a:pt x="1232" y="471"/>
                  </a:lnTo>
                  <a:lnTo>
                    <a:pt x="1164" y="398"/>
                  </a:lnTo>
                  <a:lnTo>
                    <a:pt x="1131" y="361"/>
                  </a:lnTo>
                  <a:lnTo>
                    <a:pt x="1103" y="323"/>
                  </a:lnTo>
                  <a:lnTo>
                    <a:pt x="1077" y="286"/>
                  </a:lnTo>
                  <a:lnTo>
                    <a:pt x="1047" y="223"/>
                  </a:lnTo>
                  <a:lnTo>
                    <a:pt x="1004" y="182"/>
                  </a:lnTo>
                  <a:lnTo>
                    <a:pt x="962" y="140"/>
                  </a:lnTo>
                  <a:lnTo>
                    <a:pt x="913" y="95"/>
                  </a:lnTo>
                  <a:lnTo>
                    <a:pt x="859" y="50"/>
                  </a:lnTo>
                  <a:lnTo>
                    <a:pt x="822" y="20"/>
                  </a:lnTo>
                  <a:lnTo>
                    <a:pt x="793" y="0"/>
                  </a:lnTo>
                  <a:lnTo>
                    <a:pt x="755" y="46"/>
                  </a:lnTo>
                  <a:lnTo>
                    <a:pt x="739" y="95"/>
                  </a:lnTo>
                  <a:lnTo>
                    <a:pt x="725" y="145"/>
                  </a:lnTo>
                  <a:lnTo>
                    <a:pt x="716" y="182"/>
                  </a:lnTo>
                  <a:lnTo>
                    <a:pt x="679" y="171"/>
                  </a:lnTo>
                  <a:lnTo>
                    <a:pt x="640" y="149"/>
                  </a:lnTo>
                  <a:lnTo>
                    <a:pt x="603" y="130"/>
                  </a:lnTo>
                  <a:lnTo>
                    <a:pt x="558" y="128"/>
                  </a:lnTo>
                  <a:lnTo>
                    <a:pt x="530" y="175"/>
                  </a:lnTo>
                  <a:lnTo>
                    <a:pt x="519" y="217"/>
                  </a:lnTo>
                  <a:lnTo>
                    <a:pt x="512" y="262"/>
                  </a:lnTo>
                  <a:lnTo>
                    <a:pt x="507" y="299"/>
                  </a:lnTo>
                  <a:lnTo>
                    <a:pt x="465" y="286"/>
                  </a:lnTo>
                  <a:lnTo>
                    <a:pt x="418" y="271"/>
                  </a:lnTo>
                  <a:lnTo>
                    <a:pt x="378" y="266"/>
                  </a:lnTo>
                  <a:lnTo>
                    <a:pt x="340" y="301"/>
                  </a:lnTo>
                  <a:lnTo>
                    <a:pt x="312" y="346"/>
                  </a:lnTo>
                  <a:lnTo>
                    <a:pt x="286" y="394"/>
                  </a:lnTo>
                  <a:lnTo>
                    <a:pt x="266" y="431"/>
                  </a:lnTo>
                  <a:lnTo>
                    <a:pt x="111" y="457"/>
                  </a:lnTo>
                  <a:lnTo>
                    <a:pt x="73" y="452"/>
                  </a:lnTo>
                  <a:lnTo>
                    <a:pt x="28" y="445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7" name="Freeform 244"/>
            <p:cNvSpPr>
              <a:spLocks/>
            </p:cNvSpPr>
            <p:nvPr/>
          </p:nvSpPr>
          <p:spPr bwMode="auto">
            <a:xfrm>
              <a:off x="2556" y="2400"/>
              <a:ext cx="166" cy="199"/>
            </a:xfrm>
            <a:custGeom>
              <a:avLst/>
              <a:gdLst>
                <a:gd name="T0" fmla="*/ 0 w 1332"/>
                <a:gd name="T1" fmla="*/ 0 h 1592"/>
                <a:gd name="T2" fmla="*/ 0 w 1332"/>
                <a:gd name="T3" fmla="*/ 0 h 1592"/>
                <a:gd name="T4" fmla="*/ 0 w 1332"/>
                <a:gd name="T5" fmla="*/ 0 h 1592"/>
                <a:gd name="T6" fmla="*/ 0 w 1332"/>
                <a:gd name="T7" fmla="*/ 0 h 1592"/>
                <a:gd name="T8" fmla="*/ 0 w 1332"/>
                <a:gd name="T9" fmla="*/ 0 h 1592"/>
                <a:gd name="T10" fmla="*/ 0 w 1332"/>
                <a:gd name="T11" fmla="*/ 0 h 1592"/>
                <a:gd name="T12" fmla="*/ 0 w 1332"/>
                <a:gd name="T13" fmla="*/ 0 h 1592"/>
                <a:gd name="T14" fmla="*/ 0 w 1332"/>
                <a:gd name="T15" fmla="*/ 0 h 1592"/>
                <a:gd name="T16" fmla="*/ 0 w 1332"/>
                <a:gd name="T17" fmla="*/ 0 h 1592"/>
                <a:gd name="T18" fmla="*/ 0 w 1332"/>
                <a:gd name="T19" fmla="*/ 0 h 1592"/>
                <a:gd name="T20" fmla="*/ 0 w 1332"/>
                <a:gd name="T21" fmla="*/ 0 h 1592"/>
                <a:gd name="T22" fmla="*/ 0 w 1332"/>
                <a:gd name="T23" fmla="*/ 0 h 1592"/>
                <a:gd name="T24" fmla="*/ 0 w 1332"/>
                <a:gd name="T25" fmla="*/ 0 h 1592"/>
                <a:gd name="T26" fmla="*/ 0 w 1332"/>
                <a:gd name="T27" fmla="*/ 0 h 1592"/>
                <a:gd name="T28" fmla="*/ 0 w 1332"/>
                <a:gd name="T29" fmla="*/ 0 h 1592"/>
                <a:gd name="T30" fmla="*/ 0 w 1332"/>
                <a:gd name="T31" fmla="*/ 0 h 1592"/>
                <a:gd name="T32" fmla="*/ 0 w 1332"/>
                <a:gd name="T33" fmla="*/ 0 h 1592"/>
                <a:gd name="T34" fmla="*/ 0 w 1332"/>
                <a:gd name="T35" fmla="*/ 0 h 1592"/>
                <a:gd name="T36" fmla="*/ 0 w 1332"/>
                <a:gd name="T37" fmla="*/ 0 h 1592"/>
                <a:gd name="T38" fmla="*/ 0 w 1332"/>
                <a:gd name="T39" fmla="*/ 0 h 1592"/>
                <a:gd name="T40" fmla="*/ 0 w 1332"/>
                <a:gd name="T41" fmla="*/ 0 h 1592"/>
                <a:gd name="T42" fmla="*/ 0 w 1332"/>
                <a:gd name="T43" fmla="*/ 0 h 1592"/>
                <a:gd name="T44" fmla="*/ 0 w 1332"/>
                <a:gd name="T45" fmla="*/ 0 h 1592"/>
                <a:gd name="T46" fmla="*/ 0 w 1332"/>
                <a:gd name="T47" fmla="*/ 0 h 1592"/>
                <a:gd name="T48" fmla="*/ 0 w 1332"/>
                <a:gd name="T49" fmla="*/ 0 h 1592"/>
                <a:gd name="T50" fmla="*/ 0 w 1332"/>
                <a:gd name="T51" fmla="*/ 0 h 1592"/>
                <a:gd name="T52" fmla="*/ 0 w 1332"/>
                <a:gd name="T53" fmla="*/ 0 h 1592"/>
                <a:gd name="T54" fmla="*/ 0 w 1332"/>
                <a:gd name="T55" fmla="*/ 0 h 1592"/>
                <a:gd name="T56" fmla="*/ 0 w 1332"/>
                <a:gd name="T57" fmla="*/ 0 h 1592"/>
                <a:gd name="T58" fmla="*/ 0 w 1332"/>
                <a:gd name="T59" fmla="*/ 0 h 1592"/>
                <a:gd name="T60" fmla="*/ 0 w 1332"/>
                <a:gd name="T61" fmla="*/ 0 h 1592"/>
                <a:gd name="T62" fmla="*/ 0 w 1332"/>
                <a:gd name="T63" fmla="*/ 0 h 1592"/>
                <a:gd name="T64" fmla="*/ 0 w 1332"/>
                <a:gd name="T65" fmla="*/ 0 h 1592"/>
                <a:gd name="T66" fmla="*/ 0 w 1332"/>
                <a:gd name="T67" fmla="*/ 0 h 1592"/>
                <a:gd name="T68" fmla="*/ 0 w 1332"/>
                <a:gd name="T69" fmla="*/ 0 h 1592"/>
                <a:gd name="T70" fmla="*/ 0 w 1332"/>
                <a:gd name="T71" fmla="*/ 0 h 1592"/>
                <a:gd name="T72" fmla="*/ 0 w 1332"/>
                <a:gd name="T73" fmla="*/ 0 h 1592"/>
                <a:gd name="T74" fmla="*/ 0 w 1332"/>
                <a:gd name="T75" fmla="*/ 0 h 1592"/>
                <a:gd name="T76" fmla="*/ 0 w 1332"/>
                <a:gd name="T77" fmla="*/ 0 h 1592"/>
                <a:gd name="T78" fmla="*/ 0 w 1332"/>
                <a:gd name="T79" fmla="*/ 0 h 1592"/>
                <a:gd name="T80" fmla="*/ 0 w 1332"/>
                <a:gd name="T81" fmla="*/ 0 h 1592"/>
                <a:gd name="T82" fmla="*/ 0 w 1332"/>
                <a:gd name="T83" fmla="*/ 0 h 1592"/>
                <a:gd name="T84" fmla="*/ 0 w 1332"/>
                <a:gd name="T85" fmla="*/ 0 h 1592"/>
                <a:gd name="T86" fmla="*/ 0 w 1332"/>
                <a:gd name="T87" fmla="*/ 0 h 1592"/>
                <a:gd name="T88" fmla="*/ 0 w 1332"/>
                <a:gd name="T89" fmla="*/ 0 h 1592"/>
                <a:gd name="T90" fmla="*/ 0 w 1332"/>
                <a:gd name="T91" fmla="*/ 0 h 1592"/>
                <a:gd name="T92" fmla="*/ 0 w 1332"/>
                <a:gd name="T93" fmla="*/ 0 h 1592"/>
                <a:gd name="T94" fmla="*/ 0 w 1332"/>
                <a:gd name="T95" fmla="*/ 0 h 1592"/>
                <a:gd name="T96" fmla="*/ 0 w 1332"/>
                <a:gd name="T97" fmla="*/ 0 h 1592"/>
                <a:gd name="T98" fmla="*/ 0 w 1332"/>
                <a:gd name="T99" fmla="*/ 0 h 1592"/>
                <a:gd name="T100" fmla="*/ 0 w 1332"/>
                <a:gd name="T101" fmla="*/ 0 h 1592"/>
                <a:gd name="T102" fmla="*/ 0 w 1332"/>
                <a:gd name="T103" fmla="*/ 0 h 1592"/>
                <a:gd name="T104" fmla="*/ 0 w 1332"/>
                <a:gd name="T105" fmla="*/ 0 h 1592"/>
                <a:gd name="T106" fmla="*/ 0 w 1332"/>
                <a:gd name="T107" fmla="*/ 0 h 1592"/>
                <a:gd name="T108" fmla="*/ 0 w 1332"/>
                <a:gd name="T109" fmla="*/ 0 h 1592"/>
                <a:gd name="T110" fmla="*/ 0 w 1332"/>
                <a:gd name="T111" fmla="*/ 0 h 1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2"/>
                <a:gd name="T169" fmla="*/ 0 h 1592"/>
                <a:gd name="T170" fmla="*/ 1332 w 1332"/>
                <a:gd name="T171" fmla="*/ 1592 h 15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2" h="1592">
                  <a:moveTo>
                    <a:pt x="221" y="37"/>
                  </a:moveTo>
                  <a:lnTo>
                    <a:pt x="236" y="96"/>
                  </a:lnTo>
                  <a:lnTo>
                    <a:pt x="243" y="133"/>
                  </a:lnTo>
                  <a:lnTo>
                    <a:pt x="247" y="171"/>
                  </a:lnTo>
                  <a:lnTo>
                    <a:pt x="243" y="208"/>
                  </a:lnTo>
                  <a:lnTo>
                    <a:pt x="236" y="249"/>
                  </a:lnTo>
                  <a:lnTo>
                    <a:pt x="227" y="288"/>
                  </a:lnTo>
                  <a:lnTo>
                    <a:pt x="218" y="327"/>
                  </a:lnTo>
                  <a:lnTo>
                    <a:pt x="204" y="368"/>
                  </a:lnTo>
                  <a:lnTo>
                    <a:pt x="189" y="413"/>
                  </a:lnTo>
                  <a:lnTo>
                    <a:pt x="173" y="455"/>
                  </a:lnTo>
                  <a:lnTo>
                    <a:pt x="157" y="502"/>
                  </a:lnTo>
                  <a:lnTo>
                    <a:pt x="143" y="548"/>
                  </a:lnTo>
                  <a:lnTo>
                    <a:pt x="126" y="600"/>
                  </a:lnTo>
                  <a:lnTo>
                    <a:pt x="113" y="651"/>
                  </a:lnTo>
                  <a:lnTo>
                    <a:pt x="96" y="734"/>
                  </a:lnTo>
                  <a:lnTo>
                    <a:pt x="63" y="766"/>
                  </a:lnTo>
                  <a:lnTo>
                    <a:pt x="56" y="846"/>
                  </a:lnTo>
                  <a:lnTo>
                    <a:pt x="51" y="898"/>
                  </a:lnTo>
                  <a:lnTo>
                    <a:pt x="49" y="947"/>
                  </a:lnTo>
                  <a:lnTo>
                    <a:pt x="44" y="997"/>
                  </a:lnTo>
                  <a:lnTo>
                    <a:pt x="40" y="1043"/>
                  </a:lnTo>
                  <a:lnTo>
                    <a:pt x="37" y="1090"/>
                  </a:lnTo>
                  <a:lnTo>
                    <a:pt x="33" y="1135"/>
                  </a:lnTo>
                  <a:lnTo>
                    <a:pt x="31" y="1179"/>
                  </a:lnTo>
                  <a:lnTo>
                    <a:pt x="26" y="1224"/>
                  </a:lnTo>
                  <a:lnTo>
                    <a:pt x="20" y="1266"/>
                  </a:lnTo>
                  <a:lnTo>
                    <a:pt x="18" y="1311"/>
                  </a:lnTo>
                  <a:lnTo>
                    <a:pt x="14" y="1354"/>
                  </a:lnTo>
                  <a:lnTo>
                    <a:pt x="9" y="1395"/>
                  </a:lnTo>
                  <a:lnTo>
                    <a:pt x="5" y="1438"/>
                  </a:lnTo>
                  <a:lnTo>
                    <a:pt x="0" y="1499"/>
                  </a:lnTo>
                  <a:lnTo>
                    <a:pt x="40" y="1531"/>
                  </a:lnTo>
                  <a:lnTo>
                    <a:pt x="77" y="1546"/>
                  </a:lnTo>
                  <a:lnTo>
                    <a:pt x="124" y="1555"/>
                  </a:lnTo>
                  <a:lnTo>
                    <a:pt x="159" y="1560"/>
                  </a:lnTo>
                  <a:lnTo>
                    <a:pt x="208" y="1560"/>
                  </a:lnTo>
                  <a:lnTo>
                    <a:pt x="281" y="1560"/>
                  </a:lnTo>
                  <a:lnTo>
                    <a:pt x="353" y="1560"/>
                  </a:lnTo>
                  <a:lnTo>
                    <a:pt x="394" y="1560"/>
                  </a:lnTo>
                  <a:lnTo>
                    <a:pt x="433" y="1560"/>
                  </a:lnTo>
                  <a:lnTo>
                    <a:pt x="474" y="1560"/>
                  </a:lnTo>
                  <a:lnTo>
                    <a:pt x="515" y="1560"/>
                  </a:lnTo>
                  <a:lnTo>
                    <a:pt x="560" y="1560"/>
                  </a:lnTo>
                  <a:lnTo>
                    <a:pt x="605" y="1560"/>
                  </a:lnTo>
                  <a:lnTo>
                    <a:pt x="649" y="1560"/>
                  </a:lnTo>
                  <a:lnTo>
                    <a:pt x="699" y="1560"/>
                  </a:lnTo>
                  <a:lnTo>
                    <a:pt x="746" y="1560"/>
                  </a:lnTo>
                  <a:lnTo>
                    <a:pt x="823" y="1560"/>
                  </a:lnTo>
                  <a:lnTo>
                    <a:pt x="863" y="1571"/>
                  </a:lnTo>
                  <a:lnTo>
                    <a:pt x="902" y="1576"/>
                  </a:lnTo>
                  <a:lnTo>
                    <a:pt x="950" y="1583"/>
                  </a:lnTo>
                  <a:lnTo>
                    <a:pt x="1001" y="1590"/>
                  </a:lnTo>
                  <a:lnTo>
                    <a:pt x="1045" y="1592"/>
                  </a:lnTo>
                  <a:lnTo>
                    <a:pt x="1084" y="1579"/>
                  </a:lnTo>
                  <a:lnTo>
                    <a:pt x="1133" y="1560"/>
                  </a:lnTo>
                  <a:lnTo>
                    <a:pt x="1179" y="1543"/>
                  </a:lnTo>
                  <a:lnTo>
                    <a:pt x="1226" y="1525"/>
                  </a:lnTo>
                  <a:lnTo>
                    <a:pt x="1276" y="1508"/>
                  </a:lnTo>
                  <a:lnTo>
                    <a:pt x="1302" y="1499"/>
                  </a:lnTo>
                  <a:lnTo>
                    <a:pt x="1302" y="1417"/>
                  </a:lnTo>
                  <a:lnTo>
                    <a:pt x="1302" y="1360"/>
                  </a:lnTo>
                  <a:lnTo>
                    <a:pt x="1302" y="1304"/>
                  </a:lnTo>
                  <a:lnTo>
                    <a:pt x="1302" y="1248"/>
                  </a:lnTo>
                  <a:lnTo>
                    <a:pt x="1302" y="1189"/>
                  </a:lnTo>
                  <a:lnTo>
                    <a:pt x="1302" y="1133"/>
                  </a:lnTo>
                  <a:lnTo>
                    <a:pt x="1304" y="1073"/>
                  </a:lnTo>
                  <a:lnTo>
                    <a:pt x="1304" y="1015"/>
                  </a:lnTo>
                  <a:lnTo>
                    <a:pt x="1306" y="956"/>
                  </a:lnTo>
                  <a:lnTo>
                    <a:pt x="1309" y="896"/>
                  </a:lnTo>
                  <a:lnTo>
                    <a:pt x="1311" y="835"/>
                  </a:lnTo>
                  <a:lnTo>
                    <a:pt x="1315" y="772"/>
                  </a:lnTo>
                  <a:lnTo>
                    <a:pt x="1318" y="708"/>
                  </a:lnTo>
                  <a:lnTo>
                    <a:pt x="1322" y="645"/>
                  </a:lnTo>
                  <a:lnTo>
                    <a:pt x="1332" y="543"/>
                  </a:lnTo>
                  <a:lnTo>
                    <a:pt x="1320" y="582"/>
                  </a:lnTo>
                  <a:lnTo>
                    <a:pt x="1332" y="543"/>
                  </a:lnTo>
                  <a:lnTo>
                    <a:pt x="1325" y="504"/>
                  </a:lnTo>
                  <a:lnTo>
                    <a:pt x="1320" y="459"/>
                  </a:lnTo>
                  <a:lnTo>
                    <a:pt x="1320" y="403"/>
                  </a:lnTo>
                  <a:lnTo>
                    <a:pt x="1320" y="359"/>
                  </a:lnTo>
                  <a:lnTo>
                    <a:pt x="1325" y="305"/>
                  </a:lnTo>
                  <a:lnTo>
                    <a:pt x="1332" y="227"/>
                  </a:lnTo>
                  <a:lnTo>
                    <a:pt x="1318" y="264"/>
                  </a:lnTo>
                  <a:lnTo>
                    <a:pt x="1332" y="227"/>
                  </a:lnTo>
                  <a:lnTo>
                    <a:pt x="1297" y="189"/>
                  </a:lnTo>
                  <a:lnTo>
                    <a:pt x="1302" y="161"/>
                  </a:lnTo>
                  <a:lnTo>
                    <a:pt x="1241" y="161"/>
                  </a:lnTo>
                  <a:lnTo>
                    <a:pt x="1203" y="159"/>
                  </a:lnTo>
                  <a:lnTo>
                    <a:pt x="1133" y="154"/>
                  </a:lnTo>
                  <a:lnTo>
                    <a:pt x="1071" y="150"/>
                  </a:lnTo>
                  <a:lnTo>
                    <a:pt x="1017" y="147"/>
                  </a:lnTo>
                  <a:lnTo>
                    <a:pt x="969" y="143"/>
                  </a:lnTo>
                  <a:lnTo>
                    <a:pt x="924" y="138"/>
                  </a:lnTo>
                  <a:lnTo>
                    <a:pt x="882" y="133"/>
                  </a:lnTo>
                  <a:lnTo>
                    <a:pt x="856" y="131"/>
                  </a:lnTo>
                  <a:lnTo>
                    <a:pt x="820" y="89"/>
                  </a:lnTo>
                  <a:lnTo>
                    <a:pt x="802" y="48"/>
                  </a:lnTo>
                  <a:lnTo>
                    <a:pt x="792" y="7"/>
                  </a:lnTo>
                  <a:lnTo>
                    <a:pt x="746" y="0"/>
                  </a:lnTo>
                  <a:lnTo>
                    <a:pt x="699" y="18"/>
                  </a:lnTo>
                  <a:lnTo>
                    <a:pt x="658" y="37"/>
                  </a:lnTo>
                  <a:lnTo>
                    <a:pt x="614" y="46"/>
                  </a:lnTo>
                  <a:lnTo>
                    <a:pt x="572" y="37"/>
                  </a:lnTo>
                  <a:lnTo>
                    <a:pt x="526" y="28"/>
                  </a:lnTo>
                  <a:lnTo>
                    <a:pt x="487" y="20"/>
                  </a:lnTo>
                  <a:lnTo>
                    <a:pt x="448" y="16"/>
                  </a:lnTo>
                  <a:lnTo>
                    <a:pt x="407" y="13"/>
                  </a:lnTo>
                  <a:lnTo>
                    <a:pt x="364" y="16"/>
                  </a:lnTo>
                  <a:lnTo>
                    <a:pt x="314" y="20"/>
                  </a:lnTo>
                  <a:lnTo>
                    <a:pt x="262" y="28"/>
                  </a:lnTo>
                  <a:lnTo>
                    <a:pt x="221" y="3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8" name="Freeform 245"/>
            <p:cNvSpPr>
              <a:spLocks/>
            </p:cNvSpPr>
            <p:nvPr/>
          </p:nvSpPr>
          <p:spPr bwMode="auto">
            <a:xfrm>
              <a:off x="2719" y="2461"/>
              <a:ext cx="146" cy="135"/>
            </a:xfrm>
            <a:custGeom>
              <a:avLst/>
              <a:gdLst>
                <a:gd name="T0" fmla="*/ 0 w 1172"/>
                <a:gd name="T1" fmla="*/ 0 h 1083"/>
                <a:gd name="T2" fmla="*/ 0 w 1172"/>
                <a:gd name="T3" fmla="*/ 0 h 1083"/>
                <a:gd name="T4" fmla="*/ 0 w 1172"/>
                <a:gd name="T5" fmla="*/ 0 h 1083"/>
                <a:gd name="T6" fmla="*/ 0 w 1172"/>
                <a:gd name="T7" fmla="*/ 0 h 1083"/>
                <a:gd name="T8" fmla="*/ 0 w 1172"/>
                <a:gd name="T9" fmla="*/ 0 h 1083"/>
                <a:gd name="T10" fmla="*/ 0 w 1172"/>
                <a:gd name="T11" fmla="*/ 0 h 1083"/>
                <a:gd name="T12" fmla="*/ 0 w 1172"/>
                <a:gd name="T13" fmla="*/ 0 h 1083"/>
                <a:gd name="T14" fmla="*/ 0 w 1172"/>
                <a:gd name="T15" fmla="*/ 0 h 1083"/>
                <a:gd name="T16" fmla="*/ 0 w 1172"/>
                <a:gd name="T17" fmla="*/ 0 h 1083"/>
                <a:gd name="T18" fmla="*/ 0 w 1172"/>
                <a:gd name="T19" fmla="*/ 0 h 1083"/>
                <a:gd name="T20" fmla="*/ 0 w 1172"/>
                <a:gd name="T21" fmla="*/ 0 h 1083"/>
                <a:gd name="T22" fmla="*/ 0 w 1172"/>
                <a:gd name="T23" fmla="*/ 0 h 1083"/>
                <a:gd name="T24" fmla="*/ 0 w 1172"/>
                <a:gd name="T25" fmla="*/ 0 h 1083"/>
                <a:gd name="T26" fmla="*/ 0 w 1172"/>
                <a:gd name="T27" fmla="*/ 0 h 1083"/>
                <a:gd name="T28" fmla="*/ 0 w 1172"/>
                <a:gd name="T29" fmla="*/ 0 h 1083"/>
                <a:gd name="T30" fmla="*/ 0 w 1172"/>
                <a:gd name="T31" fmla="*/ 0 h 1083"/>
                <a:gd name="T32" fmla="*/ 0 w 1172"/>
                <a:gd name="T33" fmla="*/ 0 h 1083"/>
                <a:gd name="T34" fmla="*/ 0 w 1172"/>
                <a:gd name="T35" fmla="*/ 0 h 1083"/>
                <a:gd name="T36" fmla="*/ 0 w 1172"/>
                <a:gd name="T37" fmla="*/ 0 h 1083"/>
                <a:gd name="T38" fmla="*/ 0 w 1172"/>
                <a:gd name="T39" fmla="*/ 0 h 1083"/>
                <a:gd name="T40" fmla="*/ 0 w 1172"/>
                <a:gd name="T41" fmla="*/ 0 h 1083"/>
                <a:gd name="T42" fmla="*/ 0 w 1172"/>
                <a:gd name="T43" fmla="*/ 0 h 1083"/>
                <a:gd name="T44" fmla="*/ 0 w 1172"/>
                <a:gd name="T45" fmla="*/ 0 h 1083"/>
                <a:gd name="T46" fmla="*/ 0 w 1172"/>
                <a:gd name="T47" fmla="*/ 0 h 1083"/>
                <a:gd name="T48" fmla="*/ 0 w 1172"/>
                <a:gd name="T49" fmla="*/ 0 h 1083"/>
                <a:gd name="T50" fmla="*/ 0 w 1172"/>
                <a:gd name="T51" fmla="*/ 0 h 1083"/>
                <a:gd name="T52" fmla="*/ 0 w 1172"/>
                <a:gd name="T53" fmla="*/ 0 h 1083"/>
                <a:gd name="T54" fmla="*/ 0 w 1172"/>
                <a:gd name="T55" fmla="*/ 0 h 1083"/>
                <a:gd name="T56" fmla="*/ 0 w 1172"/>
                <a:gd name="T57" fmla="*/ 0 h 1083"/>
                <a:gd name="T58" fmla="*/ 0 w 1172"/>
                <a:gd name="T59" fmla="*/ 0 h 1083"/>
                <a:gd name="T60" fmla="*/ 0 w 1172"/>
                <a:gd name="T61" fmla="*/ 0 h 1083"/>
                <a:gd name="T62" fmla="*/ 0 w 1172"/>
                <a:gd name="T63" fmla="*/ 0 h 1083"/>
                <a:gd name="T64" fmla="*/ 0 w 1172"/>
                <a:gd name="T65" fmla="*/ 0 h 1083"/>
                <a:gd name="T66" fmla="*/ 0 w 1172"/>
                <a:gd name="T67" fmla="*/ 0 h 1083"/>
                <a:gd name="T68" fmla="*/ 0 w 1172"/>
                <a:gd name="T69" fmla="*/ 0 h 1083"/>
                <a:gd name="T70" fmla="*/ 0 w 1172"/>
                <a:gd name="T71" fmla="*/ 0 h 1083"/>
                <a:gd name="T72" fmla="*/ 0 w 1172"/>
                <a:gd name="T73" fmla="*/ 0 h 1083"/>
                <a:gd name="T74" fmla="*/ 0 w 1172"/>
                <a:gd name="T75" fmla="*/ 0 h 1083"/>
                <a:gd name="T76" fmla="*/ 0 w 1172"/>
                <a:gd name="T77" fmla="*/ 0 h 1083"/>
                <a:gd name="T78" fmla="*/ 0 w 1172"/>
                <a:gd name="T79" fmla="*/ 0 h 1083"/>
                <a:gd name="T80" fmla="*/ 0 w 1172"/>
                <a:gd name="T81" fmla="*/ 0 h 10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2"/>
                <a:gd name="T124" fmla="*/ 0 h 1083"/>
                <a:gd name="T125" fmla="*/ 1172 w 1172"/>
                <a:gd name="T126" fmla="*/ 1083 h 10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2" h="1083">
                  <a:moveTo>
                    <a:pt x="30" y="60"/>
                  </a:moveTo>
                  <a:lnTo>
                    <a:pt x="21" y="162"/>
                  </a:lnTo>
                  <a:lnTo>
                    <a:pt x="16" y="225"/>
                  </a:lnTo>
                  <a:lnTo>
                    <a:pt x="14" y="289"/>
                  </a:lnTo>
                  <a:lnTo>
                    <a:pt x="9" y="352"/>
                  </a:lnTo>
                  <a:lnTo>
                    <a:pt x="7" y="413"/>
                  </a:lnTo>
                  <a:lnTo>
                    <a:pt x="5" y="473"/>
                  </a:lnTo>
                  <a:lnTo>
                    <a:pt x="2" y="532"/>
                  </a:lnTo>
                  <a:lnTo>
                    <a:pt x="2" y="590"/>
                  </a:lnTo>
                  <a:lnTo>
                    <a:pt x="0" y="650"/>
                  </a:lnTo>
                  <a:lnTo>
                    <a:pt x="0" y="709"/>
                  </a:lnTo>
                  <a:lnTo>
                    <a:pt x="0" y="765"/>
                  </a:lnTo>
                  <a:lnTo>
                    <a:pt x="0" y="821"/>
                  </a:lnTo>
                  <a:lnTo>
                    <a:pt x="0" y="877"/>
                  </a:lnTo>
                  <a:lnTo>
                    <a:pt x="0" y="934"/>
                  </a:lnTo>
                  <a:lnTo>
                    <a:pt x="0" y="1016"/>
                  </a:lnTo>
                  <a:lnTo>
                    <a:pt x="0" y="978"/>
                  </a:lnTo>
                  <a:lnTo>
                    <a:pt x="0" y="1016"/>
                  </a:lnTo>
                  <a:lnTo>
                    <a:pt x="37" y="1027"/>
                  </a:lnTo>
                  <a:lnTo>
                    <a:pt x="84" y="1039"/>
                  </a:lnTo>
                  <a:lnTo>
                    <a:pt x="136" y="1048"/>
                  </a:lnTo>
                  <a:lnTo>
                    <a:pt x="190" y="1060"/>
                  </a:lnTo>
                  <a:lnTo>
                    <a:pt x="230" y="1068"/>
                  </a:lnTo>
                  <a:lnTo>
                    <a:pt x="284" y="1077"/>
                  </a:lnTo>
                  <a:lnTo>
                    <a:pt x="321" y="1074"/>
                  </a:lnTo>
                  <a:lnTo>
                    <a:pt x="377" y="1072"/>
                  </a:lnTo>
                  <a:lnTo>
                    <a:pt x="434" y="1068"/>
                  </a:lnTo>
                  <a:lnTo>
                    <a:pt x="493" y="1063"/>
                  </a:lnTo>
                  <a:lnTo>
                    <a:pt x="554" y="1060"/>
                  </a:lnTo>
                  <a:lnTo>
                    <a:pt x="617" y="1055"/>
                  </a:lnTo>
                  <a:lnTo>
                    <a:pt x="677" y="1051"/>
                  </a:lnTo>
                  <a:lnTo>
                    <a:pt x="760" y="1044"/>
                  </a:lnTo>
                  <a:lnTo>
                    <a:pt x="807" y="1065"/>
                  </a:lnTo>
                  <a:lnTo>
                    <a:pt x="852" y="1077"/>
                  </a:lnTo>
                  <a:lnTo>
                    <a:pt x="898" y="1081"/>
                  </a:lnTo>
                  <a:lnTo>
                    <a:pt x="945" y="1083"/>
                  </a:lnTo>
                  <a:lnTo>
                    <a:pt x="992" y="1079"/>
                  </a:lnTo>
                  <a:lnTo>
                    <a:pt x="1039" y="1072"/>
                  </a:lnTo>
                  <a:lnTo>
                    <a:pt x="1081" y="1057"/>
                  </a:lnTo>
                  <a:lnTo>
                    <a:pt x="1112" y="1044"/>
                  </a:lnTo>
                  <a:lnTo>
                    <a:pt x="1142" y="992"/>
                  </a:lnTo>
                  <a:lnTo>
                    <a:pt x="1157" y="953"/>
                  </a:lnTo>
                  <a:lnTo>
                    <a:pt x="1166" y="915"/>
                  </a:lnTo>
                  <a:lnTo>
                    <a:pt x="1170" y="873"/>
                  </a:lnTo>
                  <a:lnTo>
                    <a:pt x="1172" y="832"/>
                  </a:lnTo>
                  <a:lnTo>
                    <a:pt x="1172" y="791"/>
                  </a:lnTo>
                  <a:lnTo>
                    <a:pt x="1168" y="746"/>
                  </a:lnTo>
                  <a:lnTo>
                    <a:pt x="1163" y="704"/>
                  </a:lnTo>
                  <a:lnTo>
                    <a:pt x="1159" y="661"/>
                  </a:lnTo>
                  <a:lnTo>
                    <a:pt x="1151" y="619"/>
                  </a:lnTo>
                  <a:lnTo>
                    <a:pt x="1147" y="579"/>
                  </a:lnTo>
                  <a:lnTo>
                    <a:pt x="1142" y="540"/>
                  </a:lnTo>
                  <a:lnTo>
                    <a:pt x="1138" y="499"/>
                  </a:lnTo>
                  <a:lnTo>
                    <a:pt x="1140" y="410"/>
                  </a:lnTo>
                  <a:lnTo>
                    <a:pt x="1126" y="352"/>
                  </a:lnTo>
                  <a:lnTo>
                    <a:pt x="1114" y="305"/>
                  </a:lnTo>
                  <a:lnTo>
                    <a:pt x="1100" y="257"/>
                  </a:lnTo>
                  <a:lnTo>
                    <a:pt x="1086" y="209"/>
                  </a:lnTo>
                  <a:lnTo>
                    <a:pt x="1070" y="162"/>
                  </a:lnTo>
                  <a:lnTo>
                    <a:pt x="1051" y="114"/>
                  </a:lnTo>
                  <a:lnTo>
                    <a:pt x="1030" y="68"/>
                  </a:lnTo>
                  <a:lnTo>
                    <a:pt x="1013" y="30"/>
                  </a:lnTo>
                  <a:lnTo>
                    <a:pt x="919" y="37"/>
                  </a:lnTo>
                  <a:lnTo>
                    <a:pt x="865" y="37"/>
                  </a:lnTo>
                  <a:lnTo>
                    <a:pt x="811" y="37"/>
                  </a:lnTo>
                  <a:lnTo>
                    <a:pt x="762" y="35"/>
                  </a:lnTo>
                  <a:lnTo>
                    <a:pt x="713" y="32"/>
                  </a:lnTo>
                  <a:lnTo>
                    <a:pt x="666" y="28"/>
                  </a:lnTo>
                  <a:lnTo>
                    <a:pt x="621" y="26"/>
                  </a:lnTo>
                  <a:lnTo>
                    <a:pt x="577" y="21"/>
                  </a:lnTo>
                  <a:lnTo>
                    <a:pt x="535" y="17"/>
                  </a:lnTo>
                  <a:lnTo>
                    <a:pt x="491" y="12"/>
                  </a:lnTo>
                  <a:lnTo>
                    <a:pt x="446" y="6"/>
                  </a:lnTo>
                  <a:lnTo>
                    <a:pt x="398" y="4"/>
                  </a:lnTo>
                  <a:lnTo>
                    <a:pt x="349" y="2"/>
                  </a:lnTo>
                  <a:lnTo>
                    <a:pt x="301" y="0"/>
                  </a:lnTo>
                  <a:lnTo>
                    <a:pt x="221" y="0"/>
                  </a:lnTo>
                  <a:lnTo>
                    <a:pt x="171" y="17"/>
                  </a:lnTo>
                  <a:lnTo>
                    <a:pt x="132" y="26"/>
                  </a:lnTo>
                  <a:lnTo>
                    <a:pt x="93" y="37"/>
                  </a:lnTo>
                  <a:lnTo>
                    <a:pt x="50" y="51"/>
                  </a:lnTo>
                  <a:lnTo>
                    <a:pt x="11" y="4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69" name="Freeform 246"/>
            <p:cNvSpPr>
              <a:spLocks/>
            </p:cNvSpPr>
            <p:nvPr/>
          </p:nvSpPr>
          <p:spPr bwMode="auto">
            <a:xfrm>
              <a:off x="2023" y="2695"/>
              <a:ext cx="405" cy="450"/>
            </a:xfrm>
            <a:custGeom>
              <a:avLst/>
              <a:gdLst>
                <a:gd name="T0" fmla="*/ 0 w 3245"/>
                <a:gd name="T1" fmla="*/ 0 h 3596"/>
                <a:gd name="T2" fmla="*/ 0 w 3245"/>
                <a:gd name="T3" fmla="*/ 0 h 3596"/>
                <a:gd name="T4" fmla="*/ 0 w 3245"/>
                <a:gd name="T5" fmla="*/ 0 h 3596"/>
                <a:gd name="T6" fmla="*/ 0 w 3245"/>
                <a:gd name="T7" fmla="*/ 0 h 3596"/>
                <a:gd name="T8" fmla="*/ 0 w 3245"/>
                <a:gd name="T9" fmla="*/ 0 h 3596"/>
                <a:gd name="T10" fmla="*/ 0 w 3245"/>
                <a:gd name="T11" fmla="*/ 0 h 3596"/>
                <a:gd name="T12" fmla="*/ 0 w 3245"/>
                <a:gd name="T13" fmla="*/ 0 h 3596"/>
                <a:gd name="T14" fmla="*/ 0 w 3245"/>
                <a:gd name="T15" fmla="*/ 0 h 3596"/>
                <a:gd name="T16" fmla="*/ 0 w 3245"/>
                <a:gd name="T17" fmla="*/ 0 h 3596"/>
                <a:gd name="T18" fmla="*/ 0 w 3245"/>
                <a:gd name="T19" fmla="*/ 0 h 3596"/>
                <a:gd name="T20" fmla="*/ 0 w 3245"/>
                <a:gd name="T21" fmla="*/ 0 h 3596"/>
                <a:gd name="T22" fmla="*/ 0 w 3245"/>
                <a:gd name="T23" fmla="*/ 0 h 3596"/>
                <a:gd name="T24" fmla="*/ 0 w 3245"/>
                <a:gd name="T25" fmla="*/ 0 h 3596"/>
                <a:gd name="T26" fmla="*/ 0 w 3245"/>
                <a:gd name="T27" fmla="*/ 0 h 3596"/>
                <a:gd name="T28" fmla="*/ 0 w 3245"/>
                <a:gd name="T29" fmla="*/ 0 h 3596"/>
                <a:gd name="T30" fmla="*/ 0 w 3245"/>
                <a:gd name="T31" fmla="*/ 0 h 3596"/>
                <a:gd name="T32" fmla="*/ 0 w 3245"/>
                <a:gd name="T33" fmla="*/ 0 h 3596"/>
                <a:gd name="T34" fmla="*/ 0 w 3245"/>
                <a:gd name="T35" fmla="*/ 0 h 3596"/>
                <a:gd name="T36" fmla="*/ 0 w 3245"/>
                <a:gd name="T37" fmla="*/ 0 h 3596"/>
                <a:gd name="T38" fmla="*/ 0 w 3245"/>
                <a:gd name="T39" fmla="*/ 0 h 3596"/>
                <a:gd name="T40" fmla="*/ 0 w 3245"/>
                <a:gd name="T41" fmla="*/ 0 h 3596"/>
                <a:gd name="T42" fmla="*/ 0 w 3245"/>
                <a:gd name="T43" fmla="*/ 0 h 3596"/>
                <a:gd name="T44" fmla="*/ 0 w 3245"/>
                <a:gd name="T45" fmla="*/ 0 h 3596"/>
                <a:gd name="T46" fmla="*/ 0 w 3245"/>
                <a:gd name="T47" fmla="*/ 0 h 3596"/>
                <a:gd name="T48" fmla="*/ 0 w 3245"/>
                <a:gd name="T49" fmla="*/ 0 h 3596"/>
                <a:gd name="T50" fmla="*/ 0 w 3245"/>
                <a:gd name="T51" fmla="*/ 0 h 3596"/>
                <a:gd name="T52" fmla="*/ 0 w 3245"/>
                <a:gd name="T53" fmla="*/ 0 h 3596"/>
                <a:gd name="T54" fmla="*/ 0 w 3245"/>
                <a:gd name="T55" fmla="*/ 0 h 3596"/>
                <a:gd name="T56" fmla="*/ 0 w 3245"/>
                <a:gd name="T57" fmla="*/ 0 h 3596"/>
                <a:gd name="T58" fmla="*/ 0 w 3245"/>
                <a:gd name="T59" fmla="*/ 0 h 3596"/>
                <a:gd name="T60" fmla="*/ 0 w 3245"/>
                <a:gd name="T61" fmla="*/ 0 h 3596"/>
                <a:gd name="T62" fmla="*/ 0 w 3245"/>
                <a:gd name="T63" fmla="*/ 0 h 3596"/>
                <a:gd name="T64" fmla="*/ 0 w 3245"/>
                <a:gd name="T65" fmla="*/ 0 h 3596"/>
                <a:gd name="T66" fmla="*/ 0 w 3245"/>
                <a:gd name="T67" fmla="*/ 0 h 3596"/>
                <a:gd name="T68" fmla="*/ 0 w 3245"/>
                <a:gd name="T69" fmla="*/ 0 h 3596"/>
                <a:gd name="T70" fmla="*/ 0 w 3245"/>
                <a:gd name="T71" fmla="*/ 0 h 3596"/>
                <a:gd name="T72" fmla="*/ 0 w 3245"/>
                <a:gd name="T73" fmla="*/ 0 h 3596"/>
                <a:gd name="T74" fmla="*/ 0 w 3245"/>
                <a:gd name="T75" fmla="*/ 0 h 3596"/>
                <a:gd name="T76" fmla="*/ 0 w 3245"/>
                <a:gd name="T77" fmla="*/ 0 h 3596"/>
                <a:gd name="T78" fmla="*/ 0 w 3245"/>
                <a:gd name="T79" fmla="*/ 0 h 3596"/>
                <a:gd name="T80" fmla="*/ 0 w 3245"/>
                <a:gd name="T81" fmla="*/ 0 h 3596"/>
                <a:gd name="T82" fmla="*/ 0 w 3245"/>
                <a:gd name="T83" fmla="*/ 0 h 3596"/>
                <a:gd name="T84" fmla="*/ 0 w 3245"/>
                <a:gd name="T85" fmla="*/ 0 h 3596"/>
                <a:gd name="T86" fmla="*/ 0 w 3245"/>
                <a:gd name="T87" fmla="*/ 0 h 3596"/>
                <a:gd name="T88" fmla="*/ 0 w 3245"/>
                <a:gd name="T89" fmla="*/ 0 h 3596"/>
                <a:gd name="T90" fmla="*/ 0 w 3245"/>
                <a:gd name="T91" fmla="*/ 0 h 3596"/>
                <a:gd name="T92" fmla="*/ 0 w 3245"/>
                <a:gd name="T93" fmla="*/ 0 h 3596"/>
                <a:gd name="T94" fmla="*/ 0 w 3245"/>
                <a:gd name="T95" fmla="*/ 0 h 3596"/>
                <a:gd name="T96" fmla="*/ 0 w 3245"/>
                <a:gd name="T97" fmla="*/ 0 h 3596"/>
                <a:gd name="T98" fmla="*/ 0 w 3245"/>
                <a:gd name="T99" fmla="*/ 0 h 3596"/>
                <a:gd name="T100" fmla="*/ 0 w 3245"/>
                <a:gd name="T101" fmla="*/ 0 h 3596"/>
                <a:gd name="T102" fmla="*/ 0 w 3245"/>
                <a:gd name="T103" fmla="*/ 0 h 3596"/>
                <a:gd name="T104" fmla="*/ 0 w 3245"/>
                <a:gd name="T105" fmla="*/ 0 h 3596"/>
                <a:gd name="T106" fmla="*/ 0 w 3245"/>
                <a:gd name="T107" fmla="*/ 0 h 3596"/>
                <a:gd name="T108" fmla="*/ 0 w 3245"/>
                <a:gd name="T109" fmla="*/ 0 h 3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45"/>
                <a:gd name="T166" fmla="*/ 0 h 3596"/>
                <a:gd name="T167" fmla="*/ 3245 w 3245"/>
                <a:gd name="T168" fmla="*/ 3596 h 3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45" h="3596">
                  <a:moveTo>
                    <a:pt x="2" y="1651"/>
                  </a:moveTo>
                  <a:lnTo>
                    <a:pt x="0" y="1703"/>
                  </a:lnTo>
                  <a:lnTo>
                    <a:pt x="5" y="1799"/>
                  </a:lnTo>
                  <a:lnTo>
                    <a:pt x="15" y="1896"/>
                  </a:lnTo>
                  <a:lnTo>
                    <a:pt x="28" y="1989"/>
                  </a:lnTo>
                  <a:lnTo>
                    <a:pt x="47" y="2080"/>
                  </a:lnTo>
                  <a:lnTo>
                    <a:pt x="71" y="2170"/>
                  </a:lnTo>
                  <a:lnTo>
                    <a:pt x="97" y="2259"/>
                  </a:lnTo>
                  <a:lnTo>
                    <a:pt x="125" y="2346"/>
                  </a:lnTo>
                  <a:lnTo>
                    <a:pt x="155" y="2432"/>
                  </a:lnTo>
                  <a:lnTo>
                    <a:pt x="186" y="2519"/>
                  </a:lnTo>
                  <a:lnTo>
                    <a:pt x="218" y="2603"/>
                  </a:lnTo>
                  <a:lnTo>
                    <a:pt x="251" y="2690"/>
                  </a:lnTo>
                  <a:lnTo>
                    <a:pt x="281" y="2774"/>
                  </a:lnTo>
                  <a:lnTo>
                    <a:pt x="313" y="2862"/>
                  </a:lnTo>
                  <a:lnTo>
                    <a:pt x="343" y="2949"/>
                  </a:lnTo>
                  <a:lnTo>
                    <a:pt x="383" y="3079"/>
                  </a:lnTo>
                  <a:lnTo>
                    <a:pt x="437" y="3127"/>
                  </a:lnTo>
                  <a:lnTo>
                    <a:pt x="469" y="3169"/>
                  </a:lnTo>
                  <a:lnTo>
                    <a:pt x="497" y="3215"/>
                  </a:lnTo>
                  <a:lnTo>
                    <a:pt x="525" y="3267"/>
                  </a:lnTo>
                  <a:lnTo>
                    <a:pt x="551" y="3321"/>
                  </a:lnTo>
                  <a:lnTo>
                    <a:pt x="577" y="3375"/>
                  </a:lnTo>
                  <a:lnTo>
                    <a:pt x="603" y="3427"/>
                  </a:lnTo>
                  <a:lnTo>
                    <a:pt x="631" y="3476"/>
                  </a:lnTo>
                  <a:lnTo>
                    <a:pt x="662" y="3518"/>
                  </a:lnTo>
                  <a:lnTo>
                    <a:pt x="730" y="3580"/>
                  </a:lnTo>
                  <a:lnTo>
                    <a:pt x="770" y="3594"/>
                  </a:lnTo>
                  <a:lnTo>
                    <a:pt x="815" y="3596"/>
                  </a:lnTo>
                  <a:lnTo>
                    <a:pt x="866" y="3582"/>
                  </a:lnTo>
                  <a:lnTo>
                    <a:pt x="957" y="3526"/>
                  </a:lnTo>
                  <a:lnTo>
                    <a:pt x="938" y="3466"/>
                  </a:lnTo>
                  <a:lnTo>
                    <a:pt x="929" y="3429"/>
                  </a:lnTo>
                  <a:lnTo>
                    <a:pt x="915" y="3359"/>
                  </a:lnTo>
                  <a:lnTo>
                    <a:pt x="903" y="3298"/>
                  </a:lnTo>
                  <a:lnTo>
                    <a:pt x="897" y="3239"/>
                  </a:lnTo>
                  <a:lnTo>
                    <a:pt x="894" y="3185"/>
                  </a:lnTo>
                  <a:lnTo>
                    <a:pt x="892" y="3136"/>
                  </a:lnTo>
                  <a:lnTo>
                    <a:pt x="892" y="3087"/>
                  </a:lnTo>
                  <a:lnTo>
                    <a:pt x="892" y="3049"/>
                  </a:lnTo>
                  <a:lnTo>
                    <a:pt x="920" y="3010"/>
                  </a:lnTo>
                  <a:lnTo>
                    <a:pt x="955" y="2960"/>
                  </a:lnTo>
                  <a:lnTo>
                    <a:pt x="995" y="2913"/>
                  </a:lnTo>
                  <a:lnTo>
                    <a:pt x="1031" y="2876"/>
                  </a:lnTo>
                  <a:lnTo>
                    <a:pt x="1068" y="2893"/>
                  </a:lnTo>
                  <a:lnTo>
                    <a:pt x="1107" y="2960"/>
                  </a:lnTo>
                  <a:lnTo>
                    <a:pt x="1152" y="3029"/>
                  </a:lnTo>
                  <a:lnTo>
                    <a:pt x="1202" y="3094"/>
                  </a:lnTo>
                  <a:lnTo>
                    <a:pt x="1253" y="3159"/>
                  </a:lnTo>
                  <a:lnTo>
                    <a:pt x="1307" y="3221"/>
                  </a:lnTo>
                  <a:lnTo>
                    <a:pt x="1366" y="3280"/>
                  </a:lnTo>
                  <a:lnTo>
                    <a:pt x="1427" y="3334"/>
                  </a:lnTo>
                  <a:lnTo>
                    <a:pt x="1492" y="3384"/>
                  </a:lnTo>
                  <a:lnTo>
                    <a:pt x="1558" y="3431"/>
                  </a:lnTo>
                  <a:lnTo>
                    <a:pt x="1626" y="3474"/>
                  </a:lnTo>
                  <a:lnTo>
                    <a:pt x="1699" y="3509"/>
                  </a:lnTo>
                  <a:lnTo>
                    <a:pt x="1771" y="3540"/>
                  </a:lnTo>
                  <a:lnTo>
                    <a:pt x="1844" y="3563"/>
                  </a:lnTo>
                  <a:lnTo>
                    <a:pt x="1919" y="3582"/>
                  </a:lnTo>
                  <a:lnTo>
                    <a:pt x="2036" y="3591"/>
                  </a:lnTo>
                  <a:lnTo>
                    <a:pt x="2074" y="3587"/>
                  </a:lnTo>
                  <a:lnTo>
                    <a:pt x="2123" y="3577"/>
                  </a:lnTo>
                  <a:lnTo>
                    <a:pt x="2175" y="3570"/>
                  </a:lnTo>
                  <a:lnTo>
                    <a:pt x="2222" y="3561"/>
                  </a:lnTo>
                  <a:lnTo>
                    <a:pt x="2268" y="3554"/>
                  </a:lnTo>
                  <a:lnTo>
                    <a:pt x="2311" y="3546"/>
                  </a:lnTo>
                  <a:lnTo>
                    <a:pt x="2348" y="3537"/>
                  </a:lnTo>
                  <a:lnTo>
                    <a:pt x="2389" y="3526"/>
                  </a:lnTo>
                  <a:lnTo>
                    <a:pt x="2454" y="3516"/>
                  </a:lnTo>
                  <a:lnTo>
                    <a:pt x="2497" y="3507"/>
                  </a:lnTo>
                  <a:lnTo>
                    <a:pt x="2538" y="3494"/>
                  </a:lnTo>
                  <a:lnTo>
                    <a:pt x="2579" y="3485"/>
                  </a:lnTo>
                  <a:lnTo>
                    <a:pt x="2616" y="3474"/>
                  </a:lnTo>
                  <a:lnTo>
                    <a:pt x="2653" y="3460"/>
                  </a:lnTo>
                  <a:lnTo>
                    <a:pt x="2724" y="3431"/>
                  </a:lnTo>
                  <a:lnTo>
                    <a:pt x="2789" y="3401"/>
                  </a:lnTo>
                  <a:lnTo>
                    <a:pt x="2853" y="3368"/>
                  </a:lnTo>
                  <a:lnTo>
                    <a:pt x="2914" y="3334"/>
                  </a:lnTo>
                  <a:lnTo>
                    <a:pt x="2960" y="3303"/>
                  </a:lnTo>
                  <a:lnTo>
                    <a:pt x="3001" y="3269"/>
                  </a:lnTo>
                  <a:lnTo>
                    <a:pt x="3048" y="3228"/>
                  </a:lnTo>
                  <a:lnTo>
                    <a:pt x="3098" y="3183"/>
                  </a:lnTo>
                  <a:lnTo>
                    <a:pt x="3152" y="3133"/>
                  </a:lnTo>
                  <a:lnTo>
                    <a:pt x="3191" y="3098"/>
                  </a:lnTo>
                  <a:lnTo>
                    <a:pt x="3245" y="3049"/>
                  </a:lnTo>
                  <a:lnTo>
                    <a:pt x="3188" y="3035"/>
                  </a:lnTo>
                  <a:lnTo>
                    <a:pt x="3146" y="3038"/>
                  </a:lnTo>
                  <a:lnTo>
                    <a:pt x="3106" y="3049"/>
                  </a:lnTo>
                  <a:lnTo>
                    <a:pt x="3068" y="3066"/>
                  </a:lnTo>
                  <a:lnTo>
                    <a:pt x="3014" y="3087"/>
                  </a:lnTo>
                  <a:lnTo>
                    <a:pt x="2977" y="3092"/>
                  </a:lnTo>
                  <a:lnTo>
                    <a:pt x="2927" y="3079"/>
                  </a:lnTo>
                  <a:lnTo>
                    <a:pt x="2878" y="3075"/>
                  </a:lnTo>
                  <a:lnTo>
                    <a:pt x="2817" y="3068"/>
                  </a:lnTo>
                  <a:lnTo>
                    <a:pt x="2756" y="3061"/>
                  </a:lnTo>
                  <a:lnTo>
                    <a:pt x="2698" y="3057"/>
                  </a:lnTo>
                  <a:lnTo>
                    <a:pt x="2644" y="3051"/>
                  </a:lnTo>
                  <a:lnTo>
                    <a:pt x="2594" y="3049"/>
                  </a:lnTo>
                  <a:lnTo>
                    <a:pt x="2555" y="3049"/>
                  </a:lnTo>
                  <a:lnTo>
                    <a:pt x="2515" y="3049"/>
                  </a:lnTo>
                  <a:lnTo>
                    <a:pt x="2471" y="3033"/>
                  </a:lnTo>
                  <a:lnTo>
                    <a:pt x="2389" y="3001"/>
                  </a:lnTo>
                  <a:lnTo>
                    <a:pt x="2309" y="2965"/>
                  </a:lnTo>
                  <a:lnTo>
                    <a:pt x="2229" y="2930"/>
                  </a:lnTo>
                  <a:lnTo>
                    <a:pt x="2153" y="2895"/>
                  </a:lnTo>
                  <a:lnTo>
                    <a:pt x="2079" y="2859"/>
                  </a:lnTo>
                  <a:lnTo>
                    <a:pt x="2006" y="2822"/>
                  </a:lnTo>
                  <a:lnTo>
                    <a:pt x="1933" y="2784"/>
                  </a:lnTo>
                  <a:lnTo>
                    <a:pt x="1863" y="2742"/>
                  </a:lnTo>
                  <a:lnTo>
                    <a:pt x="1795" y="2700"/>
                  </a:lnTo>
                  <a:lnTo>
                    <a:pt x="1727" y="2655"/>
                  </a:lnTo>
                  <a:lnTo>
                    <a:pt x="1661" y="2608"/>
                  </a:lnTo>
                  <a:lnTo>
                    <a:pt x="1595" y="2557"/>
                  </a:lnTo>
                  <a:lnTo>
                    <a:pt x="1530" y="2503"/>
                  </a:lnTo>
                  <a:lnTo>
                    <a:pt x="1464" y="2444"/>
                  </a:lnTo>
                  <a:lnTo>
                    <a:pt x="1370" y="2350"/>
                  </a:lnTo>
                  <a:lnTo>
                    <a:pt x="1382" y="2303"/>
                  </a:lnTo>
                  <a:lnTo>
                    <a:pt x="1392" y="2266"/>
                  </a:lnTo>
                  <a:lnTo>
                    <a:pt x="1401" y="2221"/>
                  </a:lnTo>
                  <a:lnTo>
                    <a:pt x="1401" y="2193"/>
                  </a:lnTo>
                  <a:lnTo>
                    <a:pt x="1370" y="2141"/>
                  </a:lnTo>
                  <a:lnTo>
                    <a:pt x="1314" y="2034"/>
                  </a:lnTo>
                  <a:lnTo>
                    <a:pt x="1265" y="1924"/>
                  </a:lnTo>
                  <a:lnTo>
                    <a:pt x="1223" y="1811"/>
                  </a:lnTo>
                  <a:lnTo>
                    <a:pt x="1182" y="1695"/>
                  </a:lnTo>
                  <a:lnTo>
                    <a:pt x="1148" y="1578"/>
                  </a:lnTo>
                  <a:lnTo>
                    <a:pt x="1115" y="1459"/>
                  </a:lnTo>
                  <a:lnTo>
                    <a:pt x="1087" y="1336"/>
                  </a:lnTo>
                  <a:lnTo>
                    <a:pt x="1061" y="1213"/>
                  </a:lnTo>
                  <a:lnTo>
                    <a:pt x="1037" y="1088"/>
                  </a:lnTo>
                  <a:lnTo>
                    <a:pt x="1014" y="959"/>
                  </a:lnTo>
                  <a:lnTo>
                    <a:pt x="992" y="830"/>
                  </a:lnTo>
                  <a:lnTo>
                    <a:pt x="971" y="698"/>
                  </a:lnTo>
                  <a:lnTo>
                    <a:pt x="951" y="564"/>
                  </a:lnTo>
                  <a:lnTo>
                    <a:pt x="927" y="429"/>
                  </a:lnTo>
                  <a:lnTo>
                    <a:pt x="892" y="222"/>
                  </a:lnTo>
                  <a:lnTo>
                    <a:pt x="854" y="248"/>
                  </a:lnTo>
                  <a:lnTo>
                    <a:pt x="815" y="253"/>
                  </a:lnTo>
                  <a:lnTo>
                    <a:pt x="774" y="250"/>
                  </a:lnTo>
                  <a:lnTo>
                    <a:pt x="735" y="244"/>
                  </a:lnTo>
                  <a:lnTo>
                    <a:pt x="601" y="314"/>
                  </a:lnTo>
                  <a:lnTo>
                    <a:pt x="453" y="218"/>
                  </a:lnTo>
                  <a:lnTo>
                    <a:pt x="329" y="250"/>
                  </a:lnTo>
                  <a:lnTo>
                    <a:pt x="240" y="127"/>
                  </a:lnTo>
                  <a:lnTo>
                    <a:pt x="132" y="136"/>
                  </a:lnTo>
                  <a:lnTo>
                    <a:pt x="110" y="95"/>
                  </a:lnTo>
                  <a:lnTo>
                    <a:pt x="90" y="51"/>
                  </a:lnTo>
                  <a:lnTo>
                    <a:pt x="66" y="0"/>
                  </a:lnTo>
                  <a:lnTo>
                    <a:pt x="87" y="39"/>
                  </a:lnTo>
                  <a:lnTo>
                    <a:pt x="66" y="0"/>
                  </a:lnTo>
                  <a:lnTo>
                    <a:pt x="64" y="56"/>
                  </a:lnTo>
                  <a:lnTo>
                    <a:pt x="59" y="166"/>
                  </a:lnTo>
                  <a:lnTo>
                    <a:pt x="54" y="274"/>
                  </a:lnTo>
                  <a:lnTo>
                    <a:pt x="52" y="382"/>
                  </a:lnTo>
                  <a:lnTo>
                    <a:pt x="47" y="488"/>
                  </a:lnTo>
                  <a:lnTo>
                    <a:pt x="43" y="593"/>
                  </a:lnTo>
                  <a:lnTo>
                    <a:pt x="41" y="698"/>
                  </a:lnTo>
                  <a:lnTo>
                    <a:pt x="36" y="802"/>
                  </a:lnTo>
                  <a:lnTo>
                    <a:pt x="33" y="903"/>
                  </a:lnTo>
                  <a:lnTo>
                    <a:pt x="28" y="1003"/>
                  </a:lnTo>
                  <a:lnTo>
                    <a:pt x="24" y="1107"/>
                  </a:lnTo>
                  <a:lnTo>
                    <a:pt x="21" y="1206"/>
                  </a:lnTo>
                  <a:lnTo>
                    <a:pt x="17" y="1306"/>
                  </a:lnTo>
                  <a:lnTo>
                    <a:pt x="12" y="1405"/>
                  </a:lnTo>
                  <a:lnTo>
                    <a:pt x="8" y="1503"/>
                  </a:lnTo>
                  <a:lnTo>
                    <a:pt x="2" y="1651"/>
                  </a:lnTo>
                  <a:close/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0" name="Freeform 247"/>
            <p:cNvSpPr>
              <a:spLocks/>
            </p:cNvSpPr>
            <p:nvPr/>
          </p:nvSpPr>
          <p:spPr bwMode="auto">
            <a:xfrm>
              <a:off x="2109" y="2612"/>
              <a:ext cx="180" cy="357"/>
            </a:xfrm>
            <a:custGeom>
              <a:avLst/>
              <a:gdLst>
                <a:gd name="T0" fmla="*/ 0 w 1445"/>
                <a:gd name="T1" fmla="*/ 0 h 2857"/>
                <a:gd name="T2" fmla="*/ 0 w 1445"/>
                <a:gd name="T3" fmla="*/ 0 h 2857"/>
                <a:gd name="T4" fmla="*/ 0 w 1445"/>
                <a:gd name="T5" fmla="*/ 0 h 2857"/>
                <a:gd name="T6" fmla="*/ 0 w 1445"/>
                <a:gd name="T7" fmla="*/ 0 h 2857"/>
                <a:gd name="T8" fmla="*/ 0 w 1445"/>
                <a:gd name="T9" fmla="*/ 0 h 2857"/>
                <a:gd name="T10" fmla="*/ 0 w 1445"/>
                <a:gd name="T11" fmla="*/ 0 h 2857"/>
                <a:gd name="T12" fmla="*/ 0 w 1445"/>
                <a:gd name="T13" fmla="*/ 0 h 2857"/>
                <a:gd name="T14" fmla="*/ 0 w 1445"/>
                <a:gd name="T15" fmla="*/ 0 h 2857"/>
                <a:gd name="T16" fmla="*/ 0 w 1445"/>
                <a:gd name="T17" fmla="*/ 0 h 2857"/>
                <a:gd name="T18" fmla="*/ 0 w 1445"/>
                <a:gd name="T19" fmla="*/ 0 h 2857"/>
                <a:gd name="T20" fmla="*/ 0 w 1445"/>
                <a:gd name="T21" fmla="*/ 0 h 2857"/>
                <a:gd name="T22" fmla="*/ 0 w 1445"/>
                <a:gd name="T23" fmla="*/ 0 h 2857"/>
                <a:gd name="T24" fmla="*/ 0 w 1445"/>
                <a:gd name="T25" fmla="*/ 0 h 2857"/>
                <a:gd name="T26" fmla="*/ 0 w 1445"/>
                <a:gd name="T27" fmla="*/ 0 h 2857"/>
                <a:gd name="T28" fmla="*/ 0 w 1445"/>
                <a:gd name="T29" fmla="*/ 0 h 2857"/>
                <a:gd name="T30" fmla="*/ 0 w 1445"/>
                <a:gd name="T31" fmla="*/ 0 h 2857"/>
                <a:gd name="T32" fmla="*/ 0 w 1445"/>
                <a:gd name="T33" fmla="*/ 0 h 2857"/>
                <a:gd name="T34" fmla="*/ 0 w 1445"/>
                <a:gd name="T35" fmla="*/ 0 h 2857"/>
                <a:gd name="T36" fmla="*/ 0 w 1445"/>
                <a:gd name="T37" fmla="*/ 0 h 2857"/>
                <a:gd name="T38" fmla="*/ 0 w 1445"/>
                <a:gd name="T39" fmla="*/ 0 h 2857"/>
                <a:gd name="T40" fmla="*/ 0 w 1445"/>
                <a:gd name="T41" fmla="*/ 0 h 2857"/>
                <a:gd name="T42" fmla="*/ 0 w 1445"/>
                <a:gd name="T43" fmla="*/ 0 h 2857"/>
                <a:gd name="T44" fmla="*/ 0 w 1445"/>
                <a:gd name="T45" fmla="*/ 0 h 2857"/>
                <a:gd name="T46" fmla="*/ 0 w 1445"/>
                <a:gd name="T47" fmla="*/ 0 h 2857"/>
                <a:gd name="T48" fmla="*/ 0 w 1445"/>
                <a:gd name="T49" fmla="*/ 0 h 2857"/>
                <a:gd name="T50" fmla="*/ 0 w 1445"/>
                <a:gd name="T51" fmla="*/ 0 h 2857"/>
                <a:gd name="T52" fmla="*/ 0 w 1445"/>
                <a:gd name="T53" fmla="*/ 0 h 2857"/>
                <a:gd name="T54" fmla="*/ 0 w 1445"/>
                <a:gd name="T55" fmla="*/ 0 h 2857"/>
                <a:gd name="T56" fmla="*/ 0 w 1445"/>
                <a:gd name="T57" fmla="*/ 0 h 2857"/>
                <a:gd name="T58" fmla="*/ 0 w 1445"/>
                <a:gd name="T59" fmla="*/ 0 h 2857"/>
                <a:gd name="T60" fmla="*/ 0 w 1445"/>
                <a:gd name="T61" fmla="*/ 0 h 2857"/>
                <a:gd name="T62" fmla="*/ 0 w 1445"/>
                <a:gd name="T63" fmla="*/ 0 h 2857"/>
                <a:gd name="T64" fmla="*/ 0 w 1445"/>
                <a:gd name="T65" fmla="*/ 0 h 2857"/>
                <a:gd name="T66" fmla="*/ 0 w 1445"/>
                <a:gd name="T67" fmla="*/ 0 h 2857"/>
                <a:gd name="T68" fmla="*/ 0 w 1445"/>
                <a:gd name="T69" fmla="*/ 0 h 2857"/>
                <a:gd name="T70" fmla="*/ 0 w 1445"/>
                <a:gd name="T71" fmla="*/ 0 h 2857"/>
                <a:gd name="T72" fmla="*/ 0 w 1445"/>
                <a:gd name="T73" fmla="*/ 0 h 2857"/>
                <a:gd name="T74" fmla="*/ 0 w 1445"/>
                <a:gd name="T75" fmla="*/ 0 h 2857"/>
                <a:gd name="T76" fmla="*/ 0 w 1445"/>
                <a:gd name="T77" fmla="*/ 0 h 2857"/>
                <a:gd name="T78" fmla="*/ 0 w 1445"/>
                <a:gd name="T79" fmla="*/ 0 h 2857"/>
                <a:gd name="T80" fmla="*/ 0 w 1445"/>
                <a:gd name="T81" fmla="*/ 0 h 2857"/>
                <a:gd name="T82" fmla="*/ 0 w 1445"/>
                <a:gd name="T83" fmla="*/ 0 h 2857"/>
                <a:gd name="T84" fmla="*/ 0 w 1445"/>
                <a:gd name="T85" fmla="*/ 0 h 2857"/>
                <a:gd name="T86" fmla="*/ 0 w 1445"/>
                <a:gd name="T87" fmla="*/ 0 h 2857"/>
                <a:gd name="T88" fmla="*/ 0 w 1445"/>
                <a:gd name="T89" fmla="*/ 0 h 2857"/>
                <a:gd name="T90" fmla="*/ 0 w 1445"/>
                <a:gd name="T91" fmla="*/ 0 h 2857"/>
                <a:gd name="T92" fmla="*/ 0 w 1445"/>
                <a:gd name="T93" fmla="*/ 0 h 2857"/>
                <a:gd name="T94" fmla="*/ 0 w 1445"/>
                <a:gd name="T95" fmla="*/ 0 h 2857"/>
                <a:gd name="T96" fmla="*/ 0 w 1445"/>
                <a:gd name="T97" fmla="*/ 0 h 2857"/>
                <a:gd name="T98" fmla="*/ 0 w 1445"/>
                <a:gd name="T99" fmla="*/ 0 h 2857"/>
                <a:gd name="T100" fmla="*/ 0 w 1445"/>
                <a:gd name="T101" fmla="*/ 0 h 2857"/>
                <a:gd name="T102" fmla="*/ 0 w 1445"/>
                <a:gd name="T103" fmla="*/ 0 h 2857"/>
                <a:gd name="T104" fmla="*/ 0 w 1445"/>
                <a:gd name="T105" fmla="*/ 0 h 2857"/>
                <a:gd name="T106" fmla="*/ 0 w 1445"/>
                <a:gd name="T107" fmla="*/ 0 h 28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45"/>
                <a:gd name="T163" fmla="*/ 0 h 2857"/>
                <a:gd name="T164" fmla="*/ 1445 w 1445"/>
                <a:gd name="T165" fmla="*/ 2857 h 28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45" h="2857">
                  <a:moveTo>
                    <a:pt x="139" y="234"/>
                  </a:moveTo>
                  <a:lnTo>
                    <a:pt x="146" y="286"/>
                  </a:lnTo>
                  <a:lnTo>
                    <a:pt x="151" y="328"/>
                  </a:lnTo>
                  <a:lnTo>
                    <a:pt x="153" y="370"/>
                  </a:lnTo>
                  <a:lnTo>
                    <a:pt x="153" y="413"/>
                  </a:lnTo>
                  <a:lnTo>
                    <a:pt x="151" y="454"/>
                  </a:lnTo>
                  <a:lnTo>
                    <a:pt x="149" y="497"/>
                  </a:lnTo>
                  <a:lnTo>
                    <a:pt x="143" y="539"/>
                  </a:lnTo>
                  <a:lnTo>
                    <a:pt x="141" y="568"/>
                  </a:lnTo>
                  <a:lnTo>
                    <a:pt x="156" y="607"/>
                  </a:lnTo>
                  <a:lnTo>
                    <a:pt x="167" y="652"/>
                  </a:lnTo>
                  <a:lnTo>
                    <a:pt x="179" y="709"/>
                  </a:lnTo>
                  <a:lnTo>
                    <a:pt x="188" y="755"/>
                  </a:lnTo>
                  <a:lnTo>
                    <a:pt x="195" y="806"/>
                  </a:lnTo>
                  <a:lnTo>
                    <a:pt x="207" y="884"/>
                  </a:lnTo>
                  <a:lnTo>
                    <a:pt x="219" y="955"/>
                  </a:lnTo>
                  <a:lnTo>
                    <a:pt x="240" y="1093"/>
                  </a:lnTo>
                  <a:lnTo>
                    <a:pt x="264" y="1226"/>
                  </a:lnTo>
                  <a:lnTo>
                    <a:pt x="284" y="1360"/>
                  </a:lnTo>
                  <a:lnTo>
                    <a:pt x="305" y="1492"/>
                  </a:lnTo>
                  <a:lnTo>
                    <a:pt x="327" y="1623"/>
                  </a:lnTo>
                  <a:lnTo>
                    <a:pt x="350" y="1749"/>
                  </a:lnTo>
                  <a:lnTo>
                    <a:pt x="374" y="1877"/>
                  </a:lnTo>
                  <a:lnTo>
                    <a:pt x="400" y="1998"/>
                  </a:lnTo>
                  <a:lnTo>
                    <a:pt x="430" y="2121"/>
                  </a:lnTo>
                  <a:lnTo>
                    <a:pt x="461" y="2240"/>
                  </a:lnTo>
                  <a:lnTo>
                    <a:pt x="495" y="2357"/>
                  </a:lnTo>
                  <a:lnTo>
                    <a:pt x="536" y="2472"/>
                  </a:lnTo>
                  <a:lnTo>
                    <a:pt x="580" y="2585"/>
                  </a:lnTo>
                  <a:lnTo>
                    <a:pt x="629" y="2698"/>
                  </a:lnTo>
                  <a:lnTo>
                    <a:pt x="714" y="2857"/>
                  </a:lnTo>
                  <a:lnTo>
                    <a:pt x="737" y="2817"/>
                  </a:lnTo>
                  <a:lnTo>
                    <a:pt x="765" y="2768"/>
                  </a:lnTo>
                  <a:lnTo>
                    <a:pt x="791" y="2724"/>
                  </a:lnTo>
                  <a:lnTo>
                    <a:pt x="815" y="2683"/>
                  </a:lnTo>
                  <a:lnTo>
                    <a:pt x="837" y="2646"/>
                  </a:lnTo>
                  <a:lnTo>
                    <a:pt x="869" y="2597"/>
                  </a:lnTo>
                  <a:lnTo>
                    <a:pt x="906" y="2538"/>
                  </a:lnTo>
                  <a:lnTo>
                    <a:pt x="943" y="2500"/>
                  </a:lnTo>
                  <a:lnTo>
                    <a:pt x="984" y="2461"/>
                  </a:lnTo>
                  <a:lnTo>
                    <a:pt x="1028" y="2428"/>
                  </a:lnTo>
                  <a:lnTo>
                    <a:pt x="1066" y="2402"/>
                  </a:lnTo>
                  <a:lnTo>
                    <a:pt x="1112" y="2359"/>
                  </a:lnTo>
                  <a:lnTo>
                    <a:pt x="1162" y="2313"/>
                  </a:lnTo>
                  <a:lnTo>
                    <a:pt x="1192" y="2283"/>
                  </a:lnTo>
                  <a:lnTo>
                    <a:pt x="1209" y="2226"/>
                  </a:lnTo>
                  <a:lnTo>
                    <a:pt x="1232" y="2184"/>
                  </a:lnTo>
                  <a:lnTo>
                    <a:pt x="1263" y="2144"/>
                  </a:lnTo>
                  <a:lnTo>
                    <a:pt x="1298" y="2106"/>
                  </a:lnTo>
                  <a:lnTo>
                    <a:pt x="1333" y="2069"/>
                  </a:lnTo>
                  <a:lnTo>
                    <a:pt x="1382" y="2015"/>
                  </a:lnTo>
                  <a:lnTo>
                    <a:pt x="1415" y="1965"/>
                  </a:lnTo>
                  <a:lnTo>
                    <a:pt x="1443" y="1928"/>
                  </a:lnTo>
                  <a:lnTo>
                    <a:pt x="1445" y="1900"/>
                  </a:lnTo>
                  <a:lnTo>
                    <a:pt x="1420" y="1814"/>
                  </a:lnTo>
                  <a:lnTo>
                    <a:pt x="1399" y="1762"/>
                  </a:lnTo>
                  <a:lnTo>
                    <a:pt x="1378" y="1712"/>
                  </a:lnTo>
                  <a:lnTo>
                    <a:pt x="1356" y="1667"/>
                  </a:lnTo>
                  <a:lnTo>
                    <a:pt x="1333" y="1626"/>
                  </a:lnTo>
                  <a:lnTo>
                    <a:pt x="1310" y="1585"/>
                  </a:lnTo>
                  <a:lnTo>
                    <a:pt x="1289" y="1548"/>
                  </a:lnTo>
                  <a:lnTo>
                    <a:pt x="1267" y="1511"/>
                  </a:lnTo>
                  <a:lnTo>
                    <a:pt x="1248" y="1473"/>
                  </a:lnTo>
                  <a:lnTo>
                    <a:pt x="1220" y="1401"/>
                  </a:lnTo>
                  <a:lnTo>
                    <a:pt x="1211" y="1360"/>
                  </a:lnTo>
                  <a:lnTo>
                    <a:pt x="1209" y="1321"/>
                  </a:lnTo>
                  <a:lnTo>
                    <a:pt x="1209" y="1276"/>
                  </a:lnTo>
                  <a:lnTo>
                    <a:pt x="1222" y="1204"/>
                  </a:lnTo>
                  <a:lnTo>
                    <a:pt x="1207" y="1116"/>
                  </a:lnTo>
                  <a:lnTo>
                    <a:pt x="1194" y="1055"/>
                  </a:lnTo>
                  <a:lnTo>
                    <a:pt x="1183" y="997"/>
                  </a:lnTo>
                  <a:lnTo>
                    <a:pt x="1168" y="940"/>
                  </a:lnTo>
                  <a:lnTo>
                    <a:pt x="1155" y="882"/>
                  </a:lnTo>
                  <a:lnTo>
                    <a:pt x="1138" y="823"/>
                  </a:lnTo>
                  <a:lnTo>
                    <a:pt x="1120" y="765"/>
                  </a:lnTo>
                  <a:lnTo>
                    <a:pt x="1101" y="706"/>
                  </a:lnTo>
                  <a:lnTo>
                    <a:pt x="1082" y="647"/>
                  </a:lnTo>
                  <a:lnTo>
                    <a:pt x="1061" y="588"/>
                  </a:lnTo>
                  <a:lnTo>
                    <a:pt x="1040" y="527"/>
                  </a:lnTo>
                  <a:lnTo>
                    <a:pt x="1019" y="467"/>
                  </a:lnTo>
                  <a:lnTo>
                    <a:pt x="995" y="406"/>
                  </a:lnTo>
                  <a:lnTo>
                    <a:pt x="971" y="342"/>
                  </a:lnTo>
                  <a:lnTo>
                    <a:pt x="936" y="246"/>
                  </a:lnTo>
                  <a:lnTo>
                    <a:pt x="889" y="220"/>
                  </a:lnTo>
                  <a:lnTo>
                    <a:pt x="845" y="188"/>
                  </a:lnTo>
                  <a:lnTo>
                    <a:pt x="803" y="152"/>
                  </a:lnTo>
                  <a:lnTo>
                    <a:pt x="777" y="123"/>
                  </a:lnTo>
                  <a:lnTo>
                    <a:pt x="733" y="123"/>
                  </a:lnTo>
                  <a:lnTo>
                    <a:pt x="692" y="123"/>
                  </a:lnTo>
                  <a:lnTo>
                    <a:pt x="653" y="123"/>
                  </a:lnTo>
                  <a:lnTo>
                    <a:pt x="573" y="173"/>
                  </a:lnTo>
                  <a:lnTo>
                    <a:pt x="528" y="159"/>
                  </a:lnTo>
                  <a:lnTo>
                    <a:pt x="486" y="143"/>
                  </a:lnTo>
                  <a:lnTo>
                    <a:pt x="446" y="145"/>
                  </a:lnTo>
                  <a:lnTo>
                    <a:pt x="404" y="162"/>
                  </a:lnTo>
                  <a:lnTo>
                    <a:pt x="378" y="171"/>
                  </a:lnTo>
                  <a:lnTo>
                    <a:pt x="338" y="140"/>
                  </a:lnTo>
                  <a:lnTo>
                    <a:pt x="301" y="112"/>
                  </a:lnTo>
                  <a:lnTo>
                    <a:pt x="264" y="110"/>
                  </a:lnTo>
                  <a:lnTo>
                    <a:pt x="221" y="114"/>
                  </a:lnTo>
                  <a:lnTo>
                    <a:pt x="158" y="35"/>
                  </a:lnTo>
                  <a:lnTo>
                    <a:pt x="108" y="0"/>
                  </a:lnTo>
                  <a:lnTo>
                    <a:pt x="71" y="28"/>
                  </a:lnTo>
                  <a:lnTo>
                    <a:pt x="29" y="58"/>
                  </a:lnTo>
                  <a:lnTo>
                    <a:pt x="0" y="73"/>
                  </a:lnTo>
                  <a:lnTo>
                    <a:pt x="43" y="112"/>
                  </a:lnTo>
                  <a:lnTo>
                    <a:pt x="76" y="149"/>
                  </a:lnTo>
                  <a:lnTo>
                    <a:pt x="111" y="190"/>
                  </a:lnTo>
                  <a:lnTo>
                    <a:pt x="139" y="234"/>
                  </a:lnTo>
                  <a:close/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1" name="Freeform 248"/>
            <p:cNvSpPr>
              <a:spLocks/>
            </p:cNvSpPr>
            <p:nvPr/>
          </p:nvSpPr>
          <p:spPr bwMode="auto">
            <a:xfrm>
              <a:off x="2194" y="2408"/>
              <a:ext cx="234" cy="442"/>
            </a:xfrm>
            <a:custGeom>
              <a:avLst/>
              <a:gdLst>
                <a:gd name="T0" fmla="*/ 0 w 1867"/>
                <a:gd name="T1" fmla="*/ 0 h 3535"/>
                <a:gd name="T2" fmla="*/ 0 w 1867"/>
                <a:gd name="T3" fmla="*/ 0 h 3535"/>
                <a:gd name="T4" fmla="*/ 0 w 1867"/>
                <a:gd name="T5" fmla="*/ 0 h 3535"/>
                <a:gd name="T6" fmla="*/ 0 w 1867"/>
                <a:gd name="T7" fmla="*/ 0 h 3535"/>
                <a:gd name="T8" fmla="*/ 0 w 1867"/>
                <a:gd name="T9" fmla="*/ 0 h 3535"/>
                <a:gd name="T10" fmla="*/ 0 w 1867"/>
                <a:gd name="T11" fmla="*/ 0 h 3535"/>
                <a:gd name="T12" fmla="*/ 0 w 1867"/>
                <a:gd name="T13" fmla="*/ 0 h 3535"/>
                <a:gd name="T14" fmla="*/ 0 w 1867"/>
                <a:gd name="T15" fmla="*/ 0 h 3535"/>
                <a:gd name="T16" fmla="*/ 0 w 1867"/>
                <a:gd name="T17" fmla="*/ 0 h 3535"/>
                <a:gd name="T18" fmla="*/ 0 w 1867"/>
                <a:gd name="T19" fmla="*/ 0 h 3535"/>
                <a:gd name="T20" fmla="*/ 0 w 1867"/>
                <a:gd name="T21" fmla="*/ 0 h 3535"/>
                <a:gd name="T22" fmla="*/ 0 w 1867"/>
                <a:gd name="T23" fmla="*/ 0 h 3535"/>
                <a:gd name="T24" fmla="*/ 0 w 1867"/>
                <a:gd name="T25" fmla="*/ 0 h 3535"/>
                <a:gd name="T26" fmla="*/ 0 w 1867"/>
                <a:gd name="T27" fmla="*/ 0 h 3535"/>
                <a:gd name="T28" fmla="*/ 0 w 1867"/>
                <a:gd name="T29" fmla="*/ 0 h 3535"/>
                <a:gd name="T30" fmla="*/ 0 w 1867"/>
                <a:gd name="T31" fmla="*/ 0 h 3535"/>
                <a:gd name="T32" fmla="*/ 0 w 1867"/>
                <a:gd name="T33" fmla="*/ 0 h 3535"/>
                <a:gd name="T34" fmla="*/ 0 w 1867"/>
                <a:gd name="T35" fmla="*/ 0 h 3535"/>
                <a:gd name="T36" fmla="*/ 0 w 1867"/>
                <a:gd name="T37" fmla="*/ 0 h 3535"/>
                <a:gd name="T38" fmla="*/ 0 w 1867"/>
                <a:gd name="T39" fmla="*/ 0 h 3535"/>
                <a:gd name="T40" fmla="*/ 0 w 1867"/>
                <a:gd name="T41" fmla="*/ 0 h 3535"/>
                <a:gd name="T42" fmla="*/ 0 w 1867"/>
                <a:gd name="T43" fmla="*/ 0 h 3535"/>
                <a:gd name="T44" fmla="*/ 0 w 1867"/>
                <a:gd name="T45" fmla="*/ 0 h 3535"/>
                <a:gd name="T46" fmla="*/ 0 w 1867"/>
                <a:gd name="T47" fmla="*/ 0 h 3535"/>
                <a:gd name="T48" fmla="*/ 0 w 1867"/>
                <a:gd name="T49" fmla="*/ 0 h 3535"/>
                <a:gd name="T50" fmla="*/ 0 w 1867"/>
                <a:gd name="T51" fmla="*/ 0 h 3535"/>
                <a:gd name="T52" fmla="*/ 0 w 1867"/>
                <a:gd name="T53" fmla="*/ 0 h 3535"/>
                <a:gd name="T54" fmla="*/ 0 w 1867"/>
                <a:gd name="T55" fmla="*/ 0 h 3535"/>
                <a:gd name="T56" fmla="*/ 0 w 1867"/>
                <a:gd name="T57" fmla="*/ 0 h 3535"/>
                <a:gd name="T58" fmla="*/ 0 w 1867"/>
                <a:gd name="T59" fmla="*/ 0 h 3535"/>
                <a:gd name="T60" fmla="*/ 0 w 1867"/>
                <a:gd name="T61" fmla="*/ 0 h 3535"/>
                <a:gd name="T62" fmla="*/ 0 w 1867"/>
                <a:gd name="T63" fmla="*/ 0 h 3535"/>
                <a:gd name="T64" fmla="*/ 0 w 1867"/>
                <a:gd name="T65" fmla="*/ 0 h 3535"/>
                <a:gd name="T66" fmla="*/ 0 w 1867"/>
                <a:gd name="T67" fmla="*/ 0 h 3535"/>
                <a:gd name="T68" fmla="*/ 0 w 1867"/>
                <a:gd name="T69" fmla="*/ 0 h 3535"/>
                <a:gd name="T70" fmla="*/ 0 w 1867"/>
                <a:gd name="T71" fmla="*/ 0 h 3535"/>
                <a:gd name="T72" fmla="*/ 0 w 1867"/>
                <a:gd name="T73" fmla="*/ 0 h 3535"/>
                <a:gd name="T74" fmla="*/ 0 w 1867"/>
                <a:gd name="T75" fmla="*/ 0 h 3535"/>
                <a:gd name="T76" fmla="*/ 0 w 1867"/>
                <a:gd name="T77" fmla="*/ 0 h 3535"/>
                <a:gd name="T78" fmla="*/ 0 w 1867"/>
                <a:gd name="T79" fmla="*/ 0 h 3535"/>
                <a:gd name="T80" fmla="*/ 0 w 1867"/>
                <a:gd name="T81" fmla="*/ 0 h 3535"/>
                <a:gd name="T82" fmla="*/ 0 w 1867"/>
                <a:gd name="T83" fmla="*/ 0 h 3535"/>
                <a:gd name="T84" fmla="*/ 0 w 1867"/>
                <a:gd name="T85" fmla="*/ 0 h 3535"/>
                <a:gd name="T86" fmla="*/ 0 w 1867"/>
                <a:gd name="T87" fmla="*/ 0 h 3535"/>
                <a:gd name="T88" fmla="*/ 0 w 1867"/>
                <a:gd name="T89" fmla="*/ 0 h 35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67"/>
                <a:gd name="T136" fmla="*/ 0 h 3535"/>
                <a:gd name="T137" fmla="*/ 1867 w 1867"/>
                <a:gd name="T138" fmla="*/ 3535 h 35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67" h="3535">
                  <a:moveTo>
                    <a:pt x="0" y="238"/>
                  </a:moveTo>
                  <a:lnTo>
                    <a:pt x="2" y="300"/>
                  </a:lnTo>
                  <a:lnTo>
                    <a:pt x="4" y="342"/>
                  </a:lnTo>
                  <a:lnTo>
                    <a:pt x="7" y="385"/>
                  </a:lnTo>
                  <a:lnTo>
                    <a:pt x="9" y="428"/>
                  </a:lnTo>
                  <a:lnTo>
                    <a:pt x="14" y="473"/>
                  </a:lnTo>
                  <a:lnTo>
                    <a:pt x="17" y="518"/>
                  </a:lnTo>
                  <a:lnTo>
                    <a:pt x="21" y="562"/>
                  </a:lnTo>
                  <a:lnTo>
                    <a:pt x="26" y="607"/>
                  </a:lnTo>
                  <a:lnTo>
                    <a:pt x="30" y="651"/>
                  </a:lnTo>
                  <a:lnTo>
                    <a:pt x="37" y="696"/>
                  </a:lnTo>
                  <a:lnTo>
                    <a:pt x="43" y="741"/>
                  </a:lnTo>
                  <a:lnTo>
                    <a:pt x="49" y="783"/>
                  </a:lnTo>
                  <a:lnTo>
                    <a:pt x="56" y="826"/>
                  </a:lnTo>
                  <a:lnTo>
                    <a:pt x="63" y="867"/>
                  </a:lnTo>
                  <a:lnTo>
                    <a:pt x="77" y="926"/>
                  </a:lnTo>
                  <a:lnTo>
                    <a:pt x="91" y="994"/>
                  </a:lnTo>
                  <a:lnTo>
                    <a:pt x="103" y="1036"/>
                  </a:lnTo>
                  <a:lnTo>
                    <a:pt x="115" y="1079"/>
                  </a:lnTo>
                  <a:lnTo>
                    <a:pt x="127" y="1118"/>
                  </a:lnTo>
                  <a:lnTo>
                    <a:pt x="138" y="1156"/>
                  </a:lnTo>
                  <a:lnTo>
                    <a:pt x="162" y="1226"/>
                  </a:lnTo>
                  <a:lnTo>
                    <a:pt x="185" y="1293"/>
                  </a:lnTo>
                  <a:lnTo>
                    <a:pt x="207" y="1353"/>
                  </a:lnTo>
                  <a:lnTo>
                    <a:pt x="227" y="1407"/>
                  </a:lnTo>
                  <a:lnTo>
                    <a:pt x="246" y="1468"/>
                  </a:lnTo>
                  <a:lnTo>
                    <a:pt x="260" y="1529"/>
                  </a:lnTo>
                  <a:lnTo>
                    <a:pt x="270" y="1592"/>
                  </a:lnTo>
                  <a:lnTo>
                    <a:pt x="272" y="1646"/>
                  </a:lnTo>
                  <a:lnTo>
                    <a:pt x="270" y="1691"/>
                  </a:lnTo>
                  <a:lnTo>
                    <a:pt x="263" y="1734"/>
                  </a:lnTo>
                  <a:lnTo>
                    <a:pt x="255" y="1773"/>
                  </a:lnTo>
                  <a:lnTo>
                    <a:pt x="248" y="1818"/>
                  </a:lnTo>
                  <a:lnTo>
                    <a:pt x="246" y="1881"/>
                  </a:lnTo>
                  <a:lnTo>
                    <a:pt x="283" y="1977"/>
                  </a:lnTo>
                  <a:lnTo>
                    <a:pt x="307" y="2041"/>
                  </a:lnTo>
                  <a:lnTo>
                    <a:pt x="331" y="2102"/>
                  </a:lnTo>
                  <a:lnTo>
                    <a:pt x="354" y="2160"/>
                  </a:lnTo>
                  <a:lnTo>
                    <a:pt x="376" y="2221"/>
                  </a:lnTo>
                  <a:lnTo>
                    <a:pt x="396" y="2279"/>
                  </a:lnTo>
                  <a:lnTo>
                    <a:pt x="415" y="2338"/>
                  </a:lnTo>
                  <a:lnTo>
                    <a:pt x="434" y="2398"/>
                  </a:lnTo>
                  <a:lnTo>
                    <a:pt x="450" y="2456"/>
                  </a:lnTo>
                  <a:lnTo>
                    <a:pt x="467" y="2515"/>
                  </a:lnTo>
                  <a:lnTo>
                    <a:pt x="484" y="2573"/>
                  </a:lnTo>
                  <a:lnTo>
                    <a:pt x="495" y="2632"/>
                  </a:lnTo>
                  <a:lnTo>
                    <a:pt x="508" y="2690"/>
                  </a:lnTo>
                  <a:lnTo>
                    <a:pt x="519" y="2749"/>
                  </a:lnTo>
                  <a:lnTo>
                    <a:pt x="534" y="2839"/>
                  </a:lnTo>
                  <a:lnTo>
                    <a:pt x="521" y="2911"/>
                  </a:lnTo>
                  <a:lnTo>
                    <a:pt x="521" y="2953"/>
                  </a:lnTo>
                  <a:lnTo>
                    <a:pt x="523" y="2993"/>
                  </a:lnTo>
                  <a:lnTo>
                    <a:pt x="532" y="3033"/>
                  </a:lnTo>
                  <a:lnTo>
                    <a:pt x="544" y="3070"/>
                  </a:lnTo>
                  <a:lnTo>
                    <a:pt x="560" y="3108"/>
                  </a:lnTo>
                  <a:lnTo>
                    <a:pt x="598" y="3181"/>
                  </a:lnTo>
                  <a:lnTo>
                    <a:pt x="622" y="3218"/>
                  </a:lnTo>
                  <a:lnTo>
                    <a:pt x="642" y="3261"/>
                  </a:lnTo>
                  <a:lnTo>
                    <a:pt x="666" y="3302"/>
                  </a:lnTo>
                  <a:lnTo>
                    <a:pt x="690" y="3347"/>
                  </a:lnTo>
                  <a:lnTo>
                    <a:pt x="711" y="3397"/>
                  </a:lnTo>
                  <a:lnTo>
                    <a:pt x="732" y="3449"/>
                  </a:lnTo>
                  <a:lnTo>
                    <a:pt x="757" y="3535"/>
                  </a:lnTo>
                  <a:lnTo>
                    <a:pt x="800" y="3499"/>
                  </a:lnTo>
                  <a:lnTo>
                    <a:pt x="852" y="3451"/>
                  </a:lnTo>
                  <a:lnTo>
                    <a:pt x="901" y="3399"/>
                  </a:lnTo>
                  <a:lnTo>
                    <a:pt x="947" y="3350"/>
                  </a:lnTo>
                  <a:lnTo>
                    <a:pt x="994" y="3298"/>
                  </a:lnTo>
                  <a:lnTo>
                    <a:pt x="1044" y="3244"/>
                  </a:lnTo>
                  <a:lnTo>
                    <a:pt x="1096" y="3190"/>
                  </a:lnTo>
                  <a:lnTo>
                    <a:pt x="1170" y="3122"/>
                  </a:lnTo>
                  <a:lnTo>
                    <a:pt x="1210" y="3087"/>
                  </a:lnTo>
                  <a:lnTo>
                    <a:pt x="1248" y="3054"/>
                  </a:lnTo>
                  <a:lnTo>
                    <a:pt x="1286" y="3019"/>
                  </a:lnTo>
                  <a:lnTo>
                    <a:pt x="1325" y="2979"/>
                  </a:lnTo>
                  <a:lnTo>
                    <a:pt x="1368" y="2937"/>
                  </a:lnTo>
                  <a:lnTo>
                    <a:pt x="1410" y="2892"/>
                  </a:lnTo>
                  <a:lnTo>
                    <a:pt x="1455" y="2845"/>
                  </a:lnTo>
                  <a:lnTo>
                    <a:pt x="1487" y="2805"/>
                  </a:lnTo>
                  <a:lnTo>
                    <a:pt x="1520" y="2766"/>
                  </a:lnTo>
                  <a:lnTo>
                    <a:pt x="1555" y="2721"/>
                  </a:lnTo>
                  <a:lnTo>
                    <a:pt x="1593" y="2664"/>
                  </a:lnTo>
                  <a:lnTo>
                    <a:pt x="1623" y="2618"/>
                  </a:lnTo>
                  <a:lnTo>
                    <a:pt x="1658" y="2566"/>
                  </a:lnTo>
                  <a:lnTo>
                    <a:pt x="1710" y="2486"/>
                  </a:lnTo>
                  <a:lnTo>
                    <a:pt x="1757" y="2428"/>
                  </a:lnTo>
                  <a:lnTo>
                    <a:pt x="1788" y="2385"/>
                  </a:lnTo>
                  <a:lnTo>
                    <a:pt x="1811" y="2348"/>
                  </a:lnTo>
                  <a:lnTo>
                    <a:pt x="1837" y="2296"/>
                  </a:lnTo>
                  <a:lnTo>
                    <a:pt x="1853" y="2251"/>
                  </a:lnTo>
                  <a:lnTo>
                    <a:pt x="1867" y="2200"/>
                  </a:lnTo>
                  <a:lnTo>
                    <a:pt x="1851" y="2137"/>
                  </a:lnTo>
                  <a:lnTo>
                    <a:pt x="1837" y="2087"/>
                  </a:lnTo>
                  <a:lnTo>
                    <a:pt x="1820" y="2031"/>
                  </a:lnTo>
                  <a:lnTo>
                    <a:pt x="1801" y="1975"/>
                  </a:lnTo>
                  <a:lnTo>
                    <a:pt x="1780" y="1914"/>
                  </a:lnTo>
                  <a:lnTo>
                    <a:pt x="1759" y="1855"/>
                  </a:lnTo>
                  <a:lnTo>
                    <a:pt x="1736" y="1794"/>
                  </a:lnTo>
                  <a:lnTo>
                    <a:pt x="1714" y="1738"/>
                  </a:lnTo>
                  <a:lnTo>
                    <a:pt x="1691" y="1682"/>
                  </a:lnTo>
                  <a:lnTo>
                    <a:pt x="1673" y="1630"/>
                  </a:lnTo>
                  <a:lnTo>
                    <a:pt x="1654" y="1585"/>
                  </a:lnTo>
                  <a:lnTo>
                    <a:pt x="1637" y="1546"/>
                  </a:lnTo>
                  <a:lnTo>
                    <a:pt x="1617" y="1494"/>
                  </a:lnTo>
                  <a:lnTo>
                    <a:pt x="1559" y="1492"/>
                  </a:lnTo>
                  <a:lnTo>
                    <a:pt x="1489" y="1236"/>
                  </a:lnTo>
                  <a:lnTo>
                    <a:pt x="1386" y="1241"/>
                  </a:lnTo>
                  <a:lnTo>
                    <a:pt x="1269" y="990"/>
                  </a:lnTo>
                  <a:lnTo>
                    <a:pt x="1170" y="990"/>
                  </a:lnTo>
                  <a:lnTo>
                    <a:pt x="1068" y="807"/>
                  </a:lnTo>
                  <a:lnTo>
                    <a:pt x="973" y="800"/>
                  </a:lnTo>
                  <a:lnTo>
                    <a:pt x="873" y="610"/>
                  </a:lnTo>
                  <a:lnTo>
                    <a:pt x="757" y="619"/>
                  </a:lnTo>
                  <a:lnTo>
                    <a:pt x="694" y="459"/>
                  </a:lnTo>
                  <a:lnTo>
                    <a:pt x="586" y="452"/>
                  </a:lnTo>
                  <a:lnTo>
                    <a:pt x="568" y="408"/>
                  </a:lnTo>
                  <a:lnTo>
                    <a:pt x="551" y="363"/>
                  </a:lnTo>
                  <a:lnTo>
                    <a:pt x="534" y="320"/>
                  </a:lnTo>
                  <a:lnTo>
                    <a:pt x="521" y="288"/>
                  </a:lnTo>
                  <a:lnTo>
                    <a:pt x="484" y="279"/>
                  </a:lnTo>
                  <a:lnTo>
                    <a:pt x="436" y="266"/>
                  </a:lnTo>
                  <a:lnTo>
                    <a:pt x="398" y="255"/>
                  </a:lnTo>
                  <a:lnTo>
                    <a:pt x="356" y="220"/>
                  </a:lnTo>
                  <a:lnTo>
                    <a:pt x="319" y="178"/>
                  </a:lnTo>
                  <a:lnTo>
                    <a:pt x="268" y="156"/>
                  </a:lnTo>
                  <a:lnTo>
                    <a:pt x="214" y="131"/>
                  </a:lnTo>
                  <a:lnTo>
                    <a:pt x="160" y="100"/>
                  </a:lnTo>
                  <a:lnTo>
                    <a:pt x="110" y="67"/>
                  </a:lnTo>
                  <a:lnTo>
                    <a:pt x="68" y="37"/>
                  </a:lnTo>
                  <a:lnTo>
                    <a:pt x="21" y="0"/>
                  </a:lnTo>
                  <a:lnTo>
                    <a:pt x="0" y="37"/>
                  </a:lnTo>
                  <a:lnTo>
                    <a:pt x="2" y="77"/>
                  </a:lnTo>
                  <a:lnTo>
                    <a:pt x="2" y="119"/>
                  </a:lnTo>
                  <a:lnTo>
                    <a:pt x="2" y="164"/>
                  </a:lnTo>
                  <a:lnTo>
                    <a:pt x="2" y="201"/>
                  </a:lnTo>
                  <a:lnTo>
                    <a:pt x="0" y="238"/>
                  </a:lnTo>
                  <a:close/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2" name="Freeform 249"/>
            <p:cNvSpPr>
              <a:spLocks/>
            </p:cNvSpPr>
            <p:nvPr/>
          </p:nvSpPr>
          <p:spPr bwMode="auto">
            <a:xfrm>
              <a:off x="2436" y="2080"/>
              <a:ext cx="121" cy="130"/>
            </a:xfrm>
            <a:custGeom>
              <a:avLst/>
              <a:gdLst>
                <a:gd name="T0" fmla="*/ 0 w 966"/>
                <a:gd name="T1" fmla="*/ 0 h 1041"/>
                <a:gd name="T2" fmla="*/ 0 w 966"/>
                <a:gd name="T3" fmla="*/ 0 h 1041"/>
                <a:gd name="T4" fmla="*/ 0 w 966"/>
                <a:gd name="T5" fmla="*/ 0 h 1041"/>
                <a:gd name="T6" fmla="*/ 0 w 966"/>
                <a:gd name="T7" fmla="*/ 0 h 1041"/>
                <a:gd name="T8" fmla="*/ 0 w 966"/>
                <a:gd name="T9" fmla="*/ 0 h 1041"/>
                <a:gd name="T10" fmla="*/ 0 w 966"/>
                <a:gd name="T11" fmla="*/ 0 h 1041"/>
                <a:gd name="T12" fmla="*/ 0 w 966"/>
                <a:gd name="T13" fmla="*/ 0 h 1041"/>
                <a:gd name="T14" fmla="*/ 0 w 966"/>
                <a:gd name="T15" fmla="*/ 0 h 1041"/>
                <a:gd name="T16" fmla="*/ 0 w 966"/>
                <a:gd name="T17" fmla="*/ 0 h 1041"/>
                <a:gd name="T18" fmla="*/ 0 w 966"/>
                <a:gd name="T19" fmla="*/ 0 h 1041"/>
                <a:gd name="T20" fmla="*/ 0 w 966"/>
                <a:gd name="T21" fmla="*/ 0 h 1041"/>
                <a:gd name="T22" fmla="*/ 0 w 966"/>
                <a:gd name="T23" fmla="*/ 0 h 1041"/>
                <a:gd name="T24" fmla="*/ 0 w 966"/>
                <a:gd name="T25" fmla="*/ 0 h 1041"/>
                <a:gd name="T26" fmla="*/ 0 w 966"/>
                <a:gd name="T27" fmla="*/ 0 h 1041"/>
                <a:gd name="T28" fmla="*/ 0 w 966"/>
                <a:gd name="T29" fmla="*/ 0 h 1041"/>
                <a:gd name="T30" fmla="*/ 0 w 966"/>
                <a:gd name="T31" fmla="*/ 0 h 1041"/>
                <a:gd name="T32" fmla="*/ 0 w 966"/>
                <a:gd name="T33" fmla="*/ 0 h 1041"/>
                <a:gd name="T34" fmla="*/ 0 w 966"/>
                <a:gd name="T35" fmla="*/ 0 h 1041"/>
                <a:gd name="T36" fmla="*/ 0 w 966"/>
                <a:gd name="T37" fmla="*/ 0 h 1041"/>
                <a:gd name="T38" fmla="*/ 0 w 966"/>
                <a:gd name="T39" fmla="*/ 0 h 1041"/>
                <a:gd name="T40" fmla="*/ 0 w 966"/>
                <a:gd name="T41" fmla="*/ 0 h 1041"/>
                <a:gd name="T42" fmla="*/ 0 w 966"/>
                <a:gd name="T43" fmla="*/ 0 h 1041"/>
                <a:gd name="T44" fmla="*/ 0 w 966"/>
                <a:gd name="T45" fmla="*/ 0 h 1041"/>
                <a:gd name="T46" fmla="*/ 0 w 966"/>
                <a:gd name="T47" fmla="*/ 0 h 1041"/>
                <a:gd name="T48" fmla="*/ 0 w 966"/>
                <a:gd name="T49" fmla="*/ 0 h 1041"/>
                <a:gd name="T50" fmla="*/ 0 w 966"/>
                <a:gd name="T51" fmla="*/ 0 h 1041"/>
                <a:gd name="T52" fmla="*/ 0 w 966"/>
                <a:gd name="T53" fmla="*/ 0 h 1041"/>
                <a:gd name="T54" fmla="*/ 0 w 966"/>
                <a:gd name="T55" fmla="*/ 0 h 1041"/>
                <a:gd name="T56" fmla="*/ 0 w 966"/>
                <a:gd name="T57" fmla="*/ 0 h 1041"/>
                <a:gd name="T58" fmla="*/ 0 w 966"/>
                <a:gd name="T59" fmla="*/ 0 h 1041"/>
                <a:gd name="T60" fmla="*/ 0 w 966"/>
                <a:gd name="T61" fmla="*/ 0 h 1041"/>
                <a:gd name="T62" fmla="*/ 0 w 966"/>
                <a:gd name="T63" fmla="*/ 0 h 1041"/>
                <a:gd name="T64" fmla="*/ 0 w 966"/>
                <a:gd name="T65" fmla="*/ 0 h 1041"/>
                <a:gd name="T66" fmla="*/ 0 w 966"/>
                <a:gd name="T67" fmla="*/ 0 h 1041"/>
                <a:gd name="T68" fmla="*/ 0 w 966"/>
                <a:gd name="T69" fmla="*/ 0 h 1041"/>
                <a:gd name="T70" fmla="*/ 0 w 966"/>
                <a:gd name="T71" fmla="*/ 0 h 1041"/>
                <a:gd name="T72" fmla="*/ 0 w 966"/>
                <a:gd name="T73" fmla="*/ 0 h 1041"/>
                <a:gd name="T74" fmla="*/ 0 w 966"/>
                <a:gd name="T75" fmla="*/ 0 h 1041"/>
                <a:gd name="T76" fmla="*/ 0 w 966"/>
                <a:gd name="T77" fmla="*/ 0 h 1041"/>
                <a:gd name="T78" fmla="*/ 0 w 966"/>
                <a:gd name="T79" fmla="*/ 0 h 1041"/>
                <a:gd name="T80" fmla="*/ 0 w 966"/>
                <a:gd name="T81" fmla="*/ 0 h 1041"/>
                <a:gd name="T82" fmla="*/ 0 w 966"/>
                <a:gd name="T83" fmla="*/ 0 h 1041"/>
                <a:gd name="T84" fmla="*/ 0 w 966"/>
                <a:gd name="T85" fmla="*/ 0 h 1041"/>
                <a:gd name="T86" fmla="*/ 0 w 966"/>
                <a:gd name="T87" fmla="*/ 0 h 1041"/>
                <a:gd name="T88" fmla="*/ 0 w 966"/>
                <a:gd name="T89" fmla="*/ 0 h 1041"/>
                <a:gd name="T90" fmla="*/ 0 w 966"/>
                <a:gd name="T91" fmla="*/ 0 h 1041"/>
                <a:gd name="T92" fmla="*/ 0 w 966"/>
                <a:gd name="T93" fmla="*/ 0 h 1041"/>
                <a:gd name="T94" fmla="*/ 0 w 966"/>
                <a:gd name="T95" fmla="*/ 0 h 1041"/>
                <a:gd name="T96" fmla="*/ 0 w 966"/>
                <a:gd name="T97" fmla="*/ 0 h 1041"/>
                <a:gd name="T98" fmla="*/ 0 w 966"/>
                <a:gd name="T99" fmla="*/ 0 h 1041"/>
                <a:gd name="T100" fmla="*/ 0 w 966"/>
                <a:gd name="T101" fmla="*/ 0 h 1041"/>
                <a:gd name="T102" fmla="*/ 0 w 966"/>
                <a:gd name="T103" fmla="*/ 0 h 1041"/>
                <a:gd name="T104" fmla="*/ 0 w 966"/>
                <a:gd name="T105" fmla="*/ 0 h 1041"/>
                <a:gd name="T106" fmla="*/ 0 w 966"/>
                <a:gd name="T107" fmla="*/ 0 h 1041"/>
                <a:gd name="T108" fmla="*/ 0 w 966"/>
                <a:gd name="T109" fmla="*/ 0 h 10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66"/>
                <a:gd name="T166" fmla="*/ 0 h 1041"/>
                <a:gd name="T167" fmla="*/ 966 w 966"/>
                <a:gd name="T168" fmla="*/ 1041 h 10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66" h="1041">
                  <a:moveTo>
                    <a:pt x="0" y="0"/>
                  </a:moveTo>
                  <a:lnTo>
                    <a:pt x="11" y="85"/>
                  </a:lnTo>
                  <a:lnTo>
                    <a:pt x="19" y="139"/>
                  </a:lnTo>
                  <a:lnTo>
                    <a:pt x="28" y="191"/>
                  </a:lnTo>
                  <a:lnTo>
                    <a:pt x="35" y="241"/>
                  </a:lnTo>
                  <a:lnTo>
                    <a:pt x="43" y="293"/>
                  </a:lnTo>
                  <a:lnTo>
                    <a:pt x="52" y="340"/>
                  </a:lnTo>
                  <a:lnTo>
                    <a:pt x="61" y="390"/>
                  </a:lnTo>
                  <a:lnTo>
                    <a:pt x="73" y="437"/>
                  </a:lnTo>
                  <a:lnTo>
                    <a:pt x="84" y="485"/>
                  </a:lnTo>
                  <a:lnTo>
                    <a:pt x="99" y="533"/>
                  </a:lnTo>
                  <a:lnTo>
                    <a:pt x="115" y="580"/>
                  </a:lnTo>
                  <a:lnTo>
                    <a:pt x="134" y="626"/>
                  </a:lnTo>
                  <a:lnTo>
                    <a:pt x="179" y="721"/>
                  </a:lnTo>
                  <a:lnTo>
                    <a:pt x="220" y="793"/>
                  </a:lnTo>
                  <a:lnTo>
                    <a:pt x="237" y="831"/>
                  </a:lnTo>
                  <a:lnTo>
                    <a:pt x="253" y="875"/>
                  </a:lnTo>
                  <a:lnTo>
                    <a:pt x="270" y="920"/>
                  </a:lnTo>
                  <a:lnTo>
                    <a:pt x="291" y="962"/>
                  </a:lnTo>
                  <a:lnTo>
                    <a:pt x="324" y="1000"/>
                  </a:lnTo>
                  <a:lnTo>
                    <a:pt x="378" y="1021"/>
                  </a:lnTo>
                  <a:lnTo>
                    <a:pt x="422" y="1030"/>
                  </a:lnTo>
                  <a:lnTo>
                    <a:pt x="469" y="1037"/>
                  </a:lnTo>
                  <a:lnTo>
                    <a:pt x="516" y="1041"/>
                  </a:lnTo>
                  <a:lnTo>
                    <a:pt x="566" y="1041"/>
                  </a:lnTo>
                  <a:lnTo>
                    <a:pt x="614" y="1034"/>
                  </a:lnTo>
                  <a:lnTo>
                    <a:pt x="666" y="1019"/>
                  </a:lnTo>
                  <a:lnTo>
                    <a:pt x="732" y="983"/>
                  </a:lnTo>
                  <a:lnTo>
                    <a:pt x="761" y="946"/>
                  </a:lnTo>
                  <a:lnTo>
                    <a:pt x="791" y="924"/>
                  </a:lnTo>
                  <a:lnTo>
                    <a:pt x="722" y="868"/>
                  </a:lnTo>
                  <a:lnTo>
                    <a:pt x="880" y="764"/>
                  </a:lnTo>
                  <a:lnTo>
                    <a:pt x="821" y="643"/>
                  </a:lnTo>
                  <a:lnTo>
                    <a:pt x="925" y="570"/>
                  </a:lnTo>
                  <a:lnTo>
                    <a:pt x="863" y="441"/>
                  </a:lnTo>
                  <a:lnTo>
                    <a:pt x="966" y="359"/>
                  </a:lnTo>
                  <a:lnTo>
                    <a:pt x="861" y="251"/>
                  </a:lnTo>
                  <a:lnTo>
                    <a:pt x="960" y="202"/>
                  </a:lnTo>
                  <a:lnTo>
                    <a:pt x="919" y="169"/>
                  </a:lnTo>
                  <a:lnTo>
                    <a:pt x="889" y="131"/>
                  </a:lnTo>
                  <a:lnTo>
                    <a:pt x="802" y="141"/>
                  </a:lnTo>
                  <a:lnTo>
                    <a:pt x="746" y="150"/>
                  </a:lnTo>
                  <a:lnTo>
                    <a:pt x="690" y="152"/>
                  </a:lnTo>
                  <a:lnTo>
                    <a:pt x="636" y="155"/>
                  </a:lnTo>
                  <a:lnTo>
                    <a:pt x="582" y="155"/>
                  </a:lnTo>
                  <a:lnTo>
                    <a:pt x="528" y="150"/>
                  </a:lnTo>
                  <a:lnTo>
                    <a:pt x="474" y="143"/>
                  </a:lnTo>
                  <a:lnTo>
                    <a:pt x="420" y="137"/>
                  </a:lnTo>
                  <a:lnTo>
                    <a:pt x="366" y="124"/>
                  </a:lnTo>
                  <a:lnTo>
                    <a:pt x="312" y="111"/>
                  </a:lnTo>
                  <a:lnTo>
                    <a:pt x="255" y="96"/>
                  </a:lnTo>
                  <a:lnTo>
                    <a:pt x="201" y="78"/>
                  </a:lnTo>
                  <a:lnTo>
                    <a:pt x="145" y="59"/>
                  </a:lnTo>
                  <a:lnTo>
                    <a:pt x="87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3" name="Freeform 250"/>
            <p:cNvSpPr>
              <a:spLocks/>
            </p:cNvSpPr>
            <p:nvPr/>
          </p:nvSpPr>
          <p:spPr bwMode="auto">
            <a:xfrm>
              <a:off x="2413" y="1860"/>
              <a:ext cx="166" cy="155"/>
            </a:xfrm>
            <a:custGeom>
              <a:avLst/>
              <a:gdLst>
                <a:gd name="T0" fmla="*/ 0 w 1327"/>
                <a:gd name="T1" fmla="*/ 0 h 1243"/>
                <a:gd name="T2" fmla="*/ 0 w 1327"/>
                <a:gd name="T3" fmla="*/ 0 h 1243"/>
                <a:gd name="T4" fmla="*/ 0 w 1327"/>
                <a:gd name="T5" fmla="*/ 0 h 1243"/>
                <a:gd name="T6" fmla="*/ 0 w 1327"/>
                <a:gd name="T7" fmla="*/ 0 h 1243"/>
                <a:gd name="T8" fmla="*/ 0 w 1327"/>
                <a:gd name="T9" fmla="*/ 0 h 1243"/>
                <a:gd name="T10" fmla="*/ 0 w 1327"/>
                <a:gd name="T11" fmla="*/ 0 h 1243"/>
                <a:gd name="T12" fmla="*/ 0 w 1327"/>
                <a:gd name="T13" fmla="*/ 0 h 1243"/>
                <a:gd name="T14" fmla="*/ 0 w 1327"/>
                <a:gd name="T15" fmla="*/ 0 h 1243"/>
                <a:gd name="T16" fmla="*/ 0 w 1327"/>
                <a:gd name="T17" fmla="*/ 0 h 1243"/>
                <a:gd name="T18" fmla="*/ 0 w 1327"/>
                <a:gd name="T19" fmla="*/ 0 h 1243"/>
                <a:gd name="T20" fmla="*/ 0 w 1327"/>
                <a:gd name="T21" fmla="*/ 0 h 1243"/>
                <a:gd name="T22" fmla="*/ 0 w 1327"/>
                <a:gd name="T23" fmla="*/ 0 h 1243"/>
                <a:gd name="T24" fmla="*/ 0 w 1327"/>
                <a:gd name="T25" fmla="*/ 0 h 1243"/>
                <a:gd name="T26" fmla="*/ 0 w 1327"/>
                <a:gd name="T27" fmla="*/ 0 h 1243"/>
                <a:gd name="T28" fmla="*/ 0 w 1327"/>
                <a:gd name="T29" fmla="*/ 0 h 1243"/>
                <a:gd name="T30" fmla="*/ 0 w 1327"/>
                <a:gd name="T31" fmla="*/ 0 h 1243"/>
                <a:gd name="T32" fmla="*/ 0 w 1327"/>
                <a:gd name="T33" fmla="*/ 0 h 1243"/>
                <a:gd name="T34" fmla="*/ 0 w 1327"/>
                <a:gd name="T35" fmla="*/ 0 h 1243"/>
                <a:gd name="T36" fmla="*/ 0 w 1327"/>
                <a:gd name="T37" fmla="*/ 0 h 1243"/>
                <a:gd name="T38" fmla="*/ 0 w 1327"/>
                <a:gd name="T39" fmla="*/ 0 h 1243"/>
                <a:gd name="T40" fmla="*/ 0 w 1327"/>
                <a:gd name="T41" fmla="*/ 0 h 1243"/>
                <a:gd name="T42" fmla="*/ 0 w 1327"/>
                <a:gd name="T43" fmla="*/ 0 h 1243"/>
                <a:gd name="T44" fmla="*/ 0 w 1327"/>
                <a:gd name="T45" fmla="*/ 0 h 1243"/>
                <a:gd name="T46" fmla="*/ 0 w 1327"/>
                <a:gd name="T47" fmla="*/ 0 h 1243"/>
                <a:gd name="T48" fmla="*/ 0 w 1327"/>
                <a:gd name="T49" fmla="*/ 0 h 1243"/>
                <a:gd name="T50" fmla="*/ 0 w 1327"/>
                <a:gd name="T51" fmla="*/ 0 h 1243"/>
                <a:gd name="T52" fmla="*/ 0 w 1327"/>
                <a:gd name="T53" fmla="*/ 0 h 1243"/>
                <a:gd name="T54" fmla="*/ 0 w 1327"/>
                <a:gd name="T55" fmla="*/ 0 h 1243"/>
                <a:gd name="T56" fmla="*/ 0 w 1327"/>
                <a:gd name="T57" fmla="*/ 0 h 1243"/>
                <a:gd name="T58" fmla="*/ 0 w 1327"/>
                <a:gd name="T59" fmla="*/ 0 h 1243"/>
                <a:gd name="T60" fmla="*/ 0 w 1327"/>
                <a:gd name="T61" fmla="*/ 0 h 1243"/>
                <a:gd name="T62" fmla="*/ 0 w 1327"/>
                <a:gd name="T63" fmla="*/ 0 h 1243"/>
                <a:gd name="T64" fmla="*/ 0 w 1327"/>
                <a:gd name="T65" fmla="*/ 0 h 1243"/>
                <a:gd name="T66" fmla="*/ 0 w 1327"/>
                <a:gd name="T67" fmla="*/ 0 h 1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27"/>
                <a:gd name="T103" fmla="*/ 0 h 1243"/>
                <a:gd name="T104" fmla="*/ 1327 w 1327"/>
                <a:gd name="T105" fmla="*/ 1243 h 1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27" h="1243">
                  <a:moveTo>
                    <a:pt x="350" y="1007"/>
                  </a:moveTo>
                  <a:lnTo>
                    <a:pt x="376" y="1046"/>
                  </a:lnTo>
                  <a:lnTo>
                    <a:pt x="401" y="1089"/>
                  </a:lnTo>
                  <a:lnTo>
                    <a:pt x="434" y="1135"/>
                  </a:lnTo>
                  <a:lnTo>
                    <a:pt x="473" y="1180"/>
                  </a:lnTo>
                  <a:lnTo>
                    <a:pt x="542" y="1202"/>
                  </a:lnTo>
                  <a:lnTo>
                    <a:pt x="586" y="1213"/>
                  </a:lnTo>
                  <a:lnTo>
                    <a:pt x="631" y="1222"/>
                  </a:lnTo>
                  <a:lnTo>
                    <a:pt x="676" y="1232"/>
                  </a:lnTo>
                  <a:lnTo>
                    <a:pt x="720" y="1236"/>
                  </a:lnTo>
                  <a:lnTo>
                    <a:pt x="765" y="1241"/>
                  </a:lnTo>
                  <a:lnTo>
                    <a:pt x="809" y="1243"/>
                  </a:lnTo>
                  <a:lnTo>
                    <a:pt x="852" y="1243"/>
                  </a:lnTo>
                  <a:lnTo>
                    <a:pt x="891" y="1241"/>
                  </a:lnTo>
                  <a:lnTo>
                    <a:pt x="934" y="1236"/>
                  </a:lnTo>
                  <a:lnTo>
                    <a:pt x="973" y="1232"/>
                  </a:lnTo>
                  <a:lnTo>
                    <a:pt x="1011" y="1222"/>
                  </a:lnTo>
                  <a:lnTo>
                    <a:pt x="1051" y="1213"/>
                  </a:lnTo>
                  <a:lnTo>
                    <a:pt x="1140" y="1180"/>
                  </a:lnTo>
                  <a:lnTo>
                    <a:pt x="1152" y="1140"/>
                  </a:lnTo>
                  <a:lnTo>
                    <a:pt x="1185" y="1096"/>
                  </a:lnTo>
                  <a:lnTo>
                    <a:pt x="1105" y="1020"/>
                  </a:lnTo>
                  <a:lnTo>
                    <a:pt x="1227" y="925"/>
                  </a:lnTo>
                  <a:lnTo>
                    <a:pt x="1126" y="852"/>
                  </a:lnTo>
                  <a:lnTo>
                    <a:pt x="1253" y="753"/>
                  </a:lnTo>
                  <a:lnTo>
                    <a:pt x="1196" y="636"/>
                  </a:lnTo>
                  <a:lnTo>
                    <a:pt x="1297" y="582"/>
                  </a:lnTo>
                  <a:lnTo>
                    <a:pt x="1248" y="448"/>
                  </a:lnTo>
                  <a:lnTo>
                    <a:pt x="1327" y="443"/>
                  </a:lnTo>
                  <a:lnTo>
                    <a:pt x="1302" y="397"/>
                  </a:lnTo>
                  <a:lnTo>
                    <a:pt x="1281" y="356"/>
                  </a:lnTo>
                  <a:lnTo>
                    <a:pt x="1269" y="326"/>
                  </a:lnTo>
                  <a:lnTo>
                    <a:pt x="1168" y="309"/>
                  </a:lnTo>
                  <a:lnTo>
                    <a:pt x="1100" y="298"/>
                  </a:lnTo>
                  <a:lnTo>
                    <a:pt x="1033" y="287"/>
                  </a:lnTo>
                  <a:lnTo>
                    <a:pt x="964" y="274"/>
                  </a:lnTo>
                  <a:lnTo>
                    <a:pt x="897" y="261"/>
                  </a:lnTo>
                  <a:lnTo>
                    <a:pt x="830" y="248"/>
                  </a:lnTo>
                  <a:lnTo>
                    <a:pt x="763" y="237"/>
                  </a:lnTo>
                  <a:lnTo>
                    <a:pt x="694" y="225"/>
                  </a:lnTo>
                  <a:lnTo>
                    <a:pt x="626" y="214"/>
                  </a:lnTo>
                  <a:lnTo>
                    <a:pt x="558" y="201"/>
                  </a:lnTo>
                  <a:lnTo>
                    <a:pt x="490" y="190"/>
                  </a:lnTo>
                  <a:lnTo>
                    <a:pt x="422" y="179"/>
                  </a:lnTo>
                  <a:lnTo>
                    <a:pt x="356" y="166"/>
                  </a:lnTo>
                  <a:lnTo>
                    <a:pt x="289" y="155"/>
                  </a:lnTo>
                  <a:lnTo>
                    <a:pt x="190" y="136"/>
                  </a:lnTo>
                  <a:lnTo>
                    <a:pt x="148" y="110"/>
                  </a:lnTo>
                  <a:lnTo>
                    <a:pt x="101" y="80"/>
                  </a:lnTo>
                  <a:lnTo>
                    <a:pt x="63" y="56"/>
                  </a:lnTo>
                  <a:lnTo>
                    <a:pt x="30" y="40"/>
                  </a:lnTo>
                  <a:lnTo>
                    <a:pt x="10" y="0"/>
                  </a:lnTo>
                  <a:lnTo>
                    <a:pt x="30" y="40"/>
                  </a:lnTo>
                  <a:lnTo>
                    <a:pt x="32" y="77"/>
                  </a:lnTo>
                  <a:lnTo>
                    <a:pt x="0" y="103"/>
                  </a:lnTo>
                  <a:lnTo>
                    <a:pt x="28" y="190"/>
                  </a:lnTo>
                  <a:lnTo>
                    <a:pt x="52" y="253"/>
                  </a:lnTo>
                  <a:lnTo>
                    <a:pt x="77" y="324"/>
                  </a:lnTo>
                  <a:lnTo>
                    <a:pt x="106" y="394"/>
                  </a:lnTo>
                  <a:lnTo>
                    <a:pt x="131" y="469"/>
                  </a:lnTo>
                  <a:lnTo>
                    <a:pt x="160" y="542"/>
                  </a:lnTo>
                  <a:lnTo>
                    <a:pt x="188" y="614"/>
                  </a:lnTo>
                  <a:lnTo>
                    <a:pt x="216" y="685"/>
                  </a:lnTo>
                  <a:lnTo>
                    <a:pt x="242" y="750"/>
                  </a:lnTo>
                  <a:lnTo>
                    <a:pt x="265" y="814"/>
                  </a:lnTo>
                  <a:lnTo>
                    <a:pt x="289" y="871"/>
                  </a:lnTo>
                  <a:lnTo>
                    <a:pt x="307" y="917"/>
                  </a:lnTo>
                  <a:lnTo>
                    <a:pt x="324" y="957"/>
                  </a:lnTo>
                  <a:lnTo>
                    <a:pt x="350" y="100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4" name="Freeform 251"/>
            <p:cNvSpPr>
              <a:spLocks/>
            </p:cNvSpPr>
            <p:nvPr/>
          </p:nvSpPr>
          <p:spPr bwMode="auto">
            <a:xfrm>
              <a:off x="2384" y="1626"/>
              <a:ext cx="208" cy="183"/>
            </a:xfrm>
            <a:custGeom>
              <a:avLst/>
              <a:gdLst>
                <a:gd name="T0" fmla="*/ 0 w 1660"/>
                <a:gd name="T1" fmla="*/ 0 h 1460"/>
                <a:gd name="T2" fmla="*/ 0 w 1660"/>
                <a:gd name="T3" fmla="*/ 0 h 1460"/>
                <a:gd name="T4" fmla="*/ 0 w 1660"/>
                <a:gd name="T5" fmla="*/ 0 h 1460"/>
                <a:gd name="T6" fmla="*/ 0 w 1660"/>
                <a:gd name="T7" fmla="*/ 0 h 1460"/>
                <a:gd name="T8" fmla="*/ 0 w 1660"/>
                <a:gd name="T9" fmla="*/ 0 h 1460"/>
                <a:gd name="T10" fmla="*/ 0 w 1660"/>
                <a:gd name="T11" fmla="*/ 0 h 1460"/>
                <a:gd name="T12" fmla="*/ 0 w 1660"/>
                <a:gd name="T13" fmla="*/ 0 h 1460"/>
                <a:gd name="T14" fmla="*/ 0 w 1660"/>
                <a:gd name="T15" fmla="*/ 0 h 1460"/>
                <a:gd name="T16" fmla="*/ 0 w 1660"/>
                <a:gd name="T17" fmla="*/ 0 h 1460"/>
                <a:gd name="T18" fmla="*/ 0 w 1660"/>
                <a:gd name="T19" fmla="*/ 0 h 1460"/>
                <a:gd name="T20" fmla="*/ 0 w 1660"/>
                <a:gd name="T21" fmla="*/ 0 h 1460"/>
                <a:gd name="T22" fmla="*/ 0 w 1660"/>
                <a:gd name="T23" fmla="*/ 0 h 1460"/>
                <a:gd name="T24" fmla="*/ 0 w 1660"/>
                <a:gd name="T25" fmla="*/ 0 h 1460"/>
                <a:gd name="T26" fmla="*/ 0 w 1660"/>
                <a:gd name="T27" fmla="*/ 0 h 1460"/>
                <a:gd name="T28" fmla="*/ 0 w 1660"/>
                <a:gd name="T29" fmla="*/ 0 h 1460"/>
                <a:gd name="T30" fmla="*/ 0 w 1660"/>
                <a:gd name="T31" fmla="*/ 0 h 1460"/>
                <a:gd name="T32" fmla="*/ 0 w 1660"/>
                <a:gd name="T33" fmla="*/ 0 h 1460"/>
                <a:gd name="T34" fmla="*/ 0 w 1660"/>
                <a:gd name="T35" fmla="*/ 0 h 1460"/>
                <a:gd name="T36" fmla="*/ 0 w 1660"/>
                <a:gd name="T37" fmla="*/ 0 h 1460"/>
                <a:gd name="T38" fmla="*/ 0 w 1660"/>
                <a:gd name="T39" fmla="*/ 0 h 1460"/>
                <a:gd name="T40" fmla="*/ 0 w 1660"/>
                <a:gd name="T41" fmla="*/ 0 h 1460"/>
                <a:gd name="T42" fmla="*/ 0 w 1660"/>
                <a:gd name="T43" fmla="*/ 0 h 1460"/>
                <a:gd name="T44" fmla="*/ 0 w 1660"/>
                <a:gd name="T45" fmla="*/ 0 h 1460"/>
                <a:gd name="T46" fmla="*/ 0 w 1660"/>
                <a:gd name="T47" fmla="*/ 0 h 1460"/>
                <a:gd name="T48" fmla="*/ 0 w 1660"/>
                <a:gd name="T49" fmla="*/ 0 h 1460"/>
                <a:gd name="T50" fmla="*/ 0 w 1660"/>
                <a:gd name="T51" fmla="*/ 0 h 1460"/>
                <a:gd name="T52" fmla="*/ 0 w 1660"/>
                <a:gd name="T53" fmla="*/ 0 h 1460"/>
                <a:gd name="T54" fmla="*/ 0 w 1660"/>
                <a:gd name="T55" fmla="*/ 0 h 1460"/>
                <a:gd name="T56" fmla="*/ 0 w 1660"/>
                <a:gd name="T57" fmla="*/ 0 h 1460"/>
                <a:gd name="T58" fmla="*/ 0 w 1660"/>
                <a:gd name="T59" fmla="*/ 0 h 1460"/>
                <a:gd name="T60" fmla="*/ 0 w 1660"/>
                <a:gd name="T61" fmla="*/ 0 h 1460"/>
                <a:gd name="T62" fmla="*/ 0 w 1660"/>
                <a:gd name="T63" fmla="*/ 0 h 1460"/>
                <a:gd name="T64" fmla="*/ 0 w 1660"/>
                <a:gd name="T65" fmla="*/ 0 h 1460"/>
                <a:gd name="T66" fmla="*/ 0 w 1660"/>
                <a:gd name="T67" fmla="*/ 0 h 1460"/>
                <a:gd name="T68" fmla="*/ 0 w 1660"/>
                <a:gd name="T69" fmla="*/ 0 h 1460"/>
                <a:gd name="T70" fmla="*/ 0 w 1660"/>
                <a:gd name="T71" fmla="*/ 0 h 1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60"/>
                <a:gd name="T109" fmla="*/ 0 h 1460"/>
                <a:gd name="T110" fmla="*/ 1660 w 1660"/>
                <a:gd name="T111" fmla="*/ 1460 h 14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60" h="1460">
                  <a:moveTo>
                    <a:pt x="0" y="0"/>
                  </a:moveTo>
                  <a:lnTo>
                    <a:pt x="17" y="46"/>
                  </a:lnTo>
                  <a:lnTo>
                    <a:pt x="37" y="104"/>
                  </a:lnTo>
                  <a:lnTo>
                    <a:pt x="56" y="158"/>
                  </a:lnTo>
                  <a:lnTo>
                    <a:pt x="73" y="212"/>
                  </a:lnTo>
                  <a:lnTo>
                    <a:pt x="91" y="262"/>
                  </a:lnTo>
                  <a:lnTo>
                    <a:pt x="110" y="311"/>
                  </a:lnTo>
                  <a:lnTo>
                    <a:pt x="129" y="359"/>
                  </a:lnTo>
                  <a:lnTo>
                    <a:pt x="157" y="412"/>
                  </a:lnTo>
                  <a:lnTo>
                    <a:pt x="192" y="450"/>
                  </a:lnTo>
                  <a:lnTo>
                    <a:pt x="232" y="494"/>
                  </a:lnTo>
                  <a:lnTo>
                    <a:pt x="263" y="537"/>
                  </a:lnTo>
                  <a:lnTo>
                    <a:pt x="291" y="586"/>
                  </a:lnTo>
                  <a:lnTo>
                    <a:pt x="319" y="636"/>
                  </a:lnTo>
                  <a:lnTo>
                    <a:pt x="350" y="682"/>
                  </a:lnTo>
                  <a:lnTo>
                    <a:pt x="380" y="727"/>
                  </a:lnTo>
                  <a:lnTo>
                    <a:pt x="417" y="776"/>
                  </a:lnTo>
                  <a:lnTo>
                    <a:pt x="458" y="827"/>
                  </a:lnTo>
                  <a:lnTo>
                    <a:pt x="508" y="889"/>
                  </a:lnTo>
                  <a:lnTo>
                    <a:pt x="518" y="933"/>
                  </a:lnTo>
                  <a:lnTo>
                    <a:pt x="551" y="987"/>
                  </a:lnTo>
                  <a:lnTo>
                    <a:pt x="598" y="1038"/>
                  </a:lnTo>
                  <a:lnTo>
                    <a:pt x="652" y="1090"/>
                  </a:lnTo>
                  <a:lnTo>
                    <a:pt x="711" y="1140"/>
                  </a:lnTo>
                  <a:lnTo>
                    <a:pt x="765" y="1194"/>
                  </a:lnTo>
                  <a:lnTo>
                    <a:pt x="809" y="1250"/>
                  </a:lnTo>
                  <a:lnTo>
                    <a:pt x="845" y="1328"/>
                  </a:lnTo>
                  <a:lnTo>
                    <a:pt x="893" y="1365"/>
                  </a:lnTo>
                  <a:lnTo>
                    <a:pt x="964" y="1402"/>
                  </a:lnTo>
                  <a:lnTo>
                    <a:pt x="1001" y="1414"/>
                  </a:lnTo>
                  <a:lnTo>
                    <a:pt x="1042" y="1425"/>
                  </a:lnTo>
                  <a:lnTo>
                    <a:pt x="1081" y="1434"/>
                  </a:lnTo>
                  <a:lnTo>
                    <a:pt x="1122" y="1440"/>
                  </a:lnTo>
                  <a:lnTo>
                    <a:pt x="1163" y="1445"/>
                  </a:lnTo>
                  <a:lnTo>
                    <a:pt x="1206" y="1449"/>
                  </a:lnTo>
                  <a:lnTo>
                    <a:pt x="1248" y="1451"/>
                  </a:lnTo>
                  <a:lnTo>
                    <a:pt x="1290" y="1451"/>
                  </a:lnTo>
                  <a:lnTo>
                    <a:pt x="1334" y="1454"/>
                  </a:lnTo>
                  <a:lnTo>
                    <a:pt x="1379" y="1456"/>
                  </a:lnTo>
                  <a:lnTo>
                    <a:pt x="1424" y="1458"/>
                  </a:lnTo>
                  <a:lnTo>
                    <a:pt x="1494" y="1460"/>
                  </a:lnTo>
                  <a:lnTo>
                    <a:pt x="1539" y="1419"/>
                  </a:lnTo>
                  <a:lnTo>
                    <a:pt x="1576" y="1395"/>
                  </a:lnTo>
                  <a:lnTo>
                    <a:pt x="1498" y="1299"/>
                  </a:lnTo>
                  <a:lnTo>
                    <a:pt x="1609" y="1243"/>
                  </a:lnTo>
                  <a:lnTo>
                    <a:pt x="1527" y="1095"/>
                  </a:lnTo>
                  <a:lnTo>
                    <a:pt x="1649" y="1023"/>
                  </a:lnTo>
                  <a:lnTo>
                    <a:pt x="1555" y="886"/>
                  </a:lnTo>
                  <a:lnTo>
                    <a:pt x="1660" y="816"/>
                  </a:lnTo>
                  <a:lnTo>
                    <a:pt x="1649" y="776"/>
                  </a:lnTo>
                  <a:lnTo>
                    <a:pt x="1635" y="727"/>
                  </a:lnTo>
                  <a:lnTo>
                    <a:pt x="1623" y="679"/>
                  </a:lnTo>
                  <a:lnTo>
                    <a:pt x="1574" y="649"/>
                  </a:lnTo>
                  <a:lnTo>
                    <a:pt x="1534" y="636"/>
                  </a:lnTo>
                  <a:lnTo>
                    <a:pt x="1494" y="623"/>
                  </a:lnTo>
                  <a:lnTo>
                    <a:pt x="1455" y="610"/>
                  </a:lnTo>
                  <a:lnTo>
                    <a:pt x="1412" y="591"/>
                  </a:lnTo>
                  <a:lnTo>
                    <a:pt x="1362" y="584"/>
                  </a:lnTo>
                  <a:lnTo>
                    <a:pt x="1267" y="560"/>
                  </a:lnTo>
                  <a:lnTo>
                    <a:pt x="1172" y="534"/>
                  </a:lnTo>
                  <a:lnTo>
                    <a:pt x="1083" y="506"/>
                  </a:lnTo>
                  <a:lnTo>
                    <a:pt x="992" y="471"/>
                  </a:lnTo>
                  <a:lnTo>
                    <a:pt x="906" y="435"/>
                  </a:lnTo>
                  <a:lnTo>
                    <a:pt x="817" y="396"/>
                  </a:lnTo>
                  <a:lnTo>
                    <a:pt x="732" y="355"/>
                  </a:lnTo>
                  <a:lnTo>
                    <a:pt x="644" y="314"/>
                  </a:lnTo>
                  <a:lnTo>
                    <a:pt x="560" y="271"/>
                  </a:lnTo>
                  <a:lnTo>
                    <a:pt x="476" y="227"/>
                  </a:lnTo>
                  <a:lnTo>
                    <a:pt x="389" y="182"/>
                  </a:lnTo>
                  <a:lnTo>
                    <a:pt x="305" y="140"/>
                  </a:lnTo>
                  <a:lnTo>
                    <a:pt x="218" y="98"/>
                  </a:lnTo>
                  <a:lnTo>
                    <a:pt x="131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5" name="Freeform 252"/>
            <p:cNvSpPr>
              <a:spLocks/>
            </p:cNvSpPr>
            <p:nvPr/>
          </p:nvSpPr>
          <p:spPr bwMode="auto">
            <a:xfrm>
              <a:off x="2348" y="1364"/>
              <a:ext cx="271" cy="258"/>
            </a:xfrm>
            <a:custGeom>
              <a:avLst/>
              <a:gdLst>
                <a:gd name="T0" fmla="*/ 0 w 2164"/>
                <a:gd name="T1" fmla="*/ 0 h 2066"/>
                <a:gd name="T2" fmla="*/ 0 w 2164"/>
                <a:gd name="T3" fmla="*/ 0 h 2066"/>
                <a:gd name="T4" fmla="*/ 0 w 2164"/>
                <a:gd name="T5" fmla="*/ 0 h 2066"/>
                <a:gd name="T6" fmla="*/ 0 w 2164"/>
                <a:gd name="T7" fmla="*/ 0 h 2066"/>
                <a:gd name="T8" fmla="*/ 0 w 2164"/>
                <a:gd name="T9" fmla="*/ 0 h 2066"/>
                <a:gd name="T10" fmla="*/ 0 w 2164"/>
                <a:gd name="T11" fmla="*/ 0 h 2066"/>
                <a:gd name="T12" fmla="*/ 0 w 2164"/>
                <a:gd name="T13" fmla="*/ 0 h 2066"/>
                <a:gd name="T14" fmla="*/ 0 w 2164"/>
                <a:gd name="T15" fmla="*/ 0 h 2066"/>
                <a:gd name="T16" fmla="*/ 0 w 2164"/>
                <a:gd name="T17" fmla="*/ 0 h 2066"/>
                <a:gd name="T18" fmla="*/ 0 w 2164"/>
                <a:gd name="T19" fmla="*/ 0 h 2066"/>
                <a:gd name="T20" fmla="*/ 0 w 2164"/>
                <a:gd name="T21" fmla="*/ 0 h 2066"/>
                <a:gd name="T22" fmla="*/ 0 w 2164"/>
                <a:gd name="T23" fmla="*/ 0 h 2066"/>
                <a:gd name="T24" fmla="*/ 0 w 2164"/>
                <a:gd name="T25" fmla="*/ 0 h 2066"/>
                <a:gd name="T26" fmla="*/ 0 w 2164"/>
                <a:gd name="T27" fmla="*/ 0 h 2066"/>
                <a:gd name="T28" fmla="*/ 0 w 2164"/>
                <a:gd name="T29" fmla="*/ 0 h 2066"/>
                <a:gd name="T30" fmla="*/ 0 w 2164"/>
                <a:gd name="T31" fmla="*/ 0 h 2066"/>
                <a:gd name="T32" fmla="*/ 0 w 2164"/>
                <a:gd name="T33" fmla="*/ 0 h 2066"/>
                <a:gd name="T34" fmla="*/ 0 w 2164"/>
                <a:gd name="T35" fmla="*/ 0 h 2066"/>
                <a:gd name="T36" fmla="*/ 0 w 2164"/>
                <a:gd name="T37" fmla="*/ 0 h 2066"/>
                <a:gd name="T38" fmla="*/ 0 w 2164"/>
                <a:gd name="T39" fmla="*/ 0 h 2066"/>
                <a:gd name="T40" fmla="*/ 0 w 2164"/>
                <a:gd name="T41" fmla="*/ 0 h 2066"/>
                <a:gd name="T42" fmla="*/ 0 w 2164"/>
                <a:gd name="T43" fmla="*/ 0 h 2066"/>
                <a:gd name="T44" fmla="*/ 0 w 2164"/>
                <a:gd name="T45" fmla="*/ 0 h 2066"/>
                <a:gd name="T46" fmla="*/ 0 w 2164"/>
                <a:gd name="T47" fmla="*/ 0 h 2066"/>
                <a:gd name="T48" fmla="*/ 0 w 2164"/>
                <a:gd name="T49" fmla="*/ 0 h 2066"/>
                <a:gd name="T50" fmla="*/ 0 w 2164"/>
                <a:gd name="T51" fmla="*/ 0 h 2066"/>
                <a:gd name="T52" fmla="*/ 0 w 2164"/>
                <a:gd name="T53" fmla="*/ 0 h 2066"/>
                <a:gd name="T54" fmla="*/ 0 w 2164"/>
                <a:gd name="T55" fmla="*/ 0 h 2066"/>
                <a:gd name="T56" fmla="*/ 0 w 2164"/>
                <a:gd name="T57" fmla="*/ 0 h 2066"/>
                <a:gd name="T58" fmla="*/ 0 w 2164"/>
                <a:gd name="T59" fmla="*/ 0 h 2066"/>
                <a:gd name="T60" fmla="*/ 0 w 2164"/>
                <a:gd name="T61" fmla="*/ 0 h 2066"/>
                <a:gd name="T62" fmla="*/ 0 w 2164"/>
                <a:gd name="T63" fmla="*/ 0 h 2066"/>
                <a:gd name="T64" fmla="*/ 0 w 2164"/>
                <a:gd name="T65" fmla="*/ 0 h 2066"/>
                <a:gd name="T66" fmla="*/ 0 w 2164"/>
                <a:gd name="T67" fmla="*/ 0 h 2066"/>
                <a:gd name="T68" fmla="*/ 0 w 2164"/>
                <a:gd name="T69" fmla="*/ 0 h 2066"/>
                <a:gd name="T70" fmla="*/ 0 w 2164"/>
                <a:gd name="T71" fmla="*/ 0 h 2066"/>
                <a:gd name="T72" fmla="*/ 0 w 2164"/>
                <a:gd name="T73" fmla="*/ 0 h 2066"/>
                <a:gd name="T74" fmla="*/ 0 w 2164"/>
                <a:gd name="T75" fmla="*/ 0 h 2066"/>
                <a:gd name="T76" fmla="*/ 0 w 2164"/>
                <a:gd name="T77" fmla="*/ 0 h 2066"/>
                <a:gd name="T78" fmla="*/ 0 w 2164"/>
                <a:gd name="T79" fmla="*/ 0 h 2066"/>
                <a:gd name="T80" fmla="*/ 0 w 2164"/>
                <a:gd name="T81" fmla="*/ 0 h 2066"/>
                <a:gd name="T82" fmla="*/ 0 w 2164"/>
                <a:gd name="T83" fmla="*/ 0 h 2066"/>
                <a:gd name="T84" fmla="*/ 0 w 2164"/>
                <a:gd name="T85" fmla="*/ 0 h 2066"/>
                <a:gd name="T86" fmla="*/ 0 w 2164"/>
                <a:gd name="T87" fmla="*/ 0 h 2066"/>
                <a:gd name="T88" fmla="*/ 0 w 2164"/>
                <a:gd name="T89" fmla="*/ 0 h 2066"/>
                <a:gd name="T90" fmla="*/ 0 w 2164"/>
                <a:gd name="T91" fmla="*/ 0 h 2066"/>
                <a:gd name="T92" fmla="*/ 0 w 2164"/>
                <a:gd name="T93" fmla="*/ 0 h 2066"/>
                <a:gd name="T94" fmla="*/ 0 w 2164"/>
                <a:gd name="T95" fmla="*/ 0 h 2066"/>
                <a:gd name="T96" fmla="*/ 0 w 2164"/>
                <a:gd name="T97" fmla="*/ 0 h 2066"/>
                <a:gd name="T98" fmla="*/ 0 w 2164"/>
                <a:gd name="T99" fmla="*/ 0 h 20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64"/>
                <a:gd name="T151" fmla="*/ 0 h 2066"/>
                <a:gd name="T152" fmla="*/ 2164 w 2164"/>
                <a:gd name="T153" fmla="*/ 2066 h 20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64" h="2066">
                  <a:moveTo>
                    <a:pt x="130" y="94"/>
                  </a:moveTo>
                  <a:lnTo>
                    <a:pt x="76" y="150"/>
                  </a:lnTo>
                  <a:lnTo>
                    <a:pt x="48" y="193"/>
                  </a:lnTo>
                  <a:lnTo>
                    <a:pt x="28" y="234"/>
                  </a:lnTo>
                  <a:lnTo>
                    <a:pt x="13" y="279"/>
                  </a:lnTo>
                  <a:lnTo>
                    <a:pt x="4" y="326"/>
                  </a:lnTo>
                  <a:lnTo>
                    <a:pt x="0" y="375"/>
                  </a:lnTo>
                  <a:lnTo>
                    <a:pt x="0" y="425"/>
                  </a:lnTo>
                  <a:lnTo>
                    <a:pt x="2" y="474"/>
                  </a:lnTo>
                  <a:lnTo>
                    <a:pt x="7" y="526"/>
                  </a:lnTo>
                  <a:lnTo>
                    <a:pt x="11" y="574"/>
                  </a:lnTo>
                  <a:lnTo>
                    <a:pt x="18" y="626"/>
                  </a:lnTo>
                  <a:lnTo>
                    <a:pt x="28" y="676"/>
                  </a:lnTo>
                  <a:lnTo>
                    <a:pt x="35" y="725"/>
                  </a:lnTo>
                  <a:lnTo>
                    <a:pt x="41" y="775"/>
                  </a:lnTo>
                  <a:lnTo>
                    <a:pt x="48" y="842"/>
                  </a:lnTo>
                  <a:lnTo>
                    <a:pt x="84" y="905"/>
                  </a:lnTo>
                  <a:lnTo>
                    <a:pt x="164" y="1023"/>
                  </a:lnTo>
                  <a:lnTo>
                    <a:pt x="251" y="1133"/>
                  </a:lnTo>
                  <a:lnTo>
                    <a:pt x="344" y="1236"/>
                  </a:lnTo>
                  <a:lnTo>
                    <a:pt x="445" y="1333"/>
                  </a:lnTo>
                  <a:lnTo>
                    <a:pt x="551" y="1422"/>
                  </a:lnTo>
                  <a:lnTo>
                    <a:pt x="664" y="1506"/>
                  </a:lnTo>
                  <a:lnTo>
                    <a:pt x="778" y="1586"/>
                  </a:lnTo>
                  <a:lnTo>
                    <a:pt x="900" y="1659"/>
                  </a:lnTo>
                  <a:lnTo>
                    <a:pt x="1025" y="1726"/>
                  </a:lnTo>
                  <a:lnTo>
                    <a:pt x="1151" y="1789"/>
                  </a:lnTo>
                  <a:lnTo>
                    <a:pt x="1280" y="1849"/>
                  </a:lnTo>
                  <a:lnTo>
                    <a:pt x="1412" y="1905"/>
                  </a:lnTo>
                  <a:lnTo>
                    <a:pt x="1542" y="1954"/>
                  </a:lnTo>
                  <a:lnTo>
                    <a:pt x="1676" y="2003"/>
                  </a:lnTo>
                  <a:lnTo>
                    <a:pt x="1876" y="2066"/>
                  </a:lnTo>
                  <a:lnTo>
                    <a:pt x="1918" y="2055"/>
                  </a:lnTo>
                  <a:lnTo>
                    <a:pt x="1961" y="2053"/>
                  </a:lnTo>
                  <a:lnTo>
                    <a:pt x="1939" y="1984"/>
                  </a:lnTo>
                  <a:lnTo>
                    <a:pt x="2035" y="1938"/>
                  </a:lnTo>
                  <a:lnTo>
                    <a:pt x="2017" y="1837"/>
                  </a:lnTo>
                  <a:lnTo>
                    <a:pt x="2110" y="1815"/>
                  </a:lnTo>
                  <a:lnTo>
                    <a:pt x="2087" y="1752"/>
                  </a:lnTo>
                  <a:lnTo>
                    <a:pt x="2164" y="1748"/>
                  </a:lnTo>
                  <a:lnTo>
                    <a:pt x="2160" y="1705"/>
                  </a:lnTo>
                  <a:lnTo>
                    <a:pt x="2160" y="1666"/>
                  </a:lnTo>
                  <a:lnTo>
                    <a:pt x="2113" y="1623"/>
                  </a:lnTo>
                  <a:lnTo>
                    <a:pt x="2045" y="1586"/>
                  </a:lnTo>
                  <a:lnTo>
                    <a:pt x="1977" y="1553"/>
                  </a:lnTo>
                  <a:lnTo>
                    <a:pt x="1909" y="1521"/>
                  </a:lnTo>
                  <a:lnTo>
                    <a:pt x="1840" y="1490"/>
                  </a:lnTo>
                  <a:lnTo>
                    <a:pt x="1775" y="1462"/>
                  </a:lnTo>
                  <a:lnTo>
                    <a:pt x="1707" y="1433"/>
                  </a:lnTo>
                  <a:lnTo>
                    <a:pt x="1624" y="1398"/>
                  </a:lnTo>
                  <a:lnTo>
                    <a:pt x="1552" y="1359"/>
                  </a:lnTo>
                  <a:lnTo>
                    <a:pt x="1507" y="1328"/>
                  </a:lnTo>
                  <a:lnTo>
                    <a:pt x="1464" y="1292"/>
                  </a:lnTo>
                  <a:lnTo>
                    <a:pt x="1419" y="1255"/>
                  </a:lnTo>
                  <a:lnTo>
                    <a:pt x="1376" y="1216"/>
                  </a:lnTo>
                  <a:lnTo>
                    <a:pt x="1334" y="1175"/>
                  </a:lnTo>
                  <a:lnTo>
                    <a:pt x="1289" y="1133"/>
                  </a:lnTo>
                  <a:lnTo>
                    <a:pt x="1248" y="1091"/>
                  </a:lnTo>
                  <a:lnTo>
                    <a:pt x="1205" y="1049"/>
                  </a:lnTo>
                  <a:lnTo>
                    <a:pt x="1161" y="1009"/>
                  </a:lnTo>
                  <a:lnTo>
                    <a:pt x="1114" y="969"/>
                  </a:lnTo>
                  <a:lnTo>
                    <a:pt x="1066" y="931"/>
                  </a:lnTo>
                  <a:lnTo>
                    <a:pt x="1020" y="898"/>
                  </a:lnTo>
                  <a:lnTo>
                    <a:pt x="968" y="866"/>
                  </a:lnTo>
                  <a:lnTo>
                    <a:pt x="891" y="826"/>
                  </a:lnTo>
                  <a:lnTo>
                    <a:pt x="854" y="868"/>
                  </a:lnTo>
                  <a:lnTo>
                    <a:pt x="815" y="920"/>
                  </a:lnTo>
                  <a:lnTo>
                    <a:pt x="781" y="969"/>
                  </a:lnTo>
                  <a:lnTo>
                    <a:pt x="740" y="1011"/>
                  </a:lnTo>
                  <a:lnTo>
                    <a:pt x="694" y="1039"/>
                  </a:lnTo>
                  <a:lnTo>
                    <a:pt x="668" y="1049"/>
                  </a:lnTo>
                  <a:lnTo>
                    <a:pt x="625" y="1013"/>
                  </a:lnTo>
                  <a:lnTo>
                    <a:pt x="584" y="993"/>
                  </a:lnTo>
                  <a:lnTo>
                    <a:pt x="539" y="976"/>
                  </a:lnTo>
                  <a:lnTo>
                    <a:pt x="495" y="959"/>
                  </a:lnTo>
                  <a:lnTo>
                    <a:pt x="454" y="939"/>
                  </a:lnTo>
                  <a:lnTo>
                    <a:pt x="405" y="889"/>
                  </a:lnTo>
                  <a:lnTo>
                    <a:pt x="385" y="826"/>
                  </a:lnTo>
                  <a:lnTo>
                    <a:pt x="340" y="781"/>
                  </a:lnTo>
                  <a:lnTo>
                    <a:pt x="299" y="751"/>
                  </a:lnTo>
                  <a:lnTo>
                    <a:pt x="253" y="718"/>
                  </a:lnTo>
                  <a:lnTo>
                    <a:pt x="225" y="697"/>
                  </a:lnTo>
                  <a:lnTo>
                    <a:pt x="173" y="667"/>
                  </a:lnTo>
                  <a:lnTo>
                    <a:pt x="145" y="622"/>
                  </a:lnTo>
                  <a:lnTo>
                    <a:pt x="154" y="574"/>
                  </a:lnTo>
                  <a:lnTo>
                    <a:pt x="192" y="526"/>
                  </a:lnTo>
                  <a:lnTo>
                    <a:pt x="248" y="472"/>
                  </a:lnTo>
                  <a:lnTo>
                    <a:pt x="314" y="413"/>
                  </a:lnTo>
                  <a:lnTo>
                    <a:pt x="377" y="347"/>
                  </a:lnTo>
                  <a:lnTo>
                    <a:pt x="445" y="254"/>
                  </a:lnTo>
                  <a:lnTo>
                    <a:pt x="400" y="219"/>
                  </a:lnTo>
                  <a:lnTo>
                    <a:pt x="361" y="197"/>
                  </a:lnTo>
                  <a:lnTo>
                    <a:pt x="318" y="180"/>
                  </a:lnTo>
                  <a:lnTo>
                    <a:pt x="281" y="161"/>
                  </a:lnTo>
                  <a:lnTo>
                    <a:pt x="236" y="120"/>
                  </a:lnTo>
                  <a:lnTo>
                    <a:pt x="220" y="77"/>
                  </a:lnTo>
                  <a:lnTo>
                    <a:pt x="225" y="0"/>
                  </a:lnTo>
                  <a:lnTo>
                    <a:pt x="218" y="38"/>
                  </a:lnTo>
                  <a:lnTo>
                    <a:pt x="197" y="75"/>
                  </a:lnTo>
                  <a:lnTo>
                    <a:pt x="156" y="94"/>
                  </a:lnTo>
                  <a:lnTo>
                    <a:pt x="130" y="94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6" name="Freeform 253"/>
            <p:cNvSpPr>
              <a:spLocks/>
            </p:cNvSpPr>
            <p:nvPr/>
          </p:nvSpPr>
          <p:spPr bwMode="auto">
            <a:xfrm>
              <a:off x="2516" y="1114"/>
              <a:ext cx="196" cy="219"/>
            </a:xfrm>
            <a:custGeom>
              <a:avLst/>
              <a:gdLst>
                <a:gd name="T0" fmla="*/ 0 w 1567"/>
                <a:gd name="T1" fmla="*/ 0 h 1753"/>
                <a:gd name="T2" fmla="*/ 0 w 1567"/>
                <a:gd name="T3" fmla="*/ 0 h 1753"/>
                <a:gd name="T4" fmla="*/ 0 w 1567"/>
                <a:gd name="T5" fmla="*/ 0 h 1753"/>
                <a:gd name="T6" fmla="*/ 0 w 1567"/>
                <a:gd name="T7" fmla="*/ 0 h 1753"/>
                <a:gd name="T8" fmla="*/ 0 w 1567"/>
                <a:gd name="T9" fmla="*/ 0 h 1753"/>
                <a:gd name="T10" fmla="*/ 0 w 1567"/>
                <a:gd name="T11" fmla="*/ 0 h 1753"/>
                <a:gd name="T12" fmla="*/ 0 w 1567"/>
                <a:gd name="T13" fmla="*/ 0 h 1753"/>
                <a:gd name="T14" fmla="*/ 0 w 1567"/>
                <a:gd name="T15" fmla="*/ 0 h 1753"/>
                <a:gd name="T16" fmla="*/ 0 w 1567"/>
                <a:gd name="T17" fmla="*/ 0 h 1753"/>
                <a:gd name="T18" fmla="*/ 0 w 1567"/>
                <a:gd name="T19" fmla="*/ 0 h 1753"/>
                <a:gd name="T20" fmla="*/ 0 w 1567"/>
                <a:gd name="T21" fmla="*/ 0 h 1753"/>
                <a:gd name="T22" fmla="*/ 0 w 1567"/>
                <a:gd name="T23" fmla="*/ 0 h 1753"/>
                <a:gd name="T24" fmla="*/ 0 w 1567"/>
                <a:gd name="T25" fmla="*/ 0 h 1753"/>
                <a:gd name="T26" fmla="*/ 0 w 1567"/>
                <a:gd name="T27" fmla="*/ 0 h 1753"/>
                <a:gd name="T28" fmla="*/ 0 w 1567"/>
                <a:gd name="T29" fmla="*/ 0 h 1753"/>
                <a:gd name="T30" fmla="*/ 0 w 1567"/>
                <a:gd name="T31" fmla="*/ 0 h 1753"/>
                <a:gd name="T32" fmla="*/ 0 w 1567"/>
                <a:gd name="T33" fmla="*/ 0 h 1753"/>
                <a:gd name="T34" fmla="*/ 0 w 1567"/>
                <a:gd name="T35" fmla="*/ 0 h 1753"/>
                <a:gd name="T36" fmla="*/ 0 w 1567"/>
                <a:gd name="T37" fmla="*/ 0 h 1753"/>
                <a:gd name="T38" fmla="*/ 0 w 1567"/>
                <a:gd name="T39" fmla="*/ 0 h 1753"/>
                <a:gd name="T40" fmla="*/ 0 w 1567"/>
                <a:gd name="T41" fmla="*/ 0 h 1753"/>
                <a:gd name="T42" fmla="*/ 0 w 1567"/>
                <a:gd name="T43" fmla="*/ 0 h 1753"/>
                <a:gd name="T44" fmla="*/ 0 w 1567"/>
                <a:gd name="T45" fmla="*/ 0 h 1753"/>
                <a:gd name="T46" fmla="*/ 0 w 1567"/>
                <a:gd name="T47" fmla="*/ 0 h 1753"/>
                <a:gd name="T48" fmla="*/ 0 w 1567"/>
                <a:gd name="T49" fmla="*/ 0 h 1753"/>
                <a:gd name="T50" fmla="*/ 0 w 1567"/>
                <a:gd name="T51" fmla="*/ 0 h 1753"/>
                <a:gd name="T52" fmla="*/ 0 w 1567"/>
                <a:gd name="T53" fmla="*/ 0 h 1753"/>
                <a:gd name="T54" fmla="*/ 0 w 1567"/>
                <a:gd name="T55" fmla="*/ 0 h 1753"/>
                <a:gd name="T56" fmla="*/ 0 w 1567"/>
                <a:gd name="T57" fmla="*/ 0 h 1753"/>
                <a:gd name="T58" fmla="*/ 0 w 1567"/>
                <a:gd name="T59" fmla="*/ 0 h 1753"/>
                <a:gd name="T60" fmla="*/ 0 w 1567"/>
                <a:gd name="T61" fmla="*/ 0 h 1753"/>
                <a:gd name="T62" fmla="*/ 0 w 1567"/>
                <a:gd name="T63" fmla="*/ 0 h 1753"/>
                <a:gd name="T64" fmla="*/ 0 w 1567"/>
                <a:gd name="T65" fmla="*/ 0 h 1753"/>
                <a:gd name="T66" fmla="*/ 0 w 1567"/>
                <a:gd name="T67" fmla="*/ 0 h 1753"/>
                <a:gd name="T68" fmla="*/ 0 w 1567"/>
                <a:gd name="T69" fmla="*/ 0 h 1753"/>
                <a:gd name="T70" fmla="*/ 0 w 1567"/>
                <a:gd name="T71" fmla="*/ 0 h 1753"/>
                <a:gd name="T72" fmla="*/ 0 w 1567"/>
                <a:gd name="T73" fmla="*/ 0 h 1753"/>
                <a:gd name="T74" fmla="*/ 0 w 1567"/>
                <a:gd name="T75" fmla="*/ 0 h 1753"/>
                <a:gd name="T76" fmla="*/ 0 w 1567"/>
                <a:gd name="T77" fmla="*/ 0 h 1753"/>
                <a:gd name="T78" fmla="*/ 0 w 1567"/>
                <a:gd name="T79" fmla="*/ 0 h 1753"/>
                <a:gd name="T80" fmla="*/ 0 w 1567"/>
                <a:gd name="T81" fmla="*/ 0 h 17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67"/>
                <a:gd name="T124" fmla="*/ 0 h 1753"/>
                <a:gd name="T125" fmla="*/ 1567 w 1567"/>
                <a:gd name="T126" fmla="*/ 1753 h 17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67" h="1753">
                  <a:moveTo>
                    <a:pt x="253" y="507"/>
                  </a:moveTo>
                  <a:lnTo>
                    <a:pt x="240" y="584"/>
                  </a:lnTo>
                  <a:lnTo>
                    <a:pt x="227" y="636"/>
                  </a:lnTo>
                  <a:lnTo>
                    <a:pt x="216" y="686"/>
                  </a:lnTo>
                  <a:lnTo>
                    <a:pt x="201" y="737"/>
                  </a:lnTo>
                  <a:lnTo>
                    <a:pt x="186" y="787"/>
                  </a:lnTo>
                  <a:lnTo>
                    <a:pt x="169" y="835"/>
                  </a:lnTo>
                  <a:lnTo>
                    <a:pt x="153" y="887"/>
                  </a:lnTo>
                  <a:lnTo>
                    <a:pt x="134" y="937"/>
                  </a:lnTo>
                  <a:lnTo>
                    <a:pt x="115" y="986"/>
                  </a:lnTo>
                  <a:lnTo>
                    <a:pt x="97" y="1036"/>
                  </a:lnTo>
                  <a:lnTo>
                    <a:pt x="78" y="1082"/>
                  </a:lnTo>
                  <a:lnTo>
                    <a:pt x="58" y="1131"/>
                  </a:lnTo>
                  <a:lnTo>
                    <a:pt x="43" y="1181"/>
                  </a:lnTo>
                  <a:lnTo>
                    <a:pt x="24" y="1230"/>
                  </a:lnTo>
                  <a:lnTo>
                    <a:pt x="0" y="1300"/>
                  </a:lnTo>
                  <a:lnTo>
                    <a:pt x="38" y="1315"/>
                  </a:lnTo>
                  <a:lnTo>
                    <a:pt x="82" y="1333"/>
                  </a:lnTo>
                  <a:lnTo>
                    <a:pt x="129" y="1366"/>
                  </a:lnTo>
                  <a:lnTo>
                    <a:pt x="164" y="1408"/>
                  </a:lnTo>
                  <a:lnTo>
                    <a:pt x="181" y="1436"/>
                  </a:lnTo>
                  <a:lnTo>
                    <a:pt x="391" y="1338"/>
                  </a:lnTo>
                  <a:lnTo>
                    <a:pt x="558" y="1575"/>
                  </a:lnTo>
                  <a:lnTo>
                    <a:pt x="690" y="1464"/>
                  </a:lnTo>
                  <a:lnTo>
                    <a:pt x="897" y="1661"/>
                  </a:lnTo>
                  <a:lnTo>
                    <a:pt x="1020" y="1587"/>
                  </a:lnTo>
                  <a:lnTo>
                    <a:pt x="1189" y="1739"/>
                  </a:lnTo>
                  <a:lnTo>
                    <a:pt x="1316" y="1598"/>
                  </a:lnTo>
                  <a:lnTo>
                    <a:pt x="1452" y="1753"/>
                  </a:lnTo>
                  <a:lnTo>
                    <a:pt x="1480" y="1713"/>
                  </a:lnTo>
                  <a:lnTo>
                    <a:pt x="1518" y="1692"/>
                  </a:lnTo>
                  <a:lnTo>
                    <a:pt x="1552" y="1683"/>
                  </a:lnTo>
                  <a:lnTo>
                    <a:pt x="1567" y="1633"/>
                  </a:lnTo>
                  <a:lnTo>
                    <a:pt x="1565" y="1596"/>
                  </a:lnTo>
                  <a:lnTo>
                    <a:pt x="1537" y="1559"/>
                  </a:lnTo>
                  <a:lnTo>
                    <a:pt x="1522" y="1523"/>
                  </a:lnTo>
                  <a:lnTo>
                    <a:pt x="1504" y="1445"/>
                  </a:lnTo>
                  <a:lnTo>
                    <a:pt x="1485" y="1397"/>
                  </a:lnTo>
                  <a:lnTo>
                    <a:pt x="1464" y="1350"/>
                  </a:lnTo>
                  <a:lnTo>
                    <a:pt x="1440" y="1302"/>
                  </a:lnTo>
                  <a:lnTo>
                    <a:pt x="1416" y="1256"/>
                  </a:lnTo>
                  <a:lnTo>
                    <a:pt x="1388" y="1211"/>
                  </a:lnTo>
                  <a:lnTo>
                    <a:pt x="1360" y="1166"/>
                  </a:lnTo>
                  <a:lnTo>
                    <a:pt x="1332" y="1120"/>
                  </a:lnTo>
                  <a:lnTo>
                    <a:pt x="1304" y="1075"/>
                  </a:lnTo>
                  <a:lnTo>
                    <a:pt x="1276" y="1030"/>
                  </a:lnTo>
                  <a:lnTo>
                    <a:pt x="1252" y="984"/>
                  </a:lnTo>
                  <a:lnTo>
                    <a:pt x="1230" y="937"/>
                  </a:lnTo>
                  <a:lnTo>
                    <a:pt x="1208" y="889"/>
                  </a:lnTo>
                  <a:lnTo>
                    <a:pt x="1189" y="841"/>
                  </a:lnTo>
                  <a:lnTo>
                    <a:pt x="1173" y="761"/>
                  </a:lnTo>
                  <a:lnTo>
                    <a:pt x="1142" y="703"/>
                  </a:lnTo>
                  <a:lnTo>
                    <a:pt x="1124" y="662"/>
                  </a:lnTo>
                  <a:lnTo>
                    <a:pt x="1081" y="589"/>
                  </a:lnTo>
                  <a:lnTo>
                    <a:pt x="1042" y="521"/>
                  </a:lnTo>
                  <a:lnTo>
                    <a:pt x="999" y="454"/>
                  </a:lnTo>
                  <a:lnTo>
                    <a:pt x="955" y="387"/>
                  </a:lnTo>
                  <a:lnTo>
                    <a:pt x="908" y="320"/>
                  </a:lnTo>
                  <a:lnTo>
                    <a:pt x="861" y="249"/>
                  </a:lnTo>
                  <a:lnTo>
                    <a:pt x="823" y="191"/>
                  </a:lnTo>
                  <a:lnTo>
                    <a:pt x="823" y="148"/>
                  </a:lnTo>
                  <a:lnTo>
                    <a:pt x="823" y="108"/>
                  </a:lnTo>
                  <a:lnTo>
                    <a:pt x="823" y="61"/>
                  </a:lnTo>
                  <a:lnTo>
                    <a:pt x="784" y="52"/>
                  </a:lnTo>
                  <a:lnTo>
                    <a:pt x="737" y="41"/>
                  </a:lnTo>
                  <a:lnTo>
                    <a:pt x="690" y="31"/>
                  </a:lnTo>
                  <a:lnTo>
                    <a:pt x="646" y="22"/>
                  </a:lnTo>
                  <a:lnTo>
                    <a:pt x="603" y="17"/>
                  </a:lnTo>
                  <a:lnTo>
                    <a:pt x="564" y="9"/>
                  </a:lnTo>
                  <a:lnTo>
                    <a:pt x="523" y="5"/>
                  </a:lnTo>
                  <a:lnTo>
                    <a:pt x="474" y="0"/>
                  </a:lnTo>
                  <a:lnTo>
                    <a:pt x="406" y="9"/>
                  </a:lnTo>
                  <a:lnTo>
                    <a:pt x="345" y="48"/>
                  </a:lnTo>
                  <a:lnTo>
                    <a:pt x="312" y="104"/>
                  </a:lnTo>
                  <a:lnTo>
                    <a:pt x="298" y="177"/>
                  </a:lnTo>
                  <a:lnTo>
                    <a:pt x="296" y="216"/>
                  </a:lnTo>
                  <a:lnTo>
                    <a:pt x="296" y="258"/>
                  </a:lnTo>
                  <a:lnTo>
                    <a:pt x="294" y="301"/>
                  </a:lnTo>
                  <a:lnTo>
                    <a:pt x="294" y="344"/>
                  </a:lnTo>
                  <a:lnTo>
                    <a:pt x="291" y="385"/>
                  </a:lnTo>
                  <a:lnTo>
                    <a:pt x="283" y="422"/>
                  </a:lnTo>
                  <a:lnTo>
                    <a:pt x="274" y="461"/>
                  </a:lnTo>
                  <a:lnTo>
                    <a:pt x="253" y="507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7" name="Freeform 254"/>
            <p:cNvSpPr>
              <a:spLocks/>
            </p:cNvSpPr>
            <p:nvPr/>
          </p:nvSpPr>
          <p:spPr bwMode="auto">
            <a:xfrm>
              <a:off x="2619" y="1113"/>
              <a:ext cx="178" cy="258"/>
            </a:xfrm>
            <a:custGeom>
              <a:avLst/>
              <a:gdLst>
                <a:gd name="T0" fmla="*/ 0 w 1421"/>
                <a:gd name="T1" fmla="*/ 0 h 2065"/>
                <a:gd name="T2" fmla="*/ 0 w 1421"/>
                <a:gd name="T3" fmla="*/ 0 h 2065"/>
                <a:gd name="T4" fmla="*/ 0 w 1421"/>
                <a:gd name="T5" fmla="*/ 0 h 2065"/>
                <a:gd name="T6" fmla="*/ 0 w 1421"/>
                <a:gd name="T7" fmla="*/ 0 h 2065"/>
                <a:gd name="T8" fmla="*/ 0 w 1421"/>
                <a:gd name="T9" fmla="*/ 0 h 2065"/>
                <a:gd name="T10" fmla="*/ 0 w 1421"/>
                <a:gd name="T11" fmla="*/ 0 h 2065"/>
                <a:gd name="T12" fmla="*/ 0 w 1421"/>
                <a:gd name="T13" fmla="*/ 0 h 2065"/>
                <a:gd name="T14" fmla="*/ 0 w 1421"/>
                <a:gd name="T15" fmla="*/ 0 h 2065"/>
                <a:gd name="T16" fmla="*/ 0 w 1421"/>
                <a:gd name="T17" fmla="*/ 0 h 2065"/>
                <a:gd name="T18" fmla="*/ 0 w 1421"/>
                <a:gd name="T19" fmla="*/ 0 h 2065"/>
                <a:gd name="T20" fmla="*/ 0 w 1421"/>
                <a:gd name="T21" fmla="*/ 0 h 2065"/>
                <a:gd name="T22" fmla="*/ 0 w 1421"/>
                <a:gd name="T23" fmla="*/ 0 h 2065"/>
                <a:gd name="T24" fmla="*/ 0 w 1421"/>
                <a:gd name="T25" fmla="*/ 0 h 2065"/>
                <a:gd name="T26" fmla="*/ 0 w 1421"/>
                <a:gd name="T27" fmla="*/ 0 h 2065"/>
                <a:gd name="T28" fmla="*/ 0 w 1421"/>
                <a:gd name="T29" fmla="*/ 0 h 2065"/>
                <a:gd name="T30" fmla="*/ 0 w 1421"/>
                <a:gd name="T31" fmla="*/ 0 h 2065"/>
                <a:gd name="T32" fmla="*/ 0 w 1421"/>
                <a:gd name="T33" fmla="*/ 0 h 2065"/>
                <a:gd name="T34" fmla="*/ 0 w 1421"/>
                <a:gd name="T35" fmla="*/ 0 h 2065"/>
                <a:gd name="T36" fmla="*/ 0 w 1421"/>
                <a:gd name="T37" fmla="*/ 0 h 2065"/>
                <a:gd name="T38" fmla="*/ 0 w 1421"/>
                <a:gd name="T39" fmla="*/ 0 h 2065"/>
                <a:gd name="T40" fmla="*/ 0 w 1421"/>
                <a:gd name="T41" fmla="*/ 0 h 2065"/>
                <a:gd name="T42" fmla="*/ 0 w 1421"/>
                <a:gd name="T43" fmla="*/ 0 h 2065"/>
                <a:gd name="T44" fmla="*/ 0 w 1421"/>
                <a:gd name="T45" fmla="*/ 0 h 2065"/>
                <a:gd name="T46" fmla="*/ 0 w 1421"/>
                <a:gd name="T47" fmla="*/ 0 h 2065"/>
                <a:gd name="T48" fmla="*/ 0 w 1421"/>
                <a:gd name="T49" fmla="*/ 0 h 2065"/>
                <a:gd name="T50" fmla="*/ 0 w 1421"/>
                <a:gd name="T51" fmla="*/ 0 h 2065"/>
                <a:gd name="T52" fmla="*/ 0 w 1421"/>
                <a:gd name="T53" fmla="*/ 0 h 2065"/>
                <a:gd name="T54" fmla="*/ 0 w 1421"/>
                <a:gd name="T55" fmla="*/ 0 h 2065"/>
                <a:gd name="T56" fmla="*/ 0 w 1421"/>
                <a:gd name="T57" fmla="*/ 0 h 2065"/>
                <a:gd name="T58" fmla="*/ 0 w 1421"/>
                <a:gd name="T59" fmla="*/ 0 h 2065"/>
                <a:gd name="T60" fmla="*/ 0 w 1421"/>
                <a:gd name="T61" fmla="*/ 0 h 2065"/>
                <a:gd name="T62" fmla="*/ 0 w 1421"/>
                <a:gd name="T63" fmla="*/ 0 h 2065"/>
                <a:gd name="T64" fmla="*/ 0 w 1421"/>
                <a:gd name="T65" fmla="*/ 0 h 2065"/>
                <a:gd name="T66" fmla="*/ 0 w 1421"/>
                <a:gd name="T67" fmla="*/ 0 h 2065"/>
                <a:gd name="T68" fmla="*/ 0 w 1421"/>
                <a:gd name="T69" fmla="*/ 0 h 2065"/>
                <a:gd name="T70" fmla="*/ 0 w 1421"/>
                <a:gd name="T71" fmla="*/ 0 h 2065"/>
                <a:gd name="T72" fmla="*/ 0 w 1421"/>
                <a:gd name="T73" fmla="*/ 0 h 2065"/>
                <a:gd name="T74" fmla="*/ 0 w 1421"/>
                <a:gd name="T75" fmla="*/ 0 h 2065"/>
                <a:gd name="T76" fmla="*/ 0 w 1421"/>
                <a:gd name="T77" fmla="*/ 0 h 2065"/>
                <a:gd name="T78" fmla="*/ 0 w 1421"/>
                <a:gd name="T79" fmla="*/ 0 h 2065"/>
                <a:gd name="T80" fmla="*/ 0 w 1421"/>
                <a:gd name="T81" fmla="*/ 0 h 2065"/>
                <a:gd name="T82" fmla="*/ 0 w 1421"/>
                <a:gd name="T83" fmla="*/ 0 h 2065"/>
                <a:gd name="T84" fmla="*/ 0 w 1421"/>
                <a:gd name="T85" fmla="*/ 0 h 2065"/>
                <a:gd name="T86" fmla="*/ 0 w 1421"/>
                <a:gd name="T87" fmla="*/ 0 h 2065"/>
                <a:gd name="T88" fmla="*/ 0 w 1421"/>
                <a:gd name="T89" fmla="*/ 0 h 206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21"/>
                <a:gd name="T136" fmla="*/ 0 h 2065"/>
                <a:gd name="T137" fmla="*/ 1421 w 1421"/>
                <a:gd name="T138" fmla="*/ 2065 h 206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21" h="2065">
                  <a:moveTo>
                    <a:pt x="0" y="63"/>
                  </a:moveTo>
                  <a:lnTo>
                    <a:pt x="0" y="101"/>
                  </a:lnTo>
                  <a:lnTo>
                    <a:pt x="0" y="141"/>
                  </a:lnTo>
                  <a:lnTo>
                    <a:pt x="0" y="181"/>
                  </a:lnTo>
                  <a:lnTo>
                    <a:pt x="35" y="251"/>
                  </a:lnTo>
                  <a:lnTo>
                    <a:pt x="85" y="322"/>
                  </a:lnTo>
                  <a:lnTo>
                    <a:pt x="130" y="389"/>
                  </a:lnTo>
                  <a:lnTo>
                    <a:pt x="174" y="456"/>
                  </a:lnTo>
                  <a:lnTo>
                    <a:pt x="216" y="521"/>
                  </a:lnTo>
                  <a:lnTo>
                    <a:pt x="258" y="591"/>
                  </a:lnTo>
                  <a:lnTo>
                    <a:pt x="299" y="664"/>
                  </a:lnTo>
                  <a:lnTo>
                    <a:pt x="317" y="701"/>
                  </a:lnTo>
                  <a:lnTo>
                    <a:pt x="348" y="763"/>
                  </a:lnTo>
                  <a:lnTo>
                    <a:pt x="366" y="840"/>
                  </a:lnTo>
                  <a:lnTo>
                    <a:pt x="383" y="889"/>
                  </a:lnTo>
                  <a:lnTo>
                    <a:pt x="404" y="939"/>
                  </a:lnTo>
                  <a:lnTo>
                    <a:pt x="427" y="986"/>
                  </a:lnTo>
                  <a:lnTo>
                    <a:pt x="453" y="1032"/>
                  </a:lnTo>
                  <a:lnTo>
                    <a:pt x="479" y="1077"/>
                  </a:lnTo>
                  <a:lnTo>
                    <a:pt x="507" y="1122"/>
                  </a:lnTo>
                  <a:lnTo>
                    <a:pt x="535" y="1168"/>
                  </a:lnTo>
                  <a:lnTo>
                    <a:pt x="563" y="1213"/>
                  </a:lnTo>
                  <a:lnTo>
                    <a:pt x="591" y="1258"/>
                  </a:lnTo>
                  <a:lnTo>
                    <a:pt x="617" y="1304"/>
                  </a:lnTo>
                  <a:lnTo>
                    <a:pt x="641" y="1352"/>
                  </a:lnTo>
                  <a:lnTo>
                    <a:pt x="660" y="1401"/>
                  </a:lnTo>
                  <a:lnTo>
                    <a:pt x="678" y="1451"/>
                  </a:lnTo>
                  <a:lnTo>
                    <a:pt x="697" y="1525"/>
                  </a:lnTo>
                  <a:lnTo>
                    <a:pt x="718" y="1568"/>
                  </a:lnTo>
                  <a:lnTo>
                    <a:pt x="744" y="1607"/>
                  </a:lnTo>
                  <a:lnTo>
                    <a:pt x="740" y="1654"/>
                  </a:lnTo>
                  <a:lnTo>
                    <a:pt x="729" y="1685"/>
                  </a:lnTo>
                  <a:lnTo>
                    <a:pt x="777" y="1719"/>
                  </a:lnTo>
                  <a:lnTo>
                    <a:pt x="831" y="1773"/>
                  </a:lnTo>
                  <a:lnTo>
                    <a:pt x="866" y="1816"/>
                  </a:lnTo>
                  <a:lnTo>
                    <a:pt x="904" y="1866"/>
                  </a:lnTo>
                  <a:lnTo>
                    <a:pt x="943" y="1922"/>
                  </a:lnTo>
                  <a:lnTo>
                    <a:pt x="988" y="1983"/>
                  </a:lnTo>
                  <a:lnTo>
                    <a:pt x="1049" y="2065"/>
                  </a:lnTo>
                  <a:lnTo>
                    <a:pt x="1012" y="2032"/>
                  </a:lnTo>
                  <a:lnTo>
                    <a:pt x="1049" y="2065"/>
                  </a:lnTo>
                  <a:lnTo>
                    <a:pt x="1062" y="2020"/>
                  </a:lnTo>
                  <a:lnTo>
                    <a:pt x="1075" y="1976"/>
                  </a:lnTo>
                  <a:lnTo>
                    <a:pt x="1082" y="1933"/>
                  </a:lnTo>
                  <a:lnTo>
                    <a:pt x="1088" y="1896"/>
                  </a:lnTo>
                  <a:lnTo>
                    <a:pt x="1147" y="1905"/>
                  </a:lnTo>
                  <a:lnTo>
                    <a:pt x="1053" y="1701"/>
                  </a:lnTo>
                  <a:lnTo>
                    <a:pt x="1114" y="1717"/>
                  </a:lnTo>
                  <a:lnTo>
                    <a:pt x="1082" y="1548"/>
                  </a:lnTo>
                  <a:lnTo>
                    <a:pt x="1222" y="1784"/>
                  </a:lnTo>
                  <a:lnTo>
                    <a:pt x="1246" y="1663"/>
                  </a:lnTo>
                  <a:lnTo>
                    <a:pt x="1339" y="1862"/>
                  </a:lnTo>
                  <a:lnTo>
                    <a:pt x="1382" y="1825"/>
                  </a:lnTo>
                  <a:lnTo>
                    <a:pt x="1419" y="1812"/>
                  </a:lnTo>
                  <a:lnTo>
                    <a:pt x="1421" y="1771"/>
                  </a:lnTo>
                  <a:lnTo>
                    <a:pt x="1417" y="1724"/>
                  </a:lnTo>
                  <a:lnTo>
                    <a:pt x="1412" y="1682"/>
                  </a:lnTo>
                  <a:lnTo>
                    <a:pt x="1406" y="1645"/>
                  </a:lnTo>
                  <a:lnTo>
                    <a:pt x="1399" y="1591"/>
                  </a:lnTo>
                  <a:lnTo>
                    <a:pt x="1378" y="1544"/>
                  </a:lnTo>
                  <a:lnTo>
                    <a:pt x="1339" y="1451"/>
                  </a:lnTo>
                  <a:lnTo>
                    <a:pt x="1304" y="1356"/>
                  </a:lnTo>
                  <a:lnTo>
                    <a:pt x="1270" y="1260"/>
                  </a:lnTo>
                  <a:lnTo>
                    <a:pt x="1235" y="1164"/>
                  </a:lnTo>
                  <a:lnTo>
                    <a:pt x="1201" y="1070"/>
                  </a:lnTo>
                  <a:lnTo>
                    <a:pt x="1168" y="971"/>
                  </a:lnTo>
                  <a:lnTo>
                    <a:pt x="1138" y="876"/>
                  </a:lnTo>
                  <a:lnTo>
                    <a:pt x="1108" y="779"/>
                  </a:lnTo>
                  <a:lnTo>
                    <a:pt x="1077" y="681"/>
                  </a:lnTo>
                  <a:lnTo>
                    <a:pt x="1049" y="582"/>
                  </a:lnTo>
                  <a:lnTo>
                    <a:pt x="1023" y="484"/>
                  </a:lnTo>
                  <a:lnTo>
                    <a:pt x="997" y="385"/>
                  </a:lnTo>
                  <a:lnTo>
                    <a:pt x="974" y="286"/>
                  </a:lnTo>
                  <a:lnTo>
                    <a:pt x="950" y="186"/>
                  </a:lnTo>
                  <a:lnTo>
                    <a:pt x="920" y="33"/>
                  </a:lnTo>
                  <a:lnTo>
                    <a:pt x="833" y="15"/>
                  </a:lnTo>
                  <a:lnTo>
                    <a:pt x="777" y="5"/>
                  </a:lnTo>
                  <a:lnTo>
                    <a:pt x="720" y="2"/>
                  </a:lnTo>
                  <a:lnTo>
                    <a:pt x="662" y="0"/>
                  </a:lnTo>
                  <a:lnTo>
                    <a:pt x="606" y="2"/>
                  </a:lnTo>
                  <a:lnTo>
                    <a:pt x="547" y="7"/>
                  </a:lnTo>
                  <a:lnTo>
                    <a:pt x="491" y="15"/>
                  </a:lnTo>
                  <a:lnTo>
                    <a:pt x="432" y="22"/>
                  </a:lnTo>
                  <a:lnTo>
                    <a:pt x="376" y="31"/>
                  </a:lnTo>
                  <a:lnTo>
                    <a:pt x="317" y="37"/>
                  </a:lnTo>
                  <a:lnTo>
                    <a:pt x="258" y="47"/>
                  </a:lnTo>
                  <a:lnTo>
                    <a:pt x="202" y="54"/>
                  </a:lnTo>
                  <a:lnTo>
                    <a:pt x="143" y="61"/>
                  </a:lnTo>
                  <a:lnTo>
                    <a:pt x="85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BFBFB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8" name="Freeform 255"/>
            <p:cNvSpPr>
              <a:spLocks/>
            </p:cNvSpPr>
            <p:nvPr/>
          </p:nvSpPr>
          <p:spPr bwMode="auto">
            <a:xfrm>
              <a:off x="2785" y="1505"/>
              <a:ext cx="77" cy="714"/>
            </a:xfrm>
            <a:custGeom>
              <a:avLst/>
              <a:gdLst>
                <a:gd name="T0" fmla="*/ 0 w 619"/>
                <a:gd name="T1" fmla="*/ 0 h 5710"/>
                <a:gd name="T2" fmla="*/ 0 w 619"/>
                <a:gd name="T3" fmla="*/ 0 h 5710"/>
                <a:gd name="T4" fmla="*/ 0 w 619"/>
                <a:gd name="T5" fmla="*/ 0 h 5710"/>
                <a:gd name="T6" fmla="*/ 0 w 619"/>
                <a:gd name="T7" fmla="*/ 0 h 5710"/>
                <a:gd name="T8" fmla="*/ 0 w 619"/>
                <a:gd name="T9" fmla="*/ 0 h 5710"/>
                <a:gd name="T10" fmla="*/ 0 w 619"/>
                <a:gd name="T11" fmla="*/ 0 h 5710"/>
                <a:gd name="T12" fmla="*/ 0 w 619"/>
                <a:gd name="T13" fmla="*/ 0 h 5710"/>
                <a:gd name="T14" fmla="*/ 0 w 619"/>
                <a:gd name="T15" fmla="*/ 0 h 5710"/>
                <a:gd name="T16" fmla="*/ 0 w 619"/>
                <a:gd name="T17" fmla="*/ 0 h 5710"/>
                <a:gd name="T18" fmla="*/ 0 w 619"/>
                <a:gd name="T19" fmla="*/ 0 h 5710"/>
                <a:gd name="T20" fmla="*/ 0 w 619"/>
                <a:gd name="T21" fmla="*/ 0 h 5710"/>
                <a:gd name="T22" fmla="*/ 0 w 619"/>
                <a:gd name="T23" fmla="*/ 0 h 5710"/>
                <a:gd name="T24" fmla="*/ 0 w 619"/>
                <a:gd name="T25" fmla="*/ 0 h 5710"/>
                <a:gd name="T26" fmla="*/ 0 w 619"/>
                <a:gd name="T27" fmla="*/ 0 h 5710"/>
                <a:gd name="T28" fmla="*/ 0 w 619"/>
                <a:gd name="T29" fmla="*/ 0 h 5710"/>
                <a:gd name="T30" fmla="*/ 0 w 619"/>
                <a:gd name="T31" fmla="*/ 0 h 5710"/>
                <a:gd name="T32" fmla="*/ 0 w 619"/>
                <a:gd name="T33" fmla="*/ 0 h 5710"/>
                <a:gd name="T34" fmla="*/ 0 w 619"/>
                <a:gd name="T35" fmla="*/ 0 h 5710"/>
                <a:gd name="T36" fmla="*/ 0 w 619"/>
                <a:gd name="T37" fmla="*/ 0 h 5710"/>
                <a:gd name="T38" fmla="*/ 0 w 619"/>
                <a:gd name="T39" fmla="*/ 0 h 5710"/>
                <a:gd name="T40" fmla="*/ 0 w 619"/>
                <a:gd name="T41" fmla="*/ 0 h 5710"/>
                <a:gd name="T42" fmla="*/ 0 w 619"/>
                <a:gd name="T43" fmla="*/ 0 h 5710"/>
                <a:gd name="T44" fmla="*/ 0 w 619"/>
                <a:gd name="T45" fmla="*/ 0 h 5710"/>
                <a:gd name="T46" fmla="*/ 0 w 619"/>
                <a:gd name="T47" fmla="*/ 0 h 5710"/>
                <a:gd name="T48" fmla="*/ 0 w 619"/>
                <a:gd name="T49" fmla="*/ 0 h 5710"/>
                <a:gd name="T50" fmla="*/ 0 w 619"/>
                <a:gd name="T51" fmla="*/ 0 h 5710"/>
                <a:gd name="T52" fmla="*/ 0 w 619"/>
                <a:gd name="T53" fmla="*/ 0 h 5710"/>
                <a:gd name="T54" fmla="*/ 0 w 619"/>
                <a:gd name="T55" fmla="*/ 0 h 5710"/>
                <a:gd name="T56" fmla="*/ 0 w 619"/>
                <a:gd name="T57" fmla="*/ 0 h 5710"/>
                <a:gd name="T58" fmla="*/ 0 w 619"/>
                <a:gd name="T59" fmla="*/ 0 h 5710"/>
                <a:gd name="T60" fmla="*/ 0 w 619"/>
                <a:gd name="T61" fmla="*/ 0 h 5710"/>
                <a:gd name="T62" fmla="*/ 0 w 619"/>
                <a:gd name="T63" fmla="*/ 0 h 5710"/>
                <a:gd name="T64" fmla="*/ 0 w 619"/>
                <a:gd name="T65" fmla="*/ 0 h 5710"/>
                <a:gd name="T66" fmla="*/ 0 w 619"/>
                <a:gd name="T67" fmla="*/ 0 h 5710"/>
                <a:gd name="T68" fmla="*/ 0 w 619"/>
                <a:gd name="T69" fmla="*/ 0 h 5710"/>
                <a:gd name="T70" fmla="*/ 0 w 619"/>
                <a:gd name="T71" fmla="*/ 0 h 5710"/>
                <a:gd name="T72" fmla="*/ 0 w 619"/>
                <a:gd name="T73" fmla="*/ 0 h 5710"/>
                <a:gd name="T74" fmla="*/ 0 w 619"/>
                <a:gd name="T75" fmla="*/ 0 h 5710"/>
                <a:gd name="T76" fmla="*/ 0 w 619"/>
                <a:gd name="T77" fmla="*/ 0 h 5710"/>
                <a:gd name="T78" fmla="*/ 0 w 619"/>
                <a:gd name="T79" fmla="*/ 0 h 5710"/>
                <a:gd name="T80" fmla="*/ 0 w 619"/>
                <a:gd name="T81" fmla="*/ 0 h 5710"/>
                <a:gd name="T82" fmla="*/ 0 w 619"/>
                <a:gd name="T83" fmla="*/ 0 h 5710"/>
                <a:gd name="T84" fmla="*/ 0 w 619"/>
                <a:gd name="T85" fmla="*/ 0 h 5710"/>
                <a:gd name="T86" fmla="*/ 0 w 619"/>
                <a:gd name="T87" fmla="*/ 0 h 5710"/>
                <a:gd name="T88" fmla="*/ 0 w 619"/>
                <a:gd name="T89" fmla="*/ 0 h 5710"/>
                <a:gd name="T90" fmla="*/ 0 w 619"/>
                <a:gd name="T91" fmla="*/ 0 h 5710"/>
                <a:gd name="T92" fmla="*/ 0 w 619"/>
                <a:gd name="T93" fmla="*/ 0 h 5710"/>
                <a:gd name="T94" fmla="*/ 0 w 619"/>
                <a:gd name="T95" fmla="*/ 0 h 5710"/>
                <a:gd name="T96" fmla="*/ 0 w 619"/>
                <a:gd name="T97" fmla="*/ 0 h 57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9"/>
                <a:gd name="T148" fmla="*/ 0 h 5710"/>
                <a:gd name="T149" fmla="*/ 619 w 619"/>
                <a:gd name="T150" fmla="*/ 5710 h 57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9" h="5710">
                  <a:moveTo>
                    <a:pt x="0" y="5710"/>
                  </a:moveTo>
                  <a:lnTo>
                    <a:pt x="19" y="5660"/>
                  </a:lnTo>
                  <a:lnTo>
                    <a:pt x="37" y="5614"/>
                  </a:lnTo>
                  <a:lnTo>
                    <a:pt x="58" y="5558"/>
                  </a:lnTo>
                  <a:lnTo>
                    <a:pt x="82" y="5501"/>
                  </a:lnTo>
                  <a:lnTo>
                    <a:pt x="106" y="5445"/>
                  </a:lnTo>
                  <a:lnTo>
                    <a:pt x="124" y="5398"/>
                  </a:lnTo>
                  <a:lnTo>
                    <a:pt x="138" y="5368"/>
                  </a:lnTo>
                  <a:lnTo>
                    <a:pt x="157" y="5323"/>
                  </a:lnTo>
                  <a:lnTo>
                    <a:pt x="175" y="5283"/>
                  </a:lnTo>
                  <a:lnTo>
                    <a:pt x="220" y="5193"/>
                  </a:lnTo>
                  <a:lnTo>
                    <a:pt x="242" y="5149"/>
                  </a:lnTo>
                  <a:lnTo>
                    <a:pt x="260" y="5104"/>
                  </a:lnTo>
                  <a:lnTo>
                    <a:pt x="279" y="5060"/>
                  </a:lnTo>
                  <a:lnTo>
                    <a:pt x="290" y="5030"/>
                  </a:lnTo>
                  <a:lnTo>
                    <a:pt x="309" y="4973"/>
                  </a:lnTo>
                  <a:lnTo>
                    <a:pt x="328" y="4914"/>
                  </a:lnTo>
                  <a:lnTo>
                    <a:pt x="350" y="4853"/>
                  </a:lnTo>
                  <a:lnTo>
                    <a:pt x="370" y="4788"/>
                  </a:lnTo>
                  <a:lnTo>
                    <a:pt x="389" y="4724"/>
                  </a:lnTo>
                  <a:lnTo>
                    <a:pt x="408" y="4663"/>
                  </a:lnTo>
                  <a:lnTo>
                    <a:pt x="422" y="4615"/>
                  </a:lnTo>
                  <a:lnTo>
                    <a:pt x="432" y="4581"/>
                  </a:lnTo>
                  <a:lnTo>
                    <a:pt x="441" y="4535"/>
                  </a:lnTo>
                  <a:lnTo>
                    <a:pt x="450" y="4494"/>
                  </a:lnTo>
                  <a:lnTo>
                    <a:pt x="460" y="4453"/>
                  </a:lnTo>
                  <a:lnTo>
                    <a:pt x="467" y="4414"/>
                  </a:lnTo>
                  <a:lnTo>
                    <a:pt x="478" y="4368"/>
                  </a:lnTo>
                  <a:lnTo>
                    <a:pt x="485" y="4335"/>
                  </a:lnTo>
                  <a:lnTo>
                    <a:pt x="506" y="4278"/>
                  </a:lnTo>
                  <a:lnTo>
                    <a:pt x="521" y="4230"/>
                  </a:lnTo>
                  <a:lnTo>
                    <a:pt x="534" y="4183"/>
                  </a:lnTo>
                  <a:lnTo>
                    <a:pt x="547" y="4135"/>
                  </a:lnTo>
                  <a:lnTo>
                    <a:pt x="556" y="4086"/>
                  </a:lnTo>
                  <a:lnTo>
                    <a:pt x="565" y="4040"/>
                  </a:lnTo>
                  <a:lnTo>
                    <a:pt x="575" y="3993"/>
                  </a:lnTo>
                  <a:lnTo>
                    <a:pt x="581" y="3955"/>
                  </a:lnTo>
                  <a:lnTo>
                    <a:pt x="593" y="3865"/>
                  </a:lnTo>
                  <a:lnTo>
                    <a:pt x="601" y="3805"/>
                  </a:lnTo>
                  <a:lnTo>
                    <a:pt x="605" y="3742"/>
                  </a:lnTo>
                  <a:lnTo>
                    <a:pt x="610" y="3679"/>
                  </a:lnTo>
                  <a:lnTo>
                    <a:pt x="612" y="3614"/>
                  </a:lnTo>
                  <a:lnTo>
                    <a:pt x="612" y="3551"/>
                  </a:lnTo>
                  <a:lnTo>
                    <a:pt x="614" y="3486"/>
                  </a:lnTo>
                  <a:lnTo>
                    <a:pt x="612" y="3422"/>
                  </a:lnTo>
                  <a:lnTo>
                    <a:pt x="612" y="3357"/>
                  </a:lnTo>
                  <a:lnTo>
                    <a:pt x="612" y="3296"/>
                  </a:lnTo>
                  <a:lnTo>
                    <a:pt x="610" y="3233"/>
                  </a:lnTo>
                  <a:lnTo>
                    <a:pt x="610" y="3171"/>
                  </a:lnTo>
                  <a:lnTo>
                    <a:pt x="610" y="3113"/>
                  </a:lnTo>
                  <a:lnTo>
                    <a:pt x="610" y="3054"/>
                  </a:lnTo>
                  <a:lnTo>
                    <a:pt x="612" y="2970"/>
                  </a:lnTo>
                  <a:lnTo>
                    <a:pt x="614" y="2933"/>
                  </a:lnTo>
                  <a:lnTo>
                    <a:pt x="616" y="2853"/>
                  </a:lnTo>
                  <a:lnTo>
                    <a:pt x="619" y="2771"/>
                  </a:lnTo>
                  <a:lnTo>
                    <a:pt x="619" y="2691"/>
                  </a:lnTo>
                  <a:lnTo>
                    <a:pt x="614" y="2608"/>
                  </a:lnTo>
                  <a:lnTo>
                    <a:pt x="610" y="2524"/>
                  </a:lnTo>
                  <a:lnTo>
                    <a:pt x="605" y="2442"/>
                  </a:lnTo>
                  <a:lnTo>
                    <a:pt x="598" y="2360"/>
                  </a:lnTo>
                  <a:lnTo>
                    <a:pt x="593" y="2275"/>
                  </a:lnTo>
                  <a:lnTo>
                    <a:pt x="586" y="2193"/>
                  </a:lnTo>
                  <a:lnTo>
                    <a:pt x="581" y="2109"/>
                  </a:lnTo>
                  <a:lnTo>
                    <a:pt x="577" y="2027"/>
                  </a:lnTo>
                  <a:lnTo>
                    <a:pt x="572" y="1945"/>
                  </a:lnTo>
                  <a:lnTo>
                    <a:pt x="572" y="1865"/>
                  </a:lnTo>
                  <a:lnTo>
                    <a:pt x="575" y="1785"/>
                  </a:lnTo>
                  <a:lnTo>
                    <a:pt x="581" y="1666"/>
                  </a:lnTo>
                  <a:lnTo>
                    <a:pt x="562" y="1430"/>
                  </a:lnTo>
                  <a:lnTo>
                    <a:pt x="556" y="1370"/>
                  </a:lnTo>
                  <a:lnTo>
                    <a:pt x="549" y="1292"/>
                  </a:lnTo>
                  <a:lnTo>
                    <a:pt x="547" y="1248"/>
                  </a:lnTo>
                  <a:lnTo>
                    <a:pt x="542" y="1201"/>
                  </a:lnTo>
                  <a:lnTo>
                    <a:pt x="536" y="1151"/>
                  </a:lnTo>
                  <a:lnTo>
                    <a:pt x="532" y="1105"/>
                  </a:lnTo>
                  <a:lnTo>
                    <a:pt x="530" y="1060"/>
                  </a:lnTo>
                  <a:lnTo>
                    <a:pt x="525" y="1017"/>
                  </a:lnTo>
                  <a:lnTo>
                    <a:pt x="523" y="980"/>
                  </a:lnTo>
                  <a:lnTo>
                    <a:pt x="518" y="926"/>
                  </a:lnTo>
                  <a:lnTo>
                    <a:pt x="511" y="885"/>
                  </a:lnTo>
                  <a:lnTo>
                    <a:pt x="502" y="840"/>
                  </a:lnTo>
                  <a:lnTo>
                    <a:pt x="488" y="783"/>
                  </a:lnTo>
                  <a:lnTo>
                    <a:pt x="473" y="723"/>
                  </a:lnTo>
                  <a:lnTo>
                    <a:pt x="460" y="664"/>
                  </a:lnTo>
                  <a:lnTo>
                    <a:pt x="448" y="612"/>
                  </a:lnTo>
                  <a:lnTo>
                    <a:pt x="439" y="565"/>
                  </a:lnTo>
                  <a:lnTo>
                    <a:pt x="428" y="520"/>
                  </a:lnTo>
                  <a:lnTo>
                    <a:pt x="422" y="483"/>
                  </a:lnTo>
                  <a:lnTo>
                    <a:pt x="413" y="436"/>
                  </a:lnTo>
                  <a:lnTo>
                    <a:pt x="400" y="384"/>
                  </a:lnTo>
                  <a:lnTo>
                    <a:pt x="387" y="331"/>
                  </a:lnTo>
                  <a:lnTo>
                    <a:pt x="374" y="277"/>
                  </a:lnTo>
                  <a:lnTo>
                    <a:pt x="365" y="234"/>
                  </a:lnTo>
                  <a:lnTo>
                    <a:pt x="346" y="176"/>
                  </a:lnTo>
                  <a:lnTo>
                    <a:pt x="333" y="135"/>
                  </a:lnTo>
                  <a:lnTo>
                    <a:pt x="311" y="85"/>
                  </a:lnTo>
                  <a:lnTo>
                    <a:pt x="296" y="46"/>
                  </a:lnTo>
                  <a:lnTo>
                    <a:pt x="283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79" name="Freeform 256"/>
            <p:cNvSpPr>
              <a:spLocks/>
            </p:cNvSpPr>
            <p:nvPr/>
          </p:nvSpPr>
          <p:spPr bwMode="auto">
            <a:xfrm>
              <a:off x="2662" y="2218"/>
              <a:ext cx="127" cy="147"/>
            </a:xfrm>
            <a:custGeom>
              <a:avLst/>
              <a:gdLst>
                <a:gd name="T0" fmla="*/ 0 w 1023"/>
                <a:gd name="T1" fmla="*/ 0 h 1172"/>
                <a:gd name="T2" fmla="*/ 0 w 1023"/>
                <a:gd name="T3" fmla="*/ 0 h 1172"/>
                <a:gd name="T4" fmla="*/ 0 w 1023"/>
                <a:gd name="T5" fmla="*/ 0 h 1172"/>
                <a:gd name="T6" fmla="*/ 0 w 1023"/>
                <a:gd name="T7" fmla="*/ 0 h 1172"/>
                <a:gd name="T8" fmla="*/ 0 w 1023"/>
                <a:gd name="T9" fmla="*/ 0 h 1172"/>
                <a:gd name="T10" fmla="*/ 0 w 1023"/>
                <a:gd name="T11" fmla="*/ 0 h 1172"/>
                <a:gd name="T12" fmla="*/ 0 w 1023"/>
                <a:gd name="T13" fmla="*/ 0 h 1172"/>
                <a:gd name="T14" fmla="*/ 0 w 1023"/>
                <a:gd name="T15" fmla="*/ 0 h 1172"/>
                <a:gd name="T16" fmla="*/ 0 w 1023"/>
                <a:gd name="T17" fmla="*/ 0 h 1172"/>
                <a:gd name="T18" fmla="*/ 0 w 1023"/>
                <a:gd name="T19" fmla="*/ 0 h 1172"/>
                <a:gd name="T20" fmla="*/ 0 w 1023"/>
                <a:gd name="T21" fmla="*/ 0 h 1172"/>
                <a:gd name="T22" fmla="*/ 0 w 1023"/>
                <a:gd name="T23" fmla="*/ 0 h 1172"/>
                <a:gd name="T24" fmla="*/ 0 w 1023"/>
                <a:gd name="T25" fmla="*/ 0 h 1172"/>
                <a:gd name="T26" fmla="*/ 0 w 1023"/>
                <a:gd name="T27" fmla="*/ 0 h 1172"/>
                <a:gd name="T28" fmla="*/ 0 w 1023"/>
                <a:gd name="T29" fmla="*/ 0 h 1172"/>
                <a:gd name="T30" fmla="*/ 0 w 1023"/>
                <a:gd name="T31" fmla="*/ 0 h 1172"/>
                <a:gd name="T32" fmla="*/ 0 w 1023"/>
                <a:gd name="T33" fmla="*/ 0 h 1172"/>
                <a:gd name="T34" fmla="*/ 0 w 1023"/>
                <a:gd name="T35" fmla="*/ 0 h 1172"/>
                <a:gd name="T36" fmla="*/ 0 w 1023"/>
                <a:gd name="T37" fmla="*/ 0 h 1172"/>
                <a:gd name="T38" fmla="*/ 0 w 1023"/>
                <a:gd name="T39" fmla="*/ 0 h 1172"/>
                <a:gd name="T40" fmla="*/ 0 w 1023"/>
                <a:gd name="T41" fmla="*/ 0 h 1172"/>
                <a:gd name="T42" fmla="*/ 0 w 1023"/>
                <a:gd name="T43" fmla="*/ 0 h 1172"/>
                <a:gd name="T44" fmla="*/ 0 w 1023"/>
                <a:gd name="T45" fmla="*/ 0 h 1172"/>
                <a:gd name="T46" fmla="*/ 0 w 1023"/>
                <a:gd name="T47" fmla="*/ 0 h 1172"/>
                <a:gd name="T48" fmla="*/ 0 w 1023"/>
                <a:gd name="T49" fmla="*/ 0 h 1172"/>
                <a:gd name="T50" fmla="*/ 0 w 1023"/>
                <a:gd name="T51" fmla="*/ 0 h 1172"/>
                <a:gd name="T52" fmla="*/ 0 w 1023"/>
                <a:gd name="T53" fmla="*/ 0 h 1172"/>
                <a:gd name="T54" fmla="*/ 0 w 1023"/>
                <a:gd name="T55" fmla="*/ 0 h 1172"/>
                <a:gd name="T56" fmla="*/ 0 w 1023"/>
                <a:gd name="T57" fmla="*/ 0 h 1172"/>
                <a:gd name="T58" fmla="*/ 0 w 1023"/>
                <a:gd name="T59" fmla="*/ 0 h 1172"/>
                <a:gd name="T60" fmla="*/ 0 w 1023"/>
                <a:gd name="T61" fmla="*/ 0 h 1172"/>
                <a:gd name="T62" fmla="*/ 0 w 1023"/>
                <a:gd name="T63" fmla="*/ 0 h 1172"/>
                <a:gd name="T64" fmla="*/ 0 w 1023"/>
                <a:gd name="T65" fmla="*/ 0 h 1172"/>
                <a:gd name="T66" fmla="*/ 0 w 1023"/>
                <a:gd name="T67" fmla="*/ 0 h 1172"/>
                <a:gd name="T68" fmla="*/ 0 w 1023"/>
                <a:gd name="T69" fmla="*/ 0 h 1172"/>
                <a:gd name="T70" fmla="*/ 0 w 1023"/>
                <a:gd name="T71" fmla="*/ 0 h 1172"/>
                <a:gd name="T72" fmla="*/ 0 w 1023"/>
                <a:gd name="T73" fmla="*/ 0 h 1172"/>
                <a:gd name="T74" fmla="*/ 0 w 1023"/>
                <a:gd name="T75" fmla="*/ 0 h 1172"/>
                <a:gd name="T76" fmla="*/ 0 w 1023"/>
                <a:gd name="T77" fmla="*/ 0 h 1172"/>
                <a:gd name="T78" fmla="*/ 0 w 1023"/>
                <a:gd name="T79" fmla="*/ 0 h 1172"/>
                <a:gd name="T80" fmla="*/ 0 w 1023"/>
                <a:gd name="T81" fmla="*/ 0 h 1172"/>
                <a:gd name="T82" fmla="*/ 0 w 1023"/>
                <a:gd name="T83" fmla="*/ 0 h 1172"/>
                <a:gd name="T84" fmla="*/ 0 w 1023"/>
                <a:gd name="T85" fmla="*/ 0 h 1172"/>
                <a:gd name="T86" fmla="*/ 0 w 1023"/>
                <a:gd name="T87" fmla="*/ 0 h 1172"/>
                <a:gd name="T88" fmla="*/ 0 w 1023"/>
                <a:gd name="T89" fmla="*/ 0 h 1172"/>
                <a:gd name="T90" fmla="*/ 0 w 1023"/>
                <a:gd name="T91" fmla="*/ 0 h 1172"/>
                <a:gd name="T92" fmla="*/ 0 w 1023"/>
                <a:gd name="T93" fmla="*/ 0 h 1172"/>
                <a:gd name="T94" fmla="*/ 0 w 1023"/>
                <a:gd name="T95" fmla="*/ 0 h 1172"/>
                <a:gd name="T96" fmla="*/ 0 w 1023"/>
                <a:gd name="T97" fmla="*/ 0 h 1172"/>
                <a:gd name="T98" fmla="*/ 0 w 1023"/>
                <a:gd name="T99" fmla="*/ 0 h 1172"/>
                <a:gd name="T100" fmla="*/ 0 w 1023"/>
                <a:gd name="T101" fmla="*/ 0 h 1172"/>
                <a:gd name="T102" fmla="*/ 0 w 1023"/>
                <a:gd name="T103" fmla="*/ 0 h 1172"/>
                <a:gd name="T104" fmla="*/ 0 w 1023"/>
                <a:gd name="T105" fmla="*/ 0 h 1172"/>
                <a:gd name="T106" fmla="*/ 0 w 1023"/>
                <a:gd name="T107" fmla="*/ 0 h 1172"/>
                <a:gd name="T108" fmla="*/ 0 w 1023"/>
                <a:gd name="T109" fmla="*/ 0 h 1172"/>
                <a:gd name="T110" fmla="*/ 0 w 1023"/>
                <a:gd name="T111" fmla="*/ 0 h 11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3"/>
                <a:gd name="T169" fmla="*/ 0 h 1172"/>
                <a:gd name="T170" fmla="*/ 1023 w 1023"/>
                <a:gd name="T171" fmla="*/ 1172 h 11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3" h="1172">
                  <a:moveTo>
                    <a:pt x="869" y="30"/>
                  </a:moveTo>
                  <a:lnTo>
                    <a:pt x="819" y="138"/>
                  </a:lnTo>
                  <a:lnTo>
                    <a:pt x="772" y="211"/>
                  </a:lnTo>
                  <a:lnTo>
                    <a:pt x="716" y="286"/>
                  </a:lnTo>
                  <a:lnTo>
                    <a:pt x="653" y="359"/>
                  </a:lnTo>
                  <a:lnTo>
                    <a:pt x="582" y="432"/>
                  </a:lnTo>
                  <a:lnTo>
                    <a:pt x="510" y="502"/>
                  </a:lnTo>
                  <a:lnTo>
                    <a:pt x="437" y="570"/>
                  </a:lnTo>
                  <a:lnTo>
                    <a:pt x="361" y="633"/>
                  </a:lnTo>
                  <a:lnTo>
                    <a:pt x="292" y="694"/>
                  </a:lnTo>
                  <a:lnTo>
                    <a:pt x="223" y="748"/>
                  </a:lnTo>
                  <a:lnTo>
                    <a:pt x="162" y="798"/>
                  </a:lnTo>
                  <a:lnTo>
                    <a:pt x="108" y="839"/>
                  </a:lnTo>
                  <a:lnTo>
                    <a:pt x="64" y="872"/>
                  </a:lnTo>
                  <a:lnTo>
                    <a:pt x="10" y="919"/>
                  </a:lnTo>
                  <a:lnTo>
                    <a:pt x="0" y="1004"/>
                  </a:lnTo>
                  <a:lnTo>
                    <a:pt x="8" y="1044"/>
                  </a:lnTo>
                  <a:lnTo>
                    <a:pt x="45" y="1092"/>
                  </a:lnTo>
                  <a:lnTo>
                    <a:pt x="108" y="1112"/>
                  </a:lnTo>
                  <a:lnTo>
                    <a:pt x="146" y="1114"/>
                  </a:lnTo>
                  <a:lnTo>
                    <a:pt x="188" y="1114"/>
                  </a:lnTo>
                  <a:lnTo>
                    <a:pt x="233" y="1112"/>
                  </a:lnTo>
                  <a:lnTo>
                    <a:pt x="275" y="1109"/>
                  </a:lnTo>
                  <a:lnTo>
                    <a:pt x="320" y="1109"/>
                  </a:lnTo>
                  <a:lnTo>
                    <a:pt x="364" y="1114"/>
                  </a:lnTo>
                  <a:lnTo>
                    <a:pt x="404" y="1121"/>
                  </a:lnTo>
                  <a:lnTo>
                    <a:pt x="441" y="1137"/>
                  </a:lnTo>
                  <a:lnTo>
                    <a:pt x="488" y="1172"/>
                  </a:lnTo>
                  <a:lnTo>
                    <a:pt x="540" y="1131"/>
                  </a:lnTo>
                  <a:lnTo>
                    <a:pt x="580" y="1096"/>
                  </a:lnTo>
                  <a:lnTo>
                    <a:pt x="616" y="1058"/>
                  </a:lnTo>
                  <a:lnTo>
                    <a:pt x="666" y="1006"/>
                  </a:lnTo>
                  <a:lnTo>
                    <a:pt x="700" y="969"/>
                  </a:lnTo>
                  <a:lnTo>
                    <a:pt x="748" y="917"/>
                  </a:lnTo>
                  <a:lnTo>
                    <a:pt x="772" y="889"/>
                  </a:lnTo>
                  <a:lnTo>
                    <a:pt x="782" y="849"/>
                  </a:lnTo>
                  <a:lnTo>
                    <a:pt x="822" y="802"/>
                  </a:lnTo>
                  <a:lnTo>
                    <a:pt x="847" y="765"/>
                  </a:lnTo>
                  <a:lnTo>
                    <a:pt x="869" y="696"/>
                  </a:lnTo>
                  <a:lnTo>
                    <a:pt x="889" y="655"/>
                  </a:lnTo>
                  <a:lnTo>
                    <a:pt x="913" y="614"/>
                  </a:lnTo>
                  <a:lnTo>
                    <a:pt x="943" y="567"/>
                  </a:lnTo>
                  <a:lnTo>
                    <a:pt x="967" y="521"/>
                  </a:lnTo>
                  <a:lnTo>
                    <a:pt x="984" y="471"/>
                  </a:lnTo>
                  <a:lnTo>
                    <a:pt x="993" y="443"/>
                  </a:lnTo>
                  <a:lnTo>
                    <a:pt x="997" y="391"/>
                  </a:lnTo>
                  <a:lnTo>
                    <a:pt x="1007" y="326"/>
                  </a:lnTo>
                  <a:lnTo>
                    <a:pt x="1016" y="262"/>
                  </a:lnTo>
                  <a:lnTo>
                    <a:pt x="1021" y="204"/>
                  </a:lnTo>
                  <a:lnTo>
                    <a:pt x="1023" y="149"/>
                  </a:lnTo>
                  <a:lnTo>
                    <a:pt x="1021" y="101"/>
                  </a:lnTo>
                  <a:lnTo>
                    <a:pt x="1012" y="54"/>
                  </a:lnTo>
                  <a:lnTo>
                    <a:pt x="993" y="0"/>
                  </a:lnTo>
                  <a:lnTo>
                    <a:pt x="949" y="11"/>
                  </a:lnTo>
                  <a:lnTo>
                    <a:pt x="910" y="21"/>
                  </a:lnTo>
                  <a:lnTo>
                    <a:pt x="869" y="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80" name="Freeform 257"/>
            <p:cNvSpPr>
              <a:spLocks/>
            </p:cNvSpPr>
            <p:nvPr/>
          </p:nvSpPr>
          <p:spPr bwMode="auto">
            <a:xfrm>
              <a:off x="2527" y="2000"/>
              <a:ext cx="231" cy="204"/>
            </a:xfrm>
            <a:custGeom>
              <a:avLst/>
              <a:gdLst>
                <a:gd name="T0" fmla="*/ 0 w 1851"/>
                <a:gd name="T1" fmla="*/ 0 h 1632"/>
                <a:gd name="T2" fmla="*/ 0 w 1851"/>
                <a:gd name="T3" fmla="*/ 0 h 1632"/>
                <a:gd name="T4" fmla="*/ 0 w 1851"/>
                <a:gd name="T5" fmla="*/ 0 h 1632"/>
                <a:gd name="T6" fmla="*/ 0 w 1851"/>
                <a:gd name="T7" fmla="*/ 0 h 1632"/>
                <a:gd name="T8" fmla="*/ 0 w 1851"/>
                <a:gd name="T9" fmla="*/ 0 h 1632"/>
                <a:gd name="T10" fmla="*/ 0 w 1851"/>
                <a:gd name="T11" fmla="*/ 0 h 1632"/>
                <a:gd name="T12" fmla="*/ 0 w 1851"/>
                <a:gd name="T13" fmla="*/ 0 h 1632"/>
                <a:gd name="T14" fmla="*/ 0 w 1851"/>
                <a:gd name="T15" fmla="*/ 0 h 1632"/>
                <a:gd name="T16" fmla="*/ 0 w 1851"/>
                <a:gd name="T17" fmla="*/ 0 h 1632"/>
                <a:gd name="T18" fmla="*/ 0 w 1851"/>
                <a:gd name="T19" fmla="*/ 0 h 1632"/>
                <a:gd name="T20" fmla="*/ 0 w 1851"/>
                <a:gd name="T21" fmla="*/ 0 h 1632"/>
                <a:gd name="T22" fmla="*/ 0 w 1851"/>
                <a:gd name="T23" fmla="*/ 0 h 1632"/>
                <a:gd name="T24" fmla="*/ 0 w 1851"/>
                <a:gd name="T25" fmla="*/ 0 h 1632"/>
                <a:gd name="T26" fmla="*/ 0 w 1851"/>
                <a:gd name="T27" fmla="*/ 0 h 1632"/>
                <a:gd name="T28" fmla="*/ 0 w 1851"/>
                <a:gd name="T29" fmla="*/ 0 h 1632"/>
                <a:gd name="T30" fmla="*/ 0 w 1851"/>
                <a:gd name="T31" fmla="*/ 0 h 1632"/>
                <a:gd name="T32" fmla="*/ 0 w 1851"/>
                <a:gd name="T33" fmla="*/ 0 h 1632"/>
                <a:gd name="T34" fmla="*/ 0 w 1851"/>
                <a:gd name="T35" fmla="*/ 0 h 1632"/>
                <a:gd name="T36" fmla="*/ 0 w 1851"/>
                <a:gd name="T37" fmla="*/ 0 h 1632"/>
                <a:gd name="T38" fmla="*/ 0 w 1851"/>
                <a:gd name="T39" fmla="*/ 0 h 1632"/>
                <a:gd name="T40" fmla="*/ 0 w 1851"/>
                <a:gd name="T41" fmla="*/ 0 h 1632"/>
                <a:gd name="T42" fmla="*/ 0 w 1851"/>
                <a:gd name="T43" fmla="*/ 0 h 1632"/>
                <a:gd name="T44" fmla="*/ 0 w 1851"/>
                <a:gd name="T45" fmla="*/ 0 h 1632"/>
                <a:gd name="T46" fmla="*/ 0 w 1851"/>
                <a:gd name="T47" fmla="*/ 0 h 1632"/>
                <a:gd name="T48" fmla="*/ 0 w 1851"/>
                <a:gd name="T49" fmla="*/ 0 h 1632"/>
                <a:gd name="T50" fmla="*/ 0 w 1851"/>
                <a:gd name="T51" fmla="*/ 0 h 1632"/>
                <a:gd name="T52" fmla="*/ 0 w 1851"/>
                <a:gd name="T53" fmla="*/ 0 h 1632"/>
                <a:gd name="T54" fmla="*/ 0 w 1851"/>
                <a:gd name="T55" fmla="*/ 0 h 1632"/>
                <a:gd name="T56" fmla="*/ 0 w 1851"/>
                <a:gd name="T57" fmla="*/ 0 h 1632"/>
                <a:gd name="T58" fmla="*/ 0 w 1851"/>
                <a:gd name="T59" fmla="*/ 0 h 1632"/>
                <a:gd name="T60" fmla="*/ 0 w 1851"/>
                <a:gd name="T61" fmla="*/ 0 h 1632"/>
                <a:gd name="T62" fmla="*/ 0 w 1851"/>
                <a:gd name="T63" fmla="*/ 0 h 1632"/>
                <a:gd name="T64" fmla="*/ 0 w 1851"/>
                <a:gd name="T65" fmla="*/ 0 h 1632"/>
                <a:gd name="T66" fmla="*/ 0 w 1851"/>
                <a:gd name="T67" fmla="*/ 0 h 1632"/>
                <a:gd name="T68" fmla="*/ 0 w 1851"/>
                <a:gd name="T69" fmla="*/ 0 h 1632"/>
                <a:gd name="T70" fmla="*/ 0 w 1851"/>
                <a:gd name="T71" fmla="*/ 0 h 1632"/>
                <a:gd name="T72" fmla="*/ 0 w 1851"/>
                <a:gd name="T73" fmla="*/ 0 h 1632"/>
                <a:gd name="T74" fmla="*/ 0 w 1851"/>
                <a:gd name="T75" fmla="*/ 0 h 1632"/>
                <a:gd name="T76" fmla="*/ 0 w 1851"/>
                <a:gd name="T77" fmla="*/ 0 h 1632"/>
                <a:gd name="T78" fmla="*/ 0 w 1851"/>
                <a:gd name="T79" fmla="*/ 0 h 1632"/>
                <a:gd name="T80" fmla="*/ 0 w 1851"/>
                <a:gd name="T81" fmla="*/ 0 h 1632"/>
                <a:gd name="T82" fmla="*/ 0 w 1851"/>
                <a:gd name="T83" fmla="*/ 0 h 1632"/>
                <a:gd name="T84" fmla="*/ 0 w 1851"/>
                <a:gd name="T85" fmla="*/ 0 h 16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51"/>
                <a:gd name="T130" fmla="*/ 0 h 1632"/>
                <a:gd name="T131" fmla="*/ 1851 w 1851"/>
                <a:gd name="T132" fmla="*/ 1632 h 16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51" h="1632">
                  <a:moveTo>
                    <a:pt x="1851" y="0"/>
                  </a:moveTo>
                  <a:lnTo>
                    <a:pt x="1814" y="28"/>
                  </a:lnTo>
                  <a:lnTo>
                    <a:pt x="1743" y="82"/>
                  </a:lnTo>
                  <a:lnTo>
                    <a:pt x="1673" y="134"/>
                  </a:lnTo>
                  <a:lnTo>
                    <a:pt x="1605" y="184"/>
                  </a:lnTo>
                  <a:lnTo>
                    <a:pt x="1535" y="236"/>
                  </a:lnTo>
                  <a:lnTo>
                    <a:pt x="1464" y="283"/>
                  </a:lnTo>
                  <a:lnTo>
                    <a:pt x="1396" y="330"/>
                  </a:lnTo>
                  <a:lnTo>
                    <a:pt x="1326" y="374"/>
                  </a:lnTo>
                  <a:lnTo>
                    <a:pt x="1256" y="419"/>
                  </a:lnTo>
                  <a:lnTo>
                    <a:pt x="1185" y="459"/>
                  </a:lnTo>
                  <a:lnTo>
                    <a:pt x="1115" y="499"/>
                  </a:lnTo>
                  <a:lnTo>
                    <a:pt x="1042" y="534"/>
                  </a:lnTo>
                  <a:lnTo>
                    <a:pt x="971" y="569"/>
                  </a:lnTo>
                  <a:lnTo>
                    <a:pt x="897" y="599"/>
                  </a:lnTo>
                  <a:lnTo>
                    <a:pt x="822" y="627"/>
                  </a:lnTo>
                  <a:lnTo>
                    <a:pt x="709" y="664"/>
                  </a:lnTo>
                  <a:lnTo>
                    <a:pt x="653" y="673"/>
                  </a:lnTo>
                  <a:lnTo>
                    <a:pt x="615" y="679"/>
                  </a:lnTo>
                  <a:lnTo>
                    <a:pt x="577" y="687"/>
                  </a:lnTo>
                  <a:lnTo>
                    <a:pt x="540" y="692"/>
                  </a:lnTo>
                  <a:lnTo>
                    <a:pt x="502" y="698"/>
                  </a:lnTo>
                  <a:lnTo>
                    <a:pt x="432" y="710"/>
                  </a:lnTo>
                  <a:lnTo>
                    <a:pt x="361" y="722"/>
                  </a:lnTo>
                  <a:lnTo>
                    <a:pt x="298" y="733"/>
                  </a:lnTo>
                  <a:lnTo>
                    <a:pt x="238" y="746"/>
                  </a:lnTo>
                  <a:lnTo>
                    <a:pt x="169" y="759"/>
                  </a:lnTo>
                  <a:lnTo>
                    <a:pt x="190" y="797"/>
                  </a:lnTo>
                  <a:lnTo>
                    <a:pt x="228" y="828"/>
                  </a:lnTo>
                  <a:lnTo>
                    <a:pt x="190" y="851"/>
                  </a:lnTo>
                  <a:lnTo>
                    <a:pt x="151" y="874"/>
                  </a:lnTo>
                  <a:lnTo>
                    <a:pt x="156" y="914"/>
                  </a:lnTo>
                  <a:lnTo>
                    <a:pt x="190" y="952"/>
                  </a:lnTo>
                  <a:lnTo>
                    <a:pt x="231" y="992"/>
                  </a:lnTo>
                  <a:lnTo>
                    <a:pt x="141" y="1081"/>
                  </a:lnTo>
                  <a:lnTo>
                    <a:pt x="199" y="1205"/>
                  </a:lnTo>
                  <a:lnTo>
                    <a:pt x="99" y="1282"/>
                  </a:lnTo>
                  <a:lnTo>
                    <a:pt x="158" y="1403"/>
                  </a:lnTo>
                  <a:lnTo>
                    <a:pt x="0" y="1510"/>
                  </a:lnTo>
                  <a:lnTo>
                    <a:pt x="61" y="1557"/>
                  </a:lnTo>
                  <a:lnTo>
                    <a:pt x="24" y="1590"/>
                  </a:lnTo>
                  <a:lnTo>
                    <a:pt x="13" y="1620"/>
                  </a:lnTo>
                  <a:lnTo>
                    <a:pt x="61" y="1628"/>
                  </a:lnTo>
                  <a:lnTo>
                    <a:pt x="99" y="1630"/>
                  </a:lnTo>
                  <a:lnTo>
                    <a:pt x="139" y="1632"/>
                  </a:lnTo>
                  <a:lnTo>
                    <a:pt x="179" y="1630"/>
                  </a:lnTo>
                  <a:lnTo>
                    <a:pt x="219" y="1630"/>
                  </a:lnTo>
                  <a:lnTo>
                    <a:pt x="259" y="1628"/>
                  </a:lnTo>
                  <a:lnTo>
                    <a:pt x="298" y="1622"/>
                  </a:lnTo>
                  <a:lnTo>
                    <a:pt x="329" y="1620"/>
                  </a:lnTo>
                  <a:lnTo>
                    <a:pt x="437" y="1583"/>
                  </a:lnTo>
                  <a:lnTo>
                    <a:pt x="508" y="1559"/>
                  </a:lnTo>
                  <a:lnTo>
                    <a:pt x="580" y="1533"/>
                  </a:lnTo>
                  <a:lnTo>
                    <a:pt x="653" y="1507"/>
                  </a:lnTo>
                  <a:lnTo>
                    <a:pt x="725" y="1482"/>
                  </a:lnTo>
                  <a:lnTo>
                    <a:pt x="798" y="1456"/>
                  </a:lnTo>
                  <a:lnTo>
                    <a:pt x="871" y="1425"/>
                  </a:lnTo>
                  <a:lnTo>
                    <a:pt x="943" y="1397"/>
                  </a:lnTo>
                  <a:lnTo>
                    <a:pt x="1014" y="1365"/>
                  </a:lnTo>
                  <a:lnTo>
                    <a:pt x="1087" y="1330"/>
                  </a:lnTo>
                  <a:lnTo>
                    <a:pt x="1157" y="1293"/>
                  </a:lnTo>
                  <a:lnTo>
                    <a:pt x="1228" y="1250"/>
                  </a:lnTo>
                  <a:lnTo>
                    <a:pt x="1297" y="1205"/>
                  </a:lnTo>
                  <a:lnTo>
                    <a:pt x="1368" y="1159"/>
                  </a:lnTo>
                  <a:lnTo>
                    <a:pt x="1471" y="1076"/>
                  </a:lnTo>
                  <a:lnTo>
                    <a:pt x="1518" y="1012"/>
                  </a:lnTo>
                  <a:lnTo>
                    <a:pt x="1546" y="966"/>
                  </a:lnTo>
                  <a:lnTo>
                    <a:pt x="1572" y="921"/>
                  </a:lnTo>
                  <a:lnTo>
                    <a:pt x="1598" y="872"/>
                  </a:lnTo>
                  <a:lnTo>
                    <a:pt x="1621" y="826"/>
                  </a:lnTo>
                  <a:lnTo>
                    <a:pt x="1645" y="776"/>
                  </a:lnTo>
                  <a:lnTo>
                    <a:pt x="1665" y="727"/>
                  </a:lnTo>
                  <a:lnTo>
                    <a:pt x="1687" y="677"/>
                  </a:lnTo>
                  <a:lnTo>
                    <a:pt x="1706" y="627"/>
                  </a:lnTo>
                  <a:lnTo>
                    <a:pt x="1725" y="579"/>
                  </a:lnTo>
                  <a:lnTo>
                    <a:pt x="1741" y="530"/>
                  </a:lnTo>
                  <a:lnTo>
                    <a:pt x="1760" y="482"/>
                  </a:lnTo>
                  <a:lnTo>
                    <a:pt x="1779" y="433"/>
                  </a:lnTo>
                  <a:lnTo>
                    <a:pt x="1795" y="384"/>
                  </a:lnTo>
                  <a:lnTo>
                    <a:pt x="1823" y="314"/>
                  </a:lnTo>
                  <a:lnTo>
                    <a:pt x="1825" y="257"/>
                  </a:lnTo>
                  <a:lnTo>
                    <a:pt x="1827" y="210"/>
                  </a:lnTo>
                  <a:lnTo>
                    <a:pt x="1833" y="166"/>
                  </a:lnTo>
                  <a:lnTo>
                    <a:pt x="1838" y="123"/>
                  </a:lnTo>
                  <a:lnTo>
                    <a:pt x="1842" y="84"/>
                  </a:lnTo>
                  <a:lnTo>
                    <a:pt x="1847" y="35"/>
                  </a:lnTo>
                  <a:lnTo>
                    <a:pt x="1851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1" name="Freeform 258"/>
            <p:cNvSpPr>
              <a:spLocks/>
            </p:cNvSpPr>
            <p:nvPr/>
          </p:nvSpPr>
          <p:spPr bwMode="auto">
            <a:xfrm>
              <a:off x="2252" y="1873"/>
              <a:ext cx="228" cy="357"/>
            </a:xfrm>
            <a:custGeom>
              <a:avLst/>
              <a:gdLst>
                <a:gd name="T0" fmla="*/ 0 w 1818"/>
                <a:gd name="T1" fmla="*/ 0 h 2859"/>
                <a:gd name="T2" fmla="*/ 0 w 1818"/>
                <a:gd name="T3" fmla="*/ 0 h 2859"/>
                <a:gd name="T4" fmla="*/ 0 w 1818"/>
                <a:gd name="T5" fmla="*/ 0 h 2859"/>
                <a:gd name="T6" fmla="*/ 0 w 1818"/>
                <a:gd name="T7" fmla="*/ 0 h 2859"/>
                <a:gd name="T8" fmla="*/ 0 w 1818"/>
                <a:gd name="T9" fmla="*/ 0 h 2859"/>
                <a:gd name="T10" fmla="*/ 0 w 1818"/>
                <a:gd name="T11" fmla="*/ 0 h 2859"/>
                <a:gd name="T12" fmla="*/ 0 w 1818"/>
                <a:gd name="T13" fmla="*/ 0 h 2859"/>
                <a:gd name="T14" fmla="*/ 0 w 1818"/>
                <a:gd name="T15" fmla="*/ 0 h 2859"/>
                <a:gd name="T16" fmla="*/ 0 w 1818"/>
                <a:gd name="T17" fmla="*/ 0 h 2859"/>
                <a:gd name="T18" fmla="*/ 0 w 1818"/>
                <a:gd name="T19" fmla="*/ 0 h 2859"/>
                <a:gd name="T20" fmla="*/ 0 w 1818"/>
                <a:gd name="T21" fmla="*/ 0 h 2859"/>
                <a:gd name="T22" fmla="*/ 0 w 1818"/>
                <a:gd name="T23" fmla="*/ 0 h 2859"/>
                <a:gd name="T24" fmla="*/ 0 w 1818"/>
                <a:gd name="T25" fmla="*/ 0 h 2859"/>
                <a:gd name="T26" fmla="*/ 0 w 1818"/>
                <a:gd name="T27" fmla="*/ 0 h 2859"/>
                <a:gd name="T28" fmla="*/ 0 w 1818"/>
                <a:gd name="T29" fmla="*/ 0 h 2859"/>
                <a:gd name="T30" fmla="*/ 0 w 1818"/>
                <a:gd name="T31" fmla="*/ 0 h 2859"/>
                <a:gd name="T32" fmla="*/ 0 w 1818"/>
                <a:gd name="T33" fmla="*/ 0 h 2859"/>
                <a:gd name="T34" fmla="*/ 0 w 1818"/>
                <a:gd name="T35" fmla="*/ 0 h 2859"/>
                <a:gd name="T36" fmla="*/ 0 w 1818"/>
                <a:gd name="T37" fmla="*/ 0 h 2859"/>
                <a:gd name="T38" fmla="*/ 0 w 1818"/>
                <a:gd name="T39" fmla="*/ 0 h 2859"/>
                <a:gd name="T40" fmla="*/ 0 w 1818"/>
                <a:gd name="T41" fmla="*/ 0 h 2859"/>
                <a:gd name="T42" fmla="*/ 0 w 1818"/>
                <a:gd name="T43" fmla="*/ 0 h 2859"/>
                <a:gd name="T44" fmla="*/ 0 w 1818"/>
                <a:gd name="T45" fmla="*/ 0 h 2859"/>
                <a:gd name="T46" fmla="*/ 0 w 1818"/>
                <a:gd name="T47" fmla="*/ 0 h 2859"/>
                <a:gd name="T48" fmla="*/ 0 w 1818"/>
                <a:gd name="T49" fmla="*/ 0 h 2859"/>
                <a:gd name="T50" fmla="*/ 0 w 1818"/>
                <a:gd name="T51" fmla="*/ 0 h 2859"/>
                <a:gd name="T52" fmla="*/ 0 w 1818"/>
                <a:gd name="T53" fmla="*/ 0 h 2859"/>
                <a:gd name="T54" fmla="*/ 0 w 1818"/>
                <a:gd name="T55" fmla="*/ 0 h 2859"/>
                <a:gd name="T56" fmla="*/ 0 w 1818"/>
                <a:gd name="T57" fmla="*/ 0 h 2859"/>
                <a:gd name="T58" fmla="*/ 0 w 1818"/>
                <a:gd name="T59" fmla="*/ 0 h 2859"/>
                <a:gd name="T60" fmla="*/ 0 w 1818"/>
                <a:gd name="T61" fmla="*/ 0 h 2859"/>
                <a:gd name="T62" fmla="*/ 0 w 1818"/>
                <a:gd name="T63" fmla="*/ 0 h 2859"/>
                <a:gd name="T64" fmla="*/ 0 w 1818"/>
                <a:gd name="T65" fmla="*/ 0 h 2859"/>
                <a:gd name="T66" fmla="*/ 0 w 1818"/>
                <a:gd name="T67" fmla="*/ 0 h 2859"/>
                <a:gd name="T68" fmla="*/ 0 w 1818"/>
                <a:gd name="T69" fmla="*/ 0 h 2859"/>
                <a:gd name="T70" fmla="*/ 0 w 1818"/>
                <a:gd name="T71" fmla="*/ 0 h 2859"/>
                <a:gd name="T72" fmla="*/ 0 w 1818"/>
                <a:gd name="T73" fmla="*/ 0 h 2859"/>
                <a:gd name="T74" fmla="*/ 0 w 1818"/>
                <a:gd name="T75" fmla="*/ 0 h 2859"/>
                <a:gd name="T76" fmla="*/ 0 w 1818"/>
                <a:gd name="T77" fmla="*/ 0 h 2859"/>
                <a:gd name="T78" fmla="*/ 0 w 1818"/>
                <a:gd name="T79" fmla="*/ 0 h 2859"/>
                <a:gd name="T80" fmla="*/ 0 w 1818"/>
                <a:gd name="T81" fmla="*/ 0 h 2859"/>
                <a:gd name="T82" fmla="*/ 0 w 1818"/>
                <a:gd name="T83" fmla="*/ 0 h 2859"/>
                <a:gd name="T84" fmla="*/ 0 w 1818"/>
                <a:gd name="T85" fmla="*/ 0 h 2859"/>
                <a:gd name="T86" fmla="*/ 0 w 1818"/>
                <a:gd name="T87" fmla="*/ 0 h 2859"/>
                <a:gd name="T88" fmla="*/ 0 w 1818"/>
                <a:gd name="T89" fmla="*/ 0 h 2859"/>
                <a:gd name="T90" fmla="*/ 0 w 1818"/>
                <a:gd name="T91" fmla="*/ 0 h 28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18"/>
                <a:gd name="T139" fmla="*/ 0 h 2859"/>
                <a:gd name="T140" fmla="*/ 1818 w 1818"/>
                <a:gd name="T141" fmla="*/ 2859 h 28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18" h="2859">
                  <a:moveTo>
                    <a:pt x="1187" y="0"/>
                  </a:moveTo>
                  <a:lnTo>
                    <a:pt x="1201" y="102"/>
                  </a:lnTo>
                  <a:lnTo>
                    <a:pt x="1213" y="165"/>
                  </a:lnTo>
                  <a:lnTo>
                    <a:pt x="1224" y="228"/>
                  </a:lnTo>
                  <a:lnTo>
                    <a:pt x="1237" y="291"/>
                  </a:lnTo>
                  <a:lnTo>
                    <a:pt x="1250" y="350"/>
                  </a:lnTo>
                  <a:lnTo>
                    <a:pt x="1261" y="411"/>
                  </a:lnTo>
                  <a:lnTo>
                    <a:pt x="1274" y="470"/>
                  </a:lnTo>
                  <a:lnTo>
                    <a:pt x="1285" y="530"/>
                  </a:lnTo>
                  <a:lnTo>
                    <a:pt x="1297" y="589"/>
                  </a:lnTo>
                  <a:lnTo>
                    <a:pt x="1304" y="647"/>
                  </a:lnTo>
                  <a:lnTo>
                    <a:pt x="1311" y="706"/>
                  </a:lnTo>
                  <a:lnTo>
                    <a:pt x="1315" y="768"/>
                  </a:lnTo>
                  <a:lnTo>
                    <a:pt x="1318" y="828"/>
                  </a:lnTo>
                  <a:lnTo>
                    <a:pt x="1318" y="889"/>
                  </a:lnTo>
                  <a:lnTo>
                    <a:pt x="1311" y="983"/>
                  </a:lnTo>
                  <a:lnTo>
                    <a:pt x="1281" y="1025"/>
                  </a:lnTo>
                  <a:lnTo>
                    <a:pt x="1248" y="1084"/>
                  </a:lnTo>
                  <a:lnTo>
                    <a:pt x="1224" y="1142"/>
                  </a:lnTo>
                  <a:lnTo>
                    <a:pt x="1203" y="1207"/>
                  </a:lnTo>
                  <a:lnTo>
                    <a:pt x="1192" y="1270"/>
                  </a:lnTo>
                  <a:lnTo>
                    <a:pt x="1185" y="1335"/>
                  </a:lnTo>
                  <a:lnTo>
                    <a:pt x="1183" y="1406"/>
                  </a:lnTo>
                  <a:lnTo>
                    <a:pt x="1187" y="1492"/>
                  </a:lnTo>
                  <a:lnTo>
                    <a:pt x="1147" y="1544"/>
                  </a:lnTo>
                  <a:lnTo>
                    <a:pt x="1131" y="1581"/>
                  </a:lnTo>
                  <a:lnTo>
                    <a:pt x="1119" y="1624"/>
                  </a:lnTo>
                  <a:lnTo>
                    <a:pt x="1110" y="1663"/>
                  </a:lnTo>
                  <a:lnTo>
                    <a:pt x="1107" y="1708"/>
                  </a:lnTo>
                  <a:lnTo>
                    <a:pt x="1103" y="1752"/>
                  </a:lnTo>
                  <a:lnTo>
                    <a:pt x="1103" y="1797"/>
                  </a:lnTo>
                  <a:lnTo>
                    <a:pt x="1101" y="1839"/>
                  </a:lnTo>
                  <a:lnTo>
                    <a:pt x="1097" y="1884"/>
                  </a:lnTo>
                  <a:lnTo>
                    <a:pt x="1090" y="1924"/>
                  </a:lnTo>
                  <a:lnTo>
                    <a:pt x="1081" y="1964"/>
                  </a:lnTo>
                  <a:lnTo>
                    <a:pt x="1049" y="2031"/>
                  </a:lnTo>
                  <a:lnTo>
                    <a:pt x="967" y="2095"/>
                  </a:lnTo>
                  <a:lnTo>
                    <a:pt x="872" y="2067"/>
                  </a:lnTo>
                  <a:lnTo>
                    <a:pt x="814" y="2044"/>
                  </a:lnTo>
                  <a:lnTo>
                    <a:pt x="753" y="2020"/>
                  </a:lnTo>
                  <a:lnTo>
                    <a:pt x="694" y="1992"/>
                  </a:lnTo>
                  <a:lnTo>
                    <a:pt x="634" y="1962"/>
                  </a:lnTo>
                  <a:lnTo>
                    <a:pt x="575" y="1931"/>
                  </a:lnTo>
                  <a:lnTo>
                    <a:pt x="516" y="1899"/>
                  </a:lnTo>
                  <a:lnTo>
                    <a:pt x="457" y="1863"/>
                  </a:lnTo>
                  <a:lnTo>
                    <a:pt x="396" y="1825"/>
                  </a:lnTo>
                  <a:lnTo>
                    <a:pt x="338" y="1788"/>
                  </a:lnTo>
                  <a:lnTo>
                    <a:pt x="279" y="1748"/>
                  </a:lnTo>
                  <a:lnTo>
                    <a:pt x="221" y="1708"/>
                  </a:lnTo>
                  <a:lnTo>
                    <a:pt x="160" y="1666"/>
                  </a:lnTo>
                  <a:lnTo>
                    <a:pt x="98" y="1624"/>
                  </a:lnTo>
                  <a:lnTo>
                    <a:pt x="9" y="1555"/>
                  </a:lnTo>
                  <a:lnTo>
                    <a:pt x="0" y="1607"/>
                  </a:lnTo>
                  <a:lnTo>
                    <a:pt x="3" y="1666"/>
                  </a:lnTo>
                  <a:lnTo>
                    <a:pt x="14" y="1720"/>
                  </a:lnTo>
                  <a:lnTo>
                    <a:pt x="33" y="1771"/>
                  </a:lnTo>
                  <a:lnTo>
                    <a:pt x="50" y="1823"/>
                  </a:lnTo>
                  <a:lnTo>
                    <a:pt x="61" y="1879"/>
                  </a:lnTo>
                  <a:lnTo>
                    <a:pt x="63" y="1940"/>
                  </a:lnTo>
                  <a:lnTo>
                    <a:pt x="42" y="2034"/>
                  </a:lnTo>
                  <a:lnTo>
                    <a:pt x="85" y="2070"/>
                  </a:lnTo>
                  <a:lnTo>
                    <a:pt x="174" y="2133"/>
                  </a:lnTo>
                  <a:lnTo>
                    <a:pt x="260" y="2191"/>
                  </a:lnTo>
                  <a:lnTo>
                    <a:pt x="347" y="2247"/>
                  </a:lnTo>
                  <a:lnTo>
                    <a:pt x="433" y="2301"/>
                  </a:lnTo>
                  <a:lnTo>
                    <a:pt x="521" y="2351"/>
                  </a:lnTo>
                  <a:lnTo>
                    <a:pt x="608" y="2398"/>
                  </a:lnTo>
                  <a:lnTo>
                    <a:pt x="692" y="2444"/>
                  </a:lnTo>
                  <a:lnTo>
                    <a:pt x="779" y="2487"/>
                  </a:lnTo>
                  <a:lnTo>
                    <a:pt x="863" y="2529"/>
                  </a:lnTo>
                  <a:lnTo>
                    <a:pt x="948" y="2571"/>
                  </a:lnTo>
                  <a:lnTo>
                    <a:pt x="1032" y="2611"/>
                  </a:lnTo>
                  <a:lnTo>
                    <a:pt x="1116" y="2651"/>
                  </a:lnTo>
                  <a:lnTo>
                    <a:pt x="1198" y="2693"/>
                  </a:lnTo>
                  <a:lnTo>
                    <a:pt x="1281" y="2733"/>
                  </a:lnTo>
                  <a:lnTo>
                    <a:pt x="1405" y="2796"/>
                  </a:lnTo>
                  <a:lnTo>
                    <a:pt x="1443" y="2803"/>
                  </a:lnTo>
                  <a:lnTo>
                    <a:pt x="1494" y="2813"/>
                  </a:lnTo>
                  <a:lnTo>
                    <a:pt x="1548" y="2820"/>
                  </a:lnTo>
                  <a:lnTo>
                    <a:pt x="1600" y="2827"/>
                  </a:lnTo>
                  <a:lnTo>
                    <a:pt x="1652" y="2834"/>
                  </a:lnTo>
                  <a:lnTo>
                    <a:pt x="1702" y="2844"/>
                  </a:lnTo>
                  <a:lnTo>
                    <a:pt x="1754" y="2850"/>
                  </a:lnTo>
                  <a:lnTo>
                    <a:pt x="1818" y="2859"/>
                  </a:lnTo>
                  <a:lnTo>
                    <a:pt x="1808" y="2751"/>
                  </a:lnTo>
                  <a:lnTo>
                    <a:pt x="1795" y="2686"/>
                  </a:lnTo>
                  <a:lnTo>
                    <a:pt x="1778" y="2621"/>
                  </a:lnTo>
                  <a:lnTo>
                    <a:pt x="1756" y="2560"/>
                  </a:lnTo>
                  <a:lnTo>
                    <a:pt x="1731" y="2501"/>
                  </a:lnTo>
                  <a:lnTo>
                    <a:pt x="1702" y="2444"/>
                  </a:lnTo>
                  <a:lnTo>
                    <a:pt x="1674" y="2388"/>
                  </a:lnTo>
                  <a:lnTo>
                    <a:pt x="1646" y="2334"/>
                  </a:lnTo>
                  <a:lnTo>
                    <a:pt x="1590" y="2224"/>
                  </a:lnTo>
                  <a:lnTo>
                    <a:pt x="1564" y="2170"/>
                  </a:lnTo>
                  <a:lnTo>
                    <a:pt x="1544" y="2113"/>
                  </a:lnTo>
                  <a:lnTo>
                    <a:pt x="1525" y="2057"/>
                  </a:lnTo>
                  <a:lnTo>
                    <a:pt x="1510" y="1999"/>
                  </a:lnTo>
                  <a:lnTo>
                    <a:pt x="1503" y="1905"/>
                  </a:lnTo>
                  <a:lnTo>
                    <a:pt x="1488" y="1863"/>
                  </a:lnTo>
                  <a:lnTo>
                    <a:pt x="1482" y="1823"/>
                  </a:lnTo>
                  <a:lnTo>
                    <a:pt x="1480" y="1778"/>
                  </a:lnTo>
                  <a:lnTo>
                    <a:pt x="1477" y="1724"/>
                  </a:lnTo>
                  <a:lnTo>
                    <a:pt x="1475" y="1687"/>
                  </a:lnTo>
                  <a:lnTo>
                    <a:pt x="1471" y="1652"/>
                  </a:lnTo>
                  <a:lnTo>
                    <a:pt x="1471" y="1609"/>
                  </a:lnTo>
                  <a:lnTo>
                    <a:pt x="1480" y="1562"/>
                  </a:lnTo>
                  <a:lnTo>
                    <a:pt x="1490" y="1523"/>
                  </a:lnTo>
                  <a:lnTo>
                    <a:pt x="1499" y="1483"/>
                  </a:lnTo>
                  <a:lnTo>
                    <a:pt x="1520" y="1441"/>
                  </a:lnTo>
                  <a:lnTo>
                    <a:pt x="1562" y="1429"/>
                  </a:lnTo>
                  <a:lnTo>
                    <a:pt x="1607" y="1447"/>
                  </a:lnTo>
                  <a:lnTo>
                    <a:pt x="1644" y="1455"/>
                  </a:lnTo>
                  <a:lnTo>
                    <a:pt x="1693" y="1429"/>
                  </a:lnTo>
                  <a:lnTo>
                    <a:pt x="1700" y="1382"/>
                  </a:lnTo>
                  <a:lnTo>
                    <a:pt x="1708" y="1342"/>
                  </a:lnTo>
                  <a:lnTo>
                    <a:pt x="1717" y="1300"/>
                  </a:lnTo>
                  <a:lnTo>
                    <a:pt x="1724" y="1255"/>
                  </a:lnTo>
                  <a:lnTo>
                    <a:pt x="1733" y="1209"/>
                  </a:lnTo>
                  <a:lnTo>
                    <a:pt x="1741" y="1162"/>
                  </a:lnTo>
                  <a:lnTo>
                    <a:pt x="1750" y="1114"/>
                  </a:lnTo>
                  <a:lnTo>
                    <a:pt x="1756" y="1077"/>
                  </a:lnTo>
                  <a:lnTo>
                    <a:pt x="1682" y="980"/>
                  </a:lnTo>
                  <a:lnTo>
                    <a:pt x="1637" y="915"/>
                  </a:lnTo>
                  <a:lnTo>
                    <a:pt x="1600" y="850"/>
                  </a:lnTo>
                  <a:lnTo>
                    <a:pt x="1564" y="781"/>
                  </a:lnTo>
                  <a:lnTo>
                    <a:pt x="1534" y="714"/>
                  </a:lnTo>
                  <a:lnTo>
                    <a:pt x="1503" y="645"/>
                  </a:lnTo>
                  <a:lnTo>
                    <a:pt x="1477" y="575"/>
                  </a:lnTo>
                  <a:lnTo>
                    <a:pt x="1454" y="507"/>
                  </a:lnTo>
                  <a:lnTo>
                    <a:pt x="1434" y="437"/>
                  </a:lnTo>
                  <a:lnTo>
                    <a:pt x="1410" y="368"/>
                  </a:lnTo>
                  <a:lnTo>
                    <a:pt x="1389" y="301"/>
                  </a:lnTo>
                  <a:lnTo>
                    <a:pt x="1367" y="232"/>
                  </a:lnTo>
                  <a:lnTo>
                    <a:pt x="1344" y="165"/>
                  </a:lnTo>
                  <a:lnTo>
                    <a:pt x="1321" y="98"/>
                  </a:lnTo>
                  <a:lnTo>
                    <a:pt x="1281" y="0"/>
                  </a:lnTo>
                  <a:lnTo>
                    <a:pt x="1241" y="9"/>
                  </a:lnTo>
                  <a:lnTo>
                    <a:pt x="1198" y="7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2" name="Freeform 259"/>
            <p:cNvSpPr>
              <a:spLocks/>
            </p:cNvSpPr>
            <p:nvPr/>
          </p:nvSpPr>
          <p:spPr bwMode="auto">
            <a:xfrm>
              <a:off x="2583" y="1569"/>
              <a:ext cx="175" cy="74"/>
            </a:xfrm>
            <a:custGeom>
              <a:avLst/>
              <a:gdLst>
                <a:gd name="T0" fmla="*/ 0 w 1399"/>
                <a:gd name="T1" fmla="*/ 0 h 589"/>
                <a:gd name="T2" fmla="*/ 0 w 1399"/>
                <a:gd name="T3" fmla="*/ 0 h 589"/>
                <a:gd name="T4" fmla="*/ 0 w 1399"/>
                <a:gd name="T5" fmla="*/ 0 h 589"/>
                <a:gd name="T6" fmla="*/ 0 w 1399"/>
                <a:gd name="T7" fmla="*/ 0 h 589"/>
                <a:gd name="T8" fmla="*/ 0 w 1399"/>
                <a:gd name="T9" fmla="*/ 0 h 589"/>
                <a:gd name="T10" fmla="*/ 0 w 1399"/>
                <a:gd name="T11" fmla="*/ 0 h 589"/>
                <a:gd name="T12" fmla="*/ 0 w 1399"/>
                <a:gd name="T13" fmla="*/ 0 h 589"/>
                <a:gd name="T14" fmla="*/ 0 w 1399"/>
                <a:gd name="T15" fmla="*/ 0 h 589"/>
                <a:gd name="T16" fmla="*/ 0 w 1399"/>
                <a:gd name="T17" fmla="*/ 0 h 589"/>
                <a:gd name="T18" fmla="*/ 0 w 1399"/>
                <a:gd name="T19" fmla="*/ 0 h 589"/>
                <a:gd name="T20" fmla="*/ 0 w 1399"/>
                <a:gd name="T21" fmla="*/ 0 h 589"/>
                <a:gd name="T22" fmla="*/ 0 w 1399"/>
                <a:gd name="T23" fmla="*/ 0 h 589"/>
                <a:gd name="T24" fmla="*/ 0 w 1399"/>
                <a:gd name="T25" fmla="*/ 0 h 589"/>
                <a:gd name="T26" fmla="*/ 0 w 1399"/>
                <a:gd name="T27" fmla="*/ 0 h 589"/>
                <a:gd name="T28" fmla="*/ 0 w 1399"/>
                <a:gd name="T29" fmla="*/ 0 h 589"/>
                <a:gd name="T30" fmla="*/ 0 w 1399"/>
                <a:gd name="T31" fmla="*/ 0 h 589"/>
                <a:gd name="T32" fmla="*/ 0 w 1399"/>
                <a:gd name="T33" fmla="*/ 0 h 589"/>
                <a:gd name="T34" fmla="*/ 0 w 1399"/>
                <a:gd name="T35" fmla="*/ 0 h 589"/>
                <a:gd name="T36" fmla="*/ 0 w 1399"/>
                <a:gd name="T37" fmla="*/ 0 h 589"/>
                <a:gd name="T38" fmla="*/ 0 w 1399"/>
                <a:gd name="T39" fmla="*/ 0 h 589"/>
                <a:gd name="T40" fmla="*/ 0 w 1399"/>
                <a:gd name="T41" fmla="*/ 0 h 589"/>
                <a:gd name="T42" fmla="*/ 0 w 1399"/>
                <a:gd name="T43" fmla="*/ 0 h 589"/>
                <a:gd name="T44" fmla="*/ 0 w 1399"/>
                <a:gd name="T45" fmla="*/ 0 h 589"/>
                <a:gd name="T46" fmla="*/ 0 w 1399"/>
                <a:gd name="T47" fmla="*/ 0 h 589"/>
                <a:gd name="T48" fmla="*/ 0 w 1399"/>
                <a:gd name="T49" fmla="*/ 0 h 589"/>
                <a:gd name="T50" fmla="*/ 0 w 1399"/>
                <a:gd name="T51" fmla="*/ 0 h 589"/>
                <a:gd name="T52" fmla="*/ 0 w 1399"/>
                <a:gd name="T53" fmla="*/ 0 h 589"/>
                <a:gd name="T54" fmla="*/ 0 w 1399"/>
                <a:gd name="T55" fmla="*/ 0 h 589"/>
                <a:gd name="T56" fmla="*/ 0 w 1399"/>
                <a:gd name="T57" fmla="*/ 0 h 589"/>
                <a:gd name="T58" fmla="*/ 0 w 1399"/>
                <a:gd name="T59" fmla="*/ 0 h 589"/>
                <a:gd name="T60" fmla="*/ 0 w 1399"/>
                <a:gd name="T61" fmla="*/ 0 h 589"/>
                <a:gd name="T62" fmla="*/ 0 w 1399"/>
                <a:gd name="T63" fmla="*/ 0 h 589"/>
                <a:gd name="T64" fmla="*/ 0 w 1399"/>
                <a:gd name="T65" fmla="*/ 0 h 589"/>
                <a:gd name="T66" fmla="*/ 0 w 1399"/>
                <a:gd name="T67" fmla="*/ 0 h 589"/>
                <a:gd name="T68" fmla="*/ 0 w 1399"/>
                <a:gd name="T69" fmla="*/ 0 h 589"/>
                <a:gd name="T70" fmla="*/ 0 w 1399"/>
                <a:gd name="T71" fmla="*/ 0 h 589"/>
                <a:gd name="T72" fmla="*/ 0 w 1399"/>
                <a:gd name="T73" fmla="*/ 0 h 589"/>
                <a:gd name="T74" fmla="*/ 0 w 1399"/>
                <a:gd name="T75" fmla="*/ 0 h 589"/>
                <a:gd name="T76" fmla="*/ 0 w 1399"/>
                <a:gd name="T77" fmla="*/ 0 h 589"/>
                <a:gd name="T78" fmla="*/ 0 w 1399"/>
                <a:gd name="T79" fmla="*/ 0 h 589"/>
                <a:gd name="T80" fmla="*/ 0 w 1399"/>
                <a:gd name="T81" fmla="*/ 0 h 589"/>
                <a:gd name="T82" fmla="*/ 0 w 1399"/>
                <a:gd name="T83" fmla="*/ 0 h 589"/>
                <a:gd name="T84" fmla="*/ 0 w 1399"/>
                <a:gd name="T85" fmla="*/ 0 h 589"/>
                <a:gd name="T86" fmla="*/ 0 w 1399"/>
                <a:gd name="T87" fmla="*/ 0 h 589"/>
                <a:gd name="T88" fmla="*/ 0 w 1399"/>
                <a:gd name="T89" fmla="*/ 0 h 589"/>
                <a:gd name="T90" fmla="*/ 0 w 1399"/>
                <a:gd name="T91" fmla="*/ 0 h 589"/>
                <a:gd name="T92" fmla="*/ 0 w 1399"/>
                <a:gd name="T93" fmla="*/ 0 h 589"/>
                <a:gd name="T94" fmla="*/ 0 w 1399"/>
                <a:gd name="T95" fmla="*/ 0 h 589"/>
                <a:gd name="T96" fmla="*/ 0 w 1399"/>
                <a:gd name="T97" fmla="*/ 0 h 589"/>
                <a:gd name="T98" fmla="*/ 0 w 1399"/>
                <a:gd name="T99" fmla="*/ 0 h 589"/>
                <a:gd name="T100" fmla="*/ 0 w 1399"/>
                <a:gd name="T101" fmla="*/ 0 h 589"/>
                <a:gd name="T102" fmla="*/ 0 w 1399"/>
                <a:gd name="T103" fmla="*/ 0 h 589"/>
                <a:gd name="T104" fmla="*/ 0 w 1399"/>
                <a:gd name="T105" fmla="*/ 0 h 589"/>
                <a:gd name="T106" fmla="*/ 0 w 1399"/>
                <a:gd name="T107" fmla="*/ 0 h 589"/>
                <a:gd name="T108" fmla="*/ 0 w 1399"/>
                <a:gd name="T109" fmla="*/ 0 h 589"/>
                <a:gd name="T110" fmla="*/ 0 w 1399"/>
                <a:gd name="T111" fmla="*/ 0 h 589"/>
                <a:gd name="T112" fmla="*/ 0 w 1399"/>
                <a:gd name="T113" fmla="*/ 0 h 589"/>
                <a:gd name="T114" fmla="*/ 0 w 1399"/>
                <a:gd name="T115" fmla="*/ 0 h 589"/>
                <a:gd name="T116" fmla="*/ 0 w 1399"/>
                <a:gd name="T117" fmla="*/ 0 h 589"/>
                <a:gd name="T118" fmla="*/ 0 w 1399"/>
                <a:gd name="T119" fmla="*/ 0 h 589"/>
                <a:gd name="T120" fmla="*/ 0 w 1399"/>
                <a:gd name="T121" fmla="*/ 0 h 5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99"/>
                <a:gd name="T184" fmla="*/ 0 h 589"/>
                <a:gd name="T185" fmla="*/ 1399 w 1399"/>
                <a:gd name="T186" fmla="*/ 589 h 5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99" h="589">
                  <a:moveTo>
                    <a:pt x="285" y="11"/>
                  </a:moveTo>
                  <a:lnTo>
                    <a:pt x="248" y="0"/>
                  </a:lnTo>
                  <a:lnTo>
                    <a:pt x="285" y="11"/>
                  </a:lnTo>
                  <a:lnTo>
                    <a:pt x="389" y="24"/>
                  </a:lnTo>
                  <a:lnTo>
                    <a:pt x="459" y="30"/>
                  </a:lnTo>
                  <a:lnTo>
                    <a:pt x="527" y="39"/>
                  </a:lnTo>
                  <a:lnTo>
                    <a:pt x="593" y="47"/>
                  </a:lnTo>
                  <a:lnTo>
                    <a:pt x="658" y="54"/>
                  </a:lnTo>
                  <a:lnTo>
                    <a:pt x="724" y="59"/>
                  </a:lnTo>
                  <a:lnTo>
                    <a:pt x="787" y="63"/>
                  </a:lnTo>
                  <a:lnTo>
                    <a:pt x="850" y="65"/>
                  </a:lnTo>
                  <a:lnTo>
                    <a:pt x="912" y="69"/>
                  </a:lnTo>
                  <a:lnTo>
                    <a:pt x="973" y="65"/>
                  </a:lnTo>
                  <a:lnTo>
                    <a:pt x="1034" y="63"/>
                  </a:lnTo>
                  <a:lnTo>
                    <a:pt x="1094" y="59"/>
                  </a:lnTo>
                  <a:lnTo>
                    <a:pt x="1153" y="50"/>
                  </a:lnTo>
                  <a:lnTo>
                    <a:pt x="1211" y="37"/>
                  </a:lnTo>
                  <a:lnTo>
                    <a:pt x="1301" y="11"/>
                  </a:lnTo>
                  <a:lnTo>
                    <a:pt x="1315" y="75"/>
                  </a:lnTo>
                  <a:lnTo>
                    <a:pt x="1327" y="115"/>
                  </a:lnTo>
                  <a:lnTo>
                    <a:pt x="1336" y="153"/>
                  </a:lnTo>
                  <a:lnTo>
                    <a:pt x="1347" y="190"/>
                  </a:lnTo>
                  <a:lnTo>
                    <a:pt x="1358" y="227"/>
                  </a:lnTo>
                  <a:lnTo>
                    <a:pt x="1373" y="296"/>
                  </a:lnTo>
                  <a:lnTo>
                    <a:pt x="1388" y="364"/>
                  </a:lnTo>
                  <a:lnTo>
                    <a:pt x="1397" y="432"/>
                  </a:lnTo>
                  <a:lnTo>
                    <a:pt x="1399" y="497"/>
                  </a:lnTo>
                  <a:lnTo>
                    <a:pt x="1395" y="582"/>
                  </a:lnTo>
                  <a:lnTo>
                    <a:pt x="1355" y="584"/>
                  </a:lnTo>
                  <a:lnTo>
                    <a:pt x="1280" y="586"/>
                  </a:lnTo>
                  <a:lnTo>
                    <a:pt x="1205" y="589"/>
                  </a:lnTo>
                  <a:lnTo>
                    <a:pt x="1130" y="586"/>
                  </a:lnTo>
                  <a:lnTo>
                    <a:pt x="1057" y="584"/>
                  </a:lnTo>
                  <a:lnTo>
                    <a:pt x="986" y="582"/>
                  </a:lnTo>
                  <a:lnTo>
                    <a:pt x="914" y="577"/>
                  </a:lnTo>
                  <a:lnTo>
                    <a:pt x="846" y="573"/>
                  </a:lnTo>
                  <a:lnTo>
                    <a:pt x="776" y="566"/>
                  </a:lnTo>
                  <a:lnTo>
                    <a:pt x="707" y="558"/>
                  </a:lnTo>
                  <a:lnTo>
                    <a:pt x="642" y="554"/>
                  </a:lnTo>
                  <a:lnTo>
                    <a:pt x="573" y="547"/>
                  </a:lnTo>
                  <a:lnTo>
                    <a:pt x="508" y="540"/>
                  </a:lnTo>
                  <a:lnTo>
                    <a:pt x="445" y="532"/>
                  </a:lnTo>
                  <a:lnTo>
                    <a:pt x="379" y="528"/>
                  </a:lnTo>
                  <a:lnTo>
                    <a:pt x="285" y="519"/>
                  </a:lnTo>
                  <a:lnTo>
                    <a:pt x="248" y="500"/>
                  </a:lnTo>
                  <a:lnTo>
                    <a:pt x="197" y="488"/>
                  </a:lnTo>
                  <a:lnTo>
                    <a:pt x="143" y="478"/>
                  </a:lnTo>
                  <a:lnTo>
                    <a:pt x="102" y="474"/>
                  </a:lnTo>
                  <a:lnTo>
                    <a:pt x="65" y="463"/>
                  </a:lnTo>
                  <a:lnTo>
                    <a:pt x="26" y="446"/>
                  </a:lnTo>
                  <a:lnTo>
                    <a:pt x="0" y="424"/>
                  </a:lnTo>
                  <a:lnTo>
                    <a:pt x="39" y="413"/>
                  </a:lnTo>
                  <a:lnTo>
                    <a:pt x="78" y="411"/>
                  </a:lnTo>
                  <a:lnTo>
                    <a:pt x="60" y="340"/>
                  </a:lnTo>
                  <a:lnTo>
                    <a:pt x="149" y="298"/>
                  </a:lnTo>
                  <a:lnTo>
                    <a:pt x="138" y="197"/>
                  </a:lnTo>
                  <a:lnTo>
                    <a:pt x="225" y="171"/>
                  </a:lnTo>
                  <a:lnTo>
                    <a:pt x="208" y="110"/>
                  </a:lnTo>
                  <a:lnTo>
                    <a:pt x="283" y="106"/>
                  </a:lnTo>
                  <a:lnTo>
                    <a:pt x="279" y="61"/>
                  </a:lnTo>
                  <a:lnTo>
                    <a:pt x="281" y="24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3" name="Freeform 260"/>
            <p:cNvSpPr>
              <a:spLocks/>
            </p:cNvSpPr>
            <p:nvPr/>
          </p:nvSpPr>
          <p:spPr bwMode="auto">
            <a:xfrm>
              <a:off x="2059" y="1248"/>
              <a:ext cx="699" cy="203"/>
            </a:xfrm>
            <a:custGeom>
              <a:avLst/>
              <a:gdLst>
                <a:gd name="T0" fmla="*/ 0 w 5596"/>
                <a:gd name="T1" fmla="*/ 0 h 1620"/>
                <a:gd name="T2" fmla="*/ 0 w 5596"/>
                <a:gd name="T3" fmla="*/ 0 h 1620"/>
                <a:gd name="T4" fmla="*/ 0 w 5596"/>
                <a:gd name="T5" fmla="*/ 0 h 1620"/>
                <a:gd name="T6" fmla="*/ 0 w 5596"/>
                <a:gd name="T7" fmla="*/ 0 h 1620"/>
                <a:gd name="T8" fmla="*/ 0 w 5596"/>
                <a:gd name="T9" fmla="*/ 0 h 1620"/>
                <a:gd name="T10" fmla="*/ 0 w 5596"/>
                <a:gd name="T11" fmla="*/ 0 h 1620"/>
                <a:gd name="T12" fmla="*/ 0 w 5596"/>
                <a:gd name="T13" fmla="*/ 0 h 1620"/>
                <a:gd name="T14" fmla="*/ 0 w 5596"/>
                <a:gd name="T15" fmla="*/ 0 h 1620"/>
                <a:gd name="T16" fmla="*/ 0 w 5596"/>
                <a:gd name="T17" fmla="*/ 0 h 1620"/>
                <a:gd name="T18" fmla="*/ 0 w 5596"/>
                <a:gd name="T19" fmla="*/ 0 h 1620"/>
                <a:gd name="T20" fmla="*/ 0 w 5596"/>
                <a:gd name="T21" fmla="*/ 0 h 1620"/>
                <a:gd name="T22" fmla="*/ 0 w 5596"/>
                <a:gd name="T23" fmla="*/ 0 h 1620"/>
                <a:gd name="T24" fmla="*/ 0 w 5596"/>
                <a:gd name="T25" fmla="*/ 0 h 1620"/>
                <a:gd name="T26" fmla="*/ 0 w 5596"/>
                <a:gd name="T27" fmla="*/ 0 h 1620"/>
                <a:gd name="T28" fmla="*/ 0 w 5596"/>
                <a:gd name="T29" fmla="*/ 0 h 1620"/>
                <a:gd name="T30" fmla="*/ 0 w 5596"/>
                <a:gd name="T31" fmla="*/ 0 h 1620"/>
                <a:gd name="T32" fmla="*/ 0 w 5596"/>
                <a:gd name="T33" fmla="*/ 0 h 1620"/>
                <a:gd name="T34" fmla="*/ 0 w 5596"/>
                <a:gd name="T35" fmla="*/ 0 h 1620"/>
                <a:gd name="T36" fmla="*/ 0 w 5596"/>
                <a:gd name="T37" fmla="*/ 0 h 1620"/>
                <a:gd name="T38" fmla="*/ 0 w 5596"/>
                <a:gd name="T39" fmla="*/ 0 h 1620"/>
                <a:gd name="T40" fmla="*/ 0 w 5596"/>
                <a:gd name="T41" fmla="*/ 0 h 1620"/>
                <a:gd name="T42" fmla="*/ 0 w 5596"/>
                <a:gd name="T43" fmla="*/ 0 h 1620"/>
                <a:gd name="T44" fmla="*/ 0 w 5596"/>
                <a:gd name="T45" fmla="*/ 0 h 1620"/>
                <a:gd name="T46" fmla="*/ 0 w 5596"/>
                <a:gd name="T47" fmla="*/ 0 h 1620"/>
                <a:gd name="T48" fmla="*/ 0 w 5596"/>
                <a:gd name="T49" fmla="*/ 0 h 1620"/>
                <a:gd name="T50" fmla="*/ 0 w 5596"/>
                <a:gd name="T51" fmla="*/ 0 h 1620"/>
                <a:gd name="T52" fmla="*/ 0 w 5596"/>
                <a:gd name="T53" fmla="*/ 0 h 1620"/>
                <a:gd name="T54" fmla="*/ 0 w 5596"/>
                <a:gd name="T55" fmla="*/ 0 h 1620"/>
                <a:gd name="T56" fmla="*/ 0 w 5596"/>
                <a:gd name="T57" fmla="*/ 0 h 1620"/>
                <a:gd name="T58" fmla="*/ 0 w 5596"/>
                <a:gd name="T59" fmla="*/ 0 h 1620"/>
                <a:gd name="T60" fmla="*/ 0 w 5596"/>
                <a:gd name="T61" fmla="*/ 0 h 1620"/>
                <a:gd name="T62" fmla="*/ 0 w 5596"/>
                <a:gd name="T63" fmla="*/ 0 h 1620"/>
                <a:gd name="T64" fmla="*/ 0 w 5596"/>
                <a:gd name="T65" fmla="*/ 0 h 1620"/>
                <a:gd name="T66" fmla="*/ 0 w 5596"/>
                <a:gd name="T67" fmla="*/ 0 h 1620"/>
                <a:gd name="T68" fmla="*/ 0 w 5596"/>
                <a:gd name="T69" fmla="*/ 0 h 1620"/>
                <a:gd name="T70" fmla="*/ 0 w 5596"/>
                <a:gd name="T71" fmla="*/ 0 h 1620"/>
                <a:gd name="T72" fmla="*/ 0 w 5596"/>
                <a:gd name="T73" fmla="*/ 0 h 1620"/>
                <a:gd name="T74" fmla="*/ 0 w 5596"/>
                <a:gd name="T75" fmla="*/ 0 h 1620"/>
                <a:gd name="T76" fmla="*/ 0 w 5596"/>
                <a:gd name="T77" fmla="*/ 0 h 1620"/>
                <a:gd name="T78" fmla="*/ 0 w 5596"/>
                <a:gd name="T79" fmla="*/ 0 h 1620"/>
                <a:gd name="T80" fmla="*/ 0 w 5596"/>
                <a:gd name="T81" fmla="*/ 0 h 1620"/>
                <a:gd name="T82" fmla="*/ 0 w 5596"/>
                <a:gd name="T83" fmla="*/ 0 h 1620"/>
                <a:gd name="T84" fmla="*/ 0 w 5596"/>
                <a:gd name="T85" fmla="*/ 0 h 1620"/>
                <a:gd name="T86" fmla="*/ 0 w 5596"/>
                <a:gd name="T87" fmla="*/ 0 h 1620"/>
                <a:gd name="T88" fmla="*/ 0 w 5596"/>
                <a:gd name="T89" fmla="*/ 0 h 1620"/>
                <a:gd name="T90" fmla="*/ 0 w 5596"/>
                <a:gd name="T91" fmla="*/ 0 h 1620"/>
                <a:gd name="T92" fmla="*/ 0 w 5596"/>
                <a:gd name="T93" fmla="*/ 0 h 1620"/>
                <a:gd name="T94" fmla="*/ 0 w 5596"/>
                <a:gd name="T95" fmla="*/ 0 h 1620"/>
                <a:gd name="T96" fmla="*/ 0 w 5596"/>
                <a:gd name="T97" fmla="*/ 0 h 1620"/>
                <a:gd name="T98" fmla="*/ 0 w 5596"/>
                <a:gd name="T99" fmla="*/ 0 h 1620"/>
                <a:gd name="T100" fmla="*/ 0 w 5596"/>
                <a:gd name="T101" fmla="*/ 0 h 1620"/>
                <a:gd name="T102" fmla="*/ 0 w 5596"/>
                <a:gd name="T103" fmla="*/ 0 h 1620"/>
                <a:gd name="T104" fmla="*/ 0 w 5596"/>
                <a:gd name="T105" fmla="*/ 0 h 1620"/>
                <a:gd name="T106" fmla="*/ 0 w 5596"/>
                <a:gd name="T107" fmla="*/ 0 h 1620"/>
                <a:gd name="T108" fmla="*/ 0 w 5596"/>
                <a:gd name="T109" fmla="*/ 0 h 1620"/>
                <a:gd name="T110" fmla="*/ 0 w 5596"/>
                <a:gd name="T111" fmla="*/ 0 h 1620"/>
                <a:gd name="T112" fmla="*/ 0 w 5596"/>
                <a:gd name="T113" fmla="*/ 0 h 16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596"/>
                <a:gd name="T172" fmla="*/ 0 h 1620"/>
                <a:gd name="T173" fmla="*/ 5596 w 5596"/>
                <a:gd name="T174" fmla="*/ 1620 h 16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596" h="1620">
                  <a:moveTo>
                    <a:pt x="94" y="191"/>
                  </a:moveTo>
                  <a:lnTo>
                    <a:pt x="131" y="202"/>
                  </a:lnTo>
                  <a:lnTo>
                    <a:pt x="169" y="251"/>
                  </a:lnTo>
                  <a:lnTo>
                    <a:pt x="190" y="303"/>
                  </a:lnTo>
                  <a:lnTo>
                    <a:pt x="206" y="346"/>
                  </a:lnTo>
                  <a:lnTo>
                    <a:pt x="223" y="381"/>
                  </a:lnTo>
                  <a:lnTo>
                    <a:pt x="265" y="398"/>
                  </a:lnTo>
                  <a:lnTo>
                    <a:pt x="307" y="437"/>
                  </a:lnTo>
                  <a:lnTo>
                    <a:pt x="347" y="476"/>
                  </a:lnTo>
                  <a:lnTo>
                    <a:pt x="394" y="487"/>
                  </a:lnTo>
                  <a:lnTo>
                    <a:pt x="459" y="500"/>
                  </a:lnTo>
                  <a:lnTo>
                    <a:pt x="526" y="512"/>
                  </a:lnTo>
                  <a:lnTo>
                    <a:pt x="591" y="526"/>
                  </a:lnTo>
                  <a:lnTo>
                    <a:pt x="662" y="543"/>
                  </a:lnTo>
                  <a:lnTo>
                    <a:pt x="699" y="550"/>
                  </a:lnTo>
                  <a:lnTo>
                    <a:pt x="736" y="559"/>
                  </a:lnTo>
                  <a:lnTo>
                    <a:pt x="774" y="569"/>
                  </a:lnTo>
                  <a:lnTo>
                    <a:pt x="814" y="578"/>
                  </a:lnTo>
                  <a:lnTo>
                    <a:pt x="854" y="587"/>
                  </a:lnTo>
                  <a:lnTo>
                    <a:pt x="919" y="604"/>
                  </a:lnTo>
                  <a:lnTo>
                    <a:pt x="967" y="615"/>
                  </a:lnTo>
                  <a:lnTo>
                    <a:pt x="1013" y="627"/>
                  </a:lnTo>
                  <a:lnTo>
                    <a:pt x="1053" y="636"/>
                  </a:lnTo>
                  <a:lnTo>
                    <a:pt x="1100" y="649"/>
                  </a:lnTo>
                  <a:lnTo>
                    <a:pt x="1157" y="660"/>
                  </a:lnTo>
                  <a:lnTo>
                    <a:pt x="1205" y="667"/>
                  </a:lnTo>
                  <a:lnTo>
                    <a:pt x="1259" y="660"/>
                  </a:lnTo>
                  <a:lnTo>
                    <a:pt x="1302" y="658"/>
                  </a:lnTo>
                  <a:lnTo>
                    <a:pt x="1349" y="653"/>
                  </a:lnTo>
                  <a:lnTo>
                    <a:pt x="1400" y="649"/>
                  </a:lnTo>
                  <a:lnTo>
                    <a:pt x="1454" y="646"/>
                  </a:lnTo>
                  <a:lnTo>
                    <a:pt x="1512" y="641"/>
                  </a:lnTo>
                  <a:lnTo>
                    <a:pt x="1588" y="634"/>
                  </a:lnTo>
                  <a:lnTo>
                    <a:pt x="1637" y="660"/>
                  </a:lnTo>
                  <a:lnTo>
                    <a:pt x="1710" y="683"/>
                  </a:lnTo>
                  <a:lnTo>
                    <a:pt x="1747" y="695"/>
                  </a:lnTo>
                  <a:lnTo>
                    <a:pt x="1787" y="705"/>
                  </a:lnTo>
                  <a:lnTo>
                    <a:pt x="1825" y="714"/>
                  </a:lnTo>
                  <a:lnTo>
                    <a:pt x="1864" y="723"/>
                  </a:lnTo>
                  <a:lnTo>
                    <a:pt x="1907" y="733"/>
                  </a:lnTo>
                  <a:lnTo>
                    <a:pt x="1947" y="744"/>
                  </a:lnTo>
                  <a:lnTo>
                    <a:pt x="1989" y="759"/>
                  </a:lnTo>
                  <a:lnTo>
                    <a:pt x="2031" y="775"/>
                  </a:lnTo>
                  <a:lnTo>
                    <a:pt x="2074" y="794"/>
                  </a:lnTo>
                  <a:lnTo>
                    <a:pt x="2115" y="817"/>
                  </a:lnTo>
                  <a:lnTo>
                    <a:pt x="2158" y="843"/>
                  </a:lnTo>
                  <a:lnTo>
                    <a:pt x="2223" y="889"/>
                  </a:lnTo>
                  <a:lnTo>
                    <a:pt x="2273" y="878"/>
                  </a:lnTo>
                  <a:lnTo>
                    <a:pt x="2327" y="878"/>
                  </a:lnTo>
                  <a:lnTo>
                    <a:pt x="2368" y="885"/>
                  </a:lnTo>
                  <a:lnTo>
                    <a:pt x="2411" y="892"/>
                  </a:lnTo>
                  <a:lnTo>
                    <a:pt x="2456" y="904"/>
                  </a:lnTo>
                  <a:lnTo>
                    <a:pt x="2502" y="915"/>
                  </a:lnTo>
                  <a:lnTo>
                    <a:pt x="2541" y="923"/>
                  </a:lnTo>
                  <a:lnTo>
                    <a:pt x="2599" y="939"/>
                  </a:lnTo>
                  <a:lnTo>
                    <a:pt x="2638" y="948"/>
                  </a:lnTo>
                  <a:lnTo>
                    <a:pt x="2679" y="958"/>
                  </a:lnTo>
                  <a:lnTo>
                    <a:pt x="2718" y="967"/>
                  </a:lnTo>
                  <a:lnTo>
                    <a:pt x="2759" y="977"/>
                  </a:lnTo>
                  <a:lnTo>
                    <a:pt x="2798" y="988"/>
                  </a:lnTo>
                  <a:lnTo>
                    <a:pt x="2838" y="997"/>
                  </a:lnTo>
                  <a:lnTo>
                    <a:pt x="2878" y="1008"/>
                  </a:lnTo>
                  <a:lnTo>
                    <a:pt x="2917" y="1017"/>
                  </a:lnTo>
                  <a:lnTo>
                    <a:pt x="2958" y="1028"/>
                  </a:lnTo>
                  <a:lnTo>
                    <a:pt x="2997" y="1038"/>
                  </a:lnTo>
                  <a:lnTo>
                    <a:pt x="3036" y="1047"/>
                  </a:lnTo>
                  <a:lnTo>
                    <a:pt x="3075" y="1056"/>
                  </a:lnTo>
                  <a:lnTo>
                    <a:pt x="3114" y="1066"/>
                  </a:lnTo>
                  <a:lnTo>
                    <a:pt x="3176" y="1080"/>
                  </a:lnTo>
                  <a:lnTo>
                    <a:pt x="3270" y="1099"/>
                  </a:lnTo>
                  <a:lnTo>
                    <a:pt x="3330" y="1116"/>
                  </a:lnTo>
                  <a:lnTo>
                    <a:pt x="3391" y="1136"/>
                  </a:lnTo>
                  <a:lnTo>
                    <a:pt x="3453" y="1157"/>
                  </a:lnTo>
                  <a:lnTo>
                    <a:pt x="3514" y="1181"/>
                  </a:lnTo>
                  <a:lnTo>
                    <a:pt x="3575" y="1204"/>
                  </a:lnTo>
                  <a:lnTo>
                    <a:pt x="3635" y="1230"/>
                  </a:lnTo>
                  <a:lnTo>
                    <a:pt x="3694" y="1256"/>
                  </a:lnTo>
                  <a:lnTo>
                    <a:pt x="3756" y="1279"/>
                  </a:lnTo>
                  <a:lnTo>
                    <a:pt x="3816" y="1302"/>
                  </a:lnTo>
                  <a:lnTo>
                    <a:pt x="3877" y="1321"/>
                  </a:lnTo>
                  <a:lnTo>
                    <a:pt x="3938" y="1341"/>
                  </a:lnTo>
                  <a:lnTo>
                    <a:pt x="4002" y="1354"/>
                  </a:lnTo>
                  <a:lnTo>
                    <a:pt x="4063" y="1364"/>
                  </a:lnTo>
                  <a:lnTo>
                    <a:pt x="4161" y="1369"/>
                  </a:lnTo>
                  <a:lnTo>
                    <a:pt x="4201" y="1382"/>
                  </a:lnTo>
                  <a:lnTo>
                    <a:pt x="4241" y="1395"/>
                  </a:lnTo>
                  <a:lnTo>
                    <a:pt x="4283" y="1406"/>
                  </a:lnTo>
                  <a:lnTo>
                    <a:pt x="4327" y="1417"/>
                  </a:lnTo>
                  <a:lnTo>
                    <a:pt x="4383" y="1429"/>
                  </a:lnTo>
                  <a:lnTo>
                    <a:pt x="4422" y="1436"/>
                  </a:lnTo>
                  <a:lnTo>
                    <a:pt x="4473" y="1445"/>
                  </a:lnTo>
                  <a:lnTo>
                    <a:pt x="4524" y="1453"/>
                  </a:lnTo>
                  <a:lnTo>
                    <a:pt x="4576" y="1462"/>
                  </a:lnTo>
                  <a:lnTo>
                    <a:pt x="4630" y="1469"/>
                  </a:lnTo>
                  <a:lnTo>
                    <a:pt x="4682" y="1479"/>
                  </a:lnTo>
                  <a:lnTo>
                    <a:pt x="4733" y="1486"/>
                  </a:lnTo>
                  <a:lnTo>
                    <a:pt x="4799" y="1495"/>
                  </a:lnTo>
                  <a:lnTo>
                    <a:pt x="4853" y="1525"/>
                  </a:lnTo>
                  <a:lnTo>
                    <a:pt x="4900" y="1547"/>
                  </a:lnTo>
                  <a:lnTo>
                    <a:pt x="4945" y="1563"/>
                  </a:lnTo>
                  <a:lnTo>
                    <a:pt x="4991" y="1577"/>
                  </a:lnTo>
                  <a:lnTo>
                    <a:pt x="5036" y="1589"/>
                  </a:lnTo>
                  <a:lnTo>
                    <a:pt x="5079" y="1601"/>
                  </a:lnTo>
                  <a:lnTo>
                    <a:pt x="5120" y="1613"/>
                  </a:lnTo>
                  <a:lnTo>
                    <a:pt x="5151" y="1620"/>
                  </a:lnTo>
                  <a:lnTo>
                    <a:pt x="5196" y="1592"/>
                  </a:lnTo>
                  <a:lnTo>
                    <a:pt x="5254" y="1551"/>
                  </a:lnTo>
                  <a:lnTo>
                    <a:pt x="5313" y="1512"/>
                  </a:lnTo>
                  <a:lnTo>
                    <a:pt x="5369" y="1471"/>
                  </a:lnTo>
                  <a:lnTo>
                    <a:pt x="5423" y="1432"/>
                  </a:lnTo>
                  <a:lnTo>
                    <a:pt x="5475" y="1392"/>
                  </a:lnTo>
                  <a:lnTo>
                    <a:pt x="5526" y="1354"/>
                  </a:lnTo>
                  <a:lnTo>
                    <a:pt x="5592" y="1302"/>
                  </a:lnTo>
                  <a:lnTo>
                    <a:pt x="5596" y="1258"/>
                  </a:lnTo>
                  <a:lnTo>
                    <a:pt x="5587" y="1213"/>
                  </a:lnTo>
                  <a:lnTo>
                    <a:pt x="5583" y="1172"/>
                  </a:lnTo>
                  <a:lnTo>
                    <a:pt x="5585" y="1116"/>
                  </a:lnTo>
                  <a:lnTo>
                    <a:pt x="5592" y="1080"/>
                  </a:lnTo>
                  <a:lnTo>
                    <a:pt x="5535" y="1110"/>
                  </a:lnTo>
                  <a:lnTo>
                    <a:pt x="5498" y="1125"/>
                  </a:lnTo>
                  <a:lnTo>
                    <a:pt x="5449" y="1134"/>
                  </a:lnTo>
                  <a:lnTo>
                    <a:pt x="5406" y="1131"/>
                  </a:lnTo>
                  <a:lnTo>
                    <a:pt x="5369" y="1125"/>
                  </a:lnTo>
                  <a:lnTo>
                    <a:pt x="5341" y="1112"/>
                  </a:lnTo>
                  <a:lnTo>
                    <a:pt x="5278" y="1099"/>
                  </a:lnTo>
                  <a:lnTo>
                    <a:pt x="5151" y="1071"/>
                  </a:lnTo>
                  <a:lnTo>
                    <a:pt x="5027" y="1042"/>
                  </a:lnTo>
                  <a:lnTo>
                    <a:pt x="4900" y="1012"/>
                  </a:lnTo>
                  <a:lnTo>
                    <a:pt x="4776" y="982"/>
                  </a:lnTo>
                  <a:lnTo>
                    <a:pt x="4651" y="948"/>
                  </a:lnTo>
                  <a:lnTo>
                    <a:pt x="4527" y="918"/>
                  </a:lnTo>
                  <a:lnTo>
                    <a:pt x="4403" y="885"/>
                  </a:lnTo>
                  <a:lnTo>
                    <a:pt x="4281" y="850"/>
                  </a:lnTo>
                  <a:lnTo>
                    <a:pt x="4156" y="817"/>
                  </a:lnTo>
                  <a:lnTo>
                    <a:pt x="4035" y="781"/>
                  </a:lnTo>
                  <a:lnTo>
                    <a:pt x="3912" y="744"/>
                  </a:lnTo>
                  <a:lnTo>
                    <a:pt x="3791" y="707"/>
                  </a:lnTo>
                  <a:lnTo>
                    <a:pt x="3669" y="669"/>
                  </a:lnTo>
                  <a:lnTo>
                    <a:pt x="3549" y="632"/>
                  </a:lnTo>
                  <a:lnTo>
                    <a:pt x="3369" y="571"/>
                  </a:lnTo>
                  <a:lnTo>
                    <a:pt x="3326" y="566"/>
                  </a:lnTo>
                  <a:lnTo>
                    <a:pt x="3276" y="559"/>
                  </a:lnTo>
                  <a:lnTo>
                    <a:pt x="3222" y="547"/>
                  </a:lnTo>
                  <a:lnTo>
                    <a:pt x="3183" y="533"/>
                  </a:lnTo>
                  <a:lnTo>
                    <a:pt x="3138" y="517"/>
                  </a:lnTo>
                  <a:lnTo>
                    <a:pt x="3092" y="498"/>
                  </a:lnTo>
                  <a:lnTo>
                    <a:pt x="3051" y="476"/>
                  </a:lnTo>
                  <a:lnTo>
                    <a:pt x="3012" y="487"/>
                  </a:lnTo>
                  <a:lnTo>
                    <a:pt x="3051" y="476"/>
                  </a:lnTo>
                  <a:lnTo>
                    <a:pt x="2962" y="448"/>
                  </a:lnTo>
                  <a:lnTo>
                    <a:pt x="2785" y="398"/>
                  </a:lnTo>
                  <a:lnTo>
                    <a:pt x="2606" y="353"/>
                  </a:lnTo>
                  <a:lnTo>
                    <a:pt x="2426" y="310"/>
                  </a:lnTo>
                  <a:lnTo>
                    <a:pt x="2245" y="275"/>
                  </a:lnTo>
                  <a:lnTo>
                    <a:pt x="2067" y="242"/>
                  </a:lnTo>
                  <a:lnTo>
                    <a:pt x="1886" y="214"/>
                  </a:lnTo>
                  <a:lnTo>
                    <a:pt x="1705" y="188"/>
                  </a:lnTo>
                  <a:lnTo>
                    <a:pt x="1525" y="165"/>
                  </a:lnTo>
                  <a:lnTo>
                    <a:pt x="1343" y="141"/>
                  </a:lnTo>
                  <a:lnTo>
                    <a:pt x="1166" y="123"/>
                  </a:lnTo>
                  <a:lnTo>
                    <a:pt x="985" y="102"/>
                  </a:lnTo>
                  <a:lnTo>
                    <a:pt x="807" y="83"/>
                  </a:lnTo>
                  <a:lnTo>
                    <a:pt x="628" y="61"/>
                  </a:lnTo>
                  <a:lnTo>
                    <a:pt x="452" y="39"/>
                  </a:lnTo>
                  <a:lnTo>
                    <a:pt x="190" y="0"/>
                  </a:lnTo>
                  <a:lnTo>
                    <a:pt x="148" y="5"/>
                  </a:lnTo>
                  <a:lnTo>
                    <a:pt x="106" y="11"/>
                  </a:lnTo>
                  <a:lnTo>
                    <a:pt x="65" y="29"/>
                  </a:lnTo>
                  <a:lnTo>
                    <a:pt x="24" y="69"/>
                  </a:lnTo>
                  <a:lnTo>
                    <a:pt x="0" y="97"/>
                  </a:lnTo>
                  <a:lnTo>
                    <a:pt x="40" y="99"/>
                  </a:lnTo>
                  <a:lnTo>
                    <a:pt x="78" y="132"/>
                  </a:lnTo>
                  <a:lnTo>
                    <a:pt x="91" y="177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4" name="Freeform 261"/>
            <p:cNvSpPr>
              <a:spLocks/>
            </p:cNvSpPr>
            <p:nvPr/>
          </p:nvSpPr>
          <p:spPr bwMode="auto">
            <a:xfrm>
              <a:off x="1987" y="1261"/>
              <a:ext cx="187" cy="87"/>
            </a:xfrm>
            <a:custGeom>
              <a:avLst/>
              <a:gdLst>
                <a:gd name="T0" fmla="*/ 0 w 1494"/>
                <a:gd name="T1" fmla="*/ 0 h 697"/>
                <a:gd name="T2" fmla="*/ 0 w 1494"/>
                <a:gd name="T3" fmla="*/ 0 h 697"/>
                <a:gd name="T4" fmla="*/ 0 w 1494"/>
                <a:gd name="T5" fmla="*/ 0 h 697"/>
                <a:gd name="T6" fmla="*/ 0 w 1494"/>
                <a:gd name="T7" fmla="*/ 0 h 697"/>
                <a:gd name="T8" fmla="*/ 0 w 1494"/>
                <a:gd name="T9" fmla="*/ 0 h 697"/>
                <a:gd name="T10" fmla="*/ 0 w 1494"/>
                <a:gd name="T11" fmla="*/ 0 h 697"/>
                <a:gd name="T12" fmla="*/ 0 w 1494"/>
                <a:gd name="T13" fmla="*/ 0 h 697"/>
                <a:gd name="T14" fmla="*/ 0 w 1494"/>
                <a:gd name="T15" fmla="*/ 0 h 697"/>
                <a:gd name="T16" fmla="*/ 0 w 1494"/>
                <a:gd name="T17" fmla="*/ 0 h 697"/>
                <a:gd name="T18" fmla="*/ 0 w 1494"/>
                <a:gd name="T19" fmla="*/ 0 h 697"/>
                <a:gd name="T20" fmla="*/ 0 w 1494"/>
                <a:gd name="T21" fmla="*/ 0 h 697"/>
                <a:gd name="T22" fmla="*/ 0 w 1494"/>
                <a:gd name="T23" fmla="*/ 0 h 697"/>
                <a:gd name="T24" fmla="*/ 0 w 1494"/>
                <a:gd name="T25" fmla="*/ 0 h 697"/>
                <a:gd name="T26" fmla="*/ 0 w 1494"/>
                <a:gd name="T27" fmla="*/ 0 h 697"/>
                <a:gd name="T28" fmla="*/ 0 w 1494"/>
                <a:gd name="T29" fmla="*/ 0 h 697"/>
                <a:gd name="T30" fmla="*/ 0 w 1494"/>
                <a:gd name="T31" fmla="*/ 0 h 697"/>
                <a:gd name="T32" fmla="*/ 0 w 1494"/>
                <a:gd name="T33" fmla="*/ 0 h 697"/>
                <a:gd name="T34" fmla="*/ 0 w 1494"/>
                <a:gd name="T35" fmla="*/ 0 h 697"/>
                <a:gd name="T36" fmla="*/ 0 w 1494"/>
                <a:gd name="T37" fmla="*/ 0 h 697"/>
                <a:gd name="T38" fmla="*/ 0 w 1494"/>
                <a:gd name="T39" fmla="*/ 0 h 697"/>
                <a:gd name="T40" fmla="*/ 0 w 1494"/>
                <a:gd name="T41" fmla="*/ 0 h 697"/>
                <a:gd name="T42" fmla="*/ 0 w 1494"/>
                <a:gd name="T43" fmla="*/ 0 h 697"/>
                <a:gd name="T44" fmla="*/ 0 w 1494"/>
                <a:gd name="T45" fmla="*/ 0 h 697"/>
                <a:gd name="T46" fmla="*/ 0 w 1494"/>
                <a:gd name="T47" fmla="*/ 0 h 697"/>
                <a:gd name="T48" fmla="*/ 0 w 1494"/>
                <a:gd name="T49" fmla="*/ 0 h 697"/>
                <a:gd name="T50" fmla="*/ 0 w 1494"/>
                <a:gd name="T51" fmla="*/ 0 h 697"/>
                <a:gd name="T52" fmla="*/ 0 w 1494"/>
                <a:gd name="T53" fmla="*/ 0 h 697"/>
                <a:gd name="T54" fmla="*/ 0 w 1494"/>
                <a:gd name="T55" fmla="*/ 0 h 697"/>
                <a:gd name="T56" fmla="*/ 0 w 1494"/>
                <a:gd name="T57" fmla="*/ 0 h 697"/>
                <a:gd name="T58" fmla="*/ 0 w 1494"/>
                <a:gd name="T59" fmla="*/ 0 h 697"/>
                <a:gd name="T60" fmla="*/ 0 w 1494"/>
                <a:gd name="T61" fmla="*/ 0 h 697"/>
                <a:gd name="T62" fmla="*/ 0 w 1494"/>
                <a:gd name="T63" fmla="*/ 0 h 697"/>
                <a:gd name="T64" fmla="*/ 0 w 1494"/>
                <a:gd name="T65" fmla="*/ 0 h 697"/>
                <a:gd name="T66" fmla="*/ 0 w 1494"/>
                <a:gd name="T67" fmla="*/ 0 h 6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94"/>
                <a:gd name="T103" fmla="*/ 0 h 697"/>
                <a:gd name="T104" fmla="*/ 1494 w 1494"/>
                <a:gd name="T105" fmla="*/ 697 h 6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94" h="697">
                  <a:moveTo>
                    <a:pt x="511" y="0"/>
                  </a:moveTo>
                  <a:lnTo>
                    <a:pt x="458" y="7"/>
                  </a:lnTo>
                  <a:lnTo>
                    <a:pt x="390" y="14"/>
                  </a:lnTo>
                  <a:lnTo>
                    <a:pt x="327" y="20"/>
                  </a:lnTo>
                  <a:lnTo>
                    <a:pt x="266" y="28"/>
                  </a:lnTo>
                  <a:lnTo>
                    <a:pt x="210" y="37"/>
                  </a:lnTo>
                  <a:lnTo>
                    <a:pt x="156" y="44"/>
                  </a:lnTo>
                  <a:lnTo>
                    <a:pt x="102" y="54"/>
                  </a:lnTo>
                  <a:lnTo>
                    <a:pt x="37" y="63"/>
                  </a:lnTo>
                  <a:lnTo>
                    <a:pt x="7" y="141"/>
                  </a:lnTo>
                  <a:lnTo>
                    <a:pt x="0" y="185"/>
                  </a:lnTo>
                  <a:lnTo>
                    <a:pt x="3" y="223"/>
                  </a:lnTo>
                  <a:lnTo>
                    <a:pt x="31" y="282"/>
                  </a:lnTo>
                  <a:lnTo>
                    <a:pt x="85" y="329"/>
                  </a:lnTo>
                  <a:lnTo>
                    <a:pt x="156" y="366"/>
                  </a:lnTo>
                  <a:lnTo>
                    <a:pt x="193" y="383"/>
                  </a:lnTo>
                  <a:lnTo>
                    <a:pt x="232" y="401"/>
                  </a:lnTo>
                  <a:lnTo>
                    <a:pt x="270" y="420"/>
                  </a:lnTo>
                  <a:lnTo>
                    <a:pt x="307" y="441"/>
                  </a:lnTo>
                  <a:lnTo>
                    <a:pt x="387" y="507"/>
                  </a:lnTo>
                  <a:lnTo>
                    <a:pt x="450" y="535"/>
                  </a:lnTo>
                  <a:lnTo>
                    <a:pt x="493" y="544"/>
                  </a:lnTo>
                  <a:lnTo>
                    <a:pt x="537" y="546"/>
                  </a:lnTo>
                  <a:lnTo>
                    <a:pt x="582" y="544"/>
                  </a:lnTo>
                  <a:lnTo>
                    <a:pt x="627" y="537"/>
                  </a:lnTo>
                  <a:lnTo>
                    <a:pt x="671" y="530"/>
                  </a:lnTo>
                  <a:lnTo>
                    <a:pt x="716" y="526"/>
                  </a:lnTo>
                  <a:lnTo>
                    <a:pt x="760" y="521"/>
                  </a:lnTo>
                  <a:lnTo>
                    <a:pt x="805" y="518"/>
                  </a:lnTo>
                  <a:lnTo>
                    <a:pt x="847" y="521"/>
                  </a:lnTo>
                  <a:lnTo>
                    <a:pt x="887" y="532"/>
                  </a:lnTo>
                  <a:lnTo>
                    <a:pt x="926" y="549"/>
                  </a:lnTo>
                  <a:lnTo>
                    <a:pt x="967" y="577"/>
                  </a:lnTo>
                  <a:lnTo>
                    <a:pt x="1002" y="615"/>
                  </a:lnTo>
                  <a:lnTo>
                    <a:pt x="1053" y="697"/>
                  </a:lnTo>
                  <a:lnTo>
                    <a:pt x="1094" y="690"/>
                  </a:lnTo>
                  <a:lnTo>
                    <a:pt x="1140" y="682"/>
                  </a:lnTo>
                  <a:lnTo>
                    <a:pt x="1178" y="675"/>
                  </a:lnTo>
                  <a:lnTo>
                    <a:pt x="1220" y="671"/>
                  </a:lnTo>
                  <a:lnTo>
                    <a:pt x="1263" y="645"/>
                  </a:lnTo>
                  <a:lnTo>
                    <a:pt x="1304" y="610"/>
                  </a:lnTo>
                  <a:lnTo>
                    <a:pt x="1351" y="586"/>
                  </a:lnTo>
                  <a:lnTo>
                    <a:pt x="1403" y="563"/>
                  </a:lnTo>
                  <a:lnTo>
                    <a:pt x="1452" y="537"/>
                  </a:lnTo>
                  <a:lnTo>
                    <a:pt x="1494" y="507"/>
                  </a:lnTo>
                  <a:lnTo>
                    <a:pt x="1431" y="490"/>
                  </a:lnTo>
                  <a:lnTo>
                    <a:pt x="1391" y="481"/>
                  </a:lnTo>
                  <a:lnTo>
                    <a:pt x="1351" y="472"/>
                  </a:lnTo>
                  <a:lnTo>
                    <a:pt x="1311" y="462"/>
                  </a:lnTo>
                  <a:lnTo>
                    <a:pt x="1239" y="446"/>
                  </a:lnTo>
                  <a:lnTo>
                    <a:pt x="1168" y="429"/>
                  </a:lnTo>
                  <a:lnTo>
                    <a:pt x="1101" y="415"/>
                  </a:lnTo>
                  <a:lnTo>
                    <a:pt x="1034" y="403"/>
                  </a:lnTo>
                  <a:lnTo>
                    <a:pt x="971" y="390"/>
                  </a:lnTo>
                  <a:lnTo>
                    <a:pt x="924" y="379"/>
                  </a:lnTo>
                  <a:lnTo>
                    <a:pt x="882" y="340"/>
                  </a:lnTo>
                  <a:lnTo>
                    <a:pt x="840" y="301"/>
                  </a:lnTo>
                  <a:lnTo>
                    <a:pt x="800" y="277"/>
                  </a:lnTo>
                  <a:lnTo>
                    <a:pt x="781" y="232"/>
                  </a:lnTo>
                  <a:lnTo>
                    <a:pt x="770" y="195"/>
                  </a:lnTo>
                  <a:lnTo>
                    <a:pt x="757" y="157"/>
                  </a:lnTo>
                  <a:lnTo>
                    <a:pt x="739" y="105"/>
                  </a:lnTo>
                  <a:lnTo>
                    <a:pt x="723" y="57"/>
                  </a:lnTo>
                  <a:lnTo>
                    <a:pt x="701" y="0"/>
                  </a:lnTo>
                  <a:lnTo>
                    <a:pt x="664" y="0"/>
                  </a:lnTo>
                  <a:lnTo>
                    <a:pt x="625" y="0"/>
                  </a:lnTo>
                  <a:lnTo>
                    <a:pt x="586" y="0"/>
                  </a:lnTo>
                  <a:lnTo>
                    <a:pt x="547" y="0"/>
                  </a:lnTo>
                  <a:lnTo>
                    <a:pt x="509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85" name="Freeform 262"/>
            <p:cNvSpPr>
              <a:spLocks/>
            </p:cNvSpPr>
            <p:nvPr/>
          </p:nvSpPr>
          <p:spPr bwMode="auto">
            <a:xfrm>
              <a:off x="2480" y="1276"/>
              <a:ext cx="278" cy="114"/>
            </a:xfrm>
            <a:custGeom>
              <a:avLst/>
              <a:gdLst>
                <a:gd name="T0" fmla="*/ 0 w 2223"/>
                <a:gd name="T1" fmla="*/ 0 h 911"/>
                <a:gd name="T2" fmla="*/ 0 w 2223"/>
                <a:gd name="T3" fmla="*/ 0 h 911"/>
                <a:gd name="T4" fmla="*/ 0 w 2223"/>
                <a:gd name="T5" fmla="*/ 0 h 911"/>
                <a:gd name="T6" fmla="*/ 0 w 2223"/>
                <a:gd name="T7" fmla="*/ 0 h 911"/>
                <a:gd name="T8" fmla="*/ 0 w 2223"/>
                <a:gd name="T9" fmla="*/ 0 h 911"/>
                <a:gd name="T10" fmla="*/ 0 w 2223"/>
                <a:gd name="T11" fmla="*/ 0 h 911"/>
                <a:gd name="T12" fmla="*/ 0 w 2223"/>
                <a:gd name="T13" fmla="*/ 0 h 911"/>
                <a:gd name="T14" fmla="*/ 0 w 2223"/>
                <a:gd name="T15" fmla="*/ 0 h 911"/>
                <a:gd name="T16" fmla="*/ 0 w 2223"/>
                <a:gd name="T17" fmla="*/ 0 h 911"/>
                <a:gd name="T18" fmla="*/ 0 w 2223"/>
                <a:gd name="T19" fmla="*/ 0 h 911"/>
                <a:gd name="T20" fmla="*/ 0 w 2223"/>
                <a:gd name="T21" fmla="*/ 0 h 911"/>
                <a:gd name="T22" fmla="*/ 0 w 2223"/>
                <a:gd name="T23" fmla="*/ 0 h 911"/>
                <a:gd name="T24" fmla="*/ 0 w 2223"/>
                <a:gd name="T25" fmla="*/ 0 h 911"/>
                <a:gd name="T26" fmla="*/ 0 w 2223"/>
                <a:gd name="T27" fmla="*/ 0 h 911"/>
                <a:gd name="T28" fmla="*/ 0 w 2223"/>
                <a:gd name="T29" fmla="*/ 0 h 911"/>
                <a:gd name="T30" fmla="*/ 0 w 2223"/>
                <a:gd name="T31" fmla="*/ 0 h 911"/>
                <a:gd name="T32" fmla="*/ 0 w 2223"/>
                <a:gd name="T33" fmla="*/ 0 h 911"/>
                <a:gd name="T34" fmla="*/ 0 w 2223"/>
                <a:gd name="T35" fmla="*/ 0 h 911"/>
                <a:gd name="T36" fmla="*/ 0 w 2223"/>
                <a:gd name="T37" fmla="*/ 0 h 911"/>
                <a:gd name="T38" fmla="*/ 0 w 2223"/>
                <a:gd name="T39" fmla="*/ 0 h 911"/>
                <a:gd name="T40" fmla="*/ 0 w 2223"/>
                <a:gd name="T41" fmla="*/ 0 h 911"/>
                <a:gd name="T42" fmla="*/ 0 w 2223"/>
                <a:gd name="T43" fmla="*/ 0 h 911"/>
                <a:gd name="T44" fmla="*/ 0 w 2223"/>
                <a:gd name="T45" fmla="*/ 0 h 911"/>
                <a:gd name="T46" fmla="*/ 0 w 2223"/>
                <a:gd name="T47" fmla="*/ 0 h 911"/>
                <a:gd name="T48" fmla="*/ 0 w 2223"/>
                <a:gd name="T49" fmla="*/ 0 h 911"/>
                <a:gd name="T50" fmla="*/ 0 w 2223"/>
                <a:gd name="T51" fmla="*/ 0 h 911"/>
                <a:gd name="T52" fmla="*/ 0 w 2223"/>
                <a:gd name="T53" fmla="*/ 0 h 911"/>
                <a:gd name="T54" fmla="*/ 0 w 2223"/>
                <a:gd name="T55" fmla="*/ 0 h 911"/>
                <a:gd name="T56" fmla="*/ 0 w 2223"/>
                <a:gd name="T57" fmla="*/ 0 h 911"/>
                <a:gd name="T58" fmla="*/ 0 w 2223"/>
                <a:gd name="T59" fmla="*/ 0 h 911"/>
                <a:gd name="T60" fmla="*/ 0 w 2223"/>
                <a:gd name="T61" fmla="*/ 0 h 911"/>
                <a:gd name="T62" fmla="*/ 0 w 2223"/>
                <a:gd name="T63" fmla="*/ 0 h 911"/>
                <a:gd name="T64" fmla="*/ 0 w 2223"/>
                <a:gd name="T65" fmla="*/ 0 h 911"/>
                <a:gd name="T66" fmla="*/ 0 w 2223"/>
                <a:gd name="T67" fmla="*/ 0 h 911"/>
                <a:gd name="T68" fmla="*/ 0 w 2223"/>
                <a:gd name="T69" fmla="*/ 0 h 911"/>
                <a:gd name="T70" fmla="*/ 0 w 2223"/>
                <a:gd name="T71" fmla="*/ 0 h 911"/>
                <a:gd name="T72" fmla="*/ 0 w 2223"/>
                <a:gd name="T73" fmla="*/ 0 h 911"/>
                <a:gd name="T74" fmla="*/ 0 w 2223"/>
                <a:gd name="T75" fmla="*/ 0 h 911"/>
                <a:gd name="T76" fmla="*/ 0 w 2223"/>
                <a:gd name="T77" fmla="*/ 0 h 911"/>
                <a:gd name="T78" fmla="*/ 0 w 2223"/>
                <a:gd name="T79" fmla="*/ 0 h 911"/>
                <a:gd name="T80" fmla="*/ 0 w 2223"/>
                <a:gd name="T81" fmla="*/ 0 h 911"/>
                <a:gd name="T82" fmla="*/ 0 w 2223"/>
                <a:gd name="T83" fmla="*/ 0 h 911"/>
                <a:gd name="T84" fmla="*/ 0 w 2223"/>
                <a:gd name="T85" fmla="*/ 0 h 911"/>
                <a:gd name="T86" fmla="*/ 0 w 2223"/>
                <a:gd name="T87" fmla="*/ 0 h 911"/>
                <a:gd name="T88" fmla="*/ 0 w 2223"/>
                <a:gd name="T89" fmla="*/ 0 h 911"/>
                <a:gd name="T90" fmla="*/ 0 w 2223"/>
                <a:gd name="T91" fmla="*/ 0 h 911"/>
                <a:gd name="T92" fmla="*/ 0 w 2223"/>
                <a:gd name="T93" fmla="*/ 0 h 911"/>
                <a:gd name="T94" fmla="*/ 0 w 2223"/>
                <a:gd name="T95" fmla="*/ 0 h 911"/>
                <a:gd name="T96" fmla="*/ 0 w 2223"/>
                <a:gd name="T97" fmla="*/ 0 h 911"/>
                <a:gd name="T98" fmla="*/ 0 w 2223"/>
                <a:gd name="T99" fmla="*/ 0 h 911"/>
                <a:gd name="T100" fmla="*/ 0 w 2223"/>
                <a:gd name="T101" fmla="*/ 0 h 911"/>
                <a:gd name="T102" fmla="*/ 0 w 2223"/>
                <a:gd name="T103" fmla="*/ 0 h 911"/>
                <a:gd name="T104" fmla="*/ 0 w 2223"/>
                <a:gd name="T105" fmla="*/ 0 h 911"/>
                <a:gd name="T106" fmla="*/ 0 w 2223"/>
                <a:gd name="T107" fmla="*/ 0 h 911"/>
                <a:gd name="T108" fmla="*/ 0 w 2223"/>
                <a:gd name="T109" fmla="*/ 0 h 911"/>
                <a:gd name="T110" fmla="*/ 0 w 2223"/>
                <a:gd name="T111" fmla="*/ 0 h 911"/>
                <a:gd name="T112" fmla="*/ 0 w 2223"/>
                <a:gd name="T113" fmla="*/ 0 h 911"/>
                <a:gd name="T114" fmla="*/ 0 w 2223"/>
                <a:gd name="T115" fmla="*/ 0 h 911"/>
                <a:gd name="T116" fmla="*/ 0 w 2223"/>
                <a:gd name="T117" fmla="*/ 0 h 911"/>
                <a:gd name="T118" fmla="*/ 0 w 2223"/>
                <a:gd name="T119" fmla="*/ 0 h 9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23"/>
                <a:gd name="T181" fmla="*/ 0 h 911"/>
                <a:gd name="T182" fmla="*/ 2223 w 2223"/>
                <a:gd name="T183" fmla="*/ 911 h 91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23" h="911">
                  <a:moveTo>
                    <a:pt x="128" y="190"/>
                  </a:moveTo>
                  <a:lnTo>
                    <a:pt x="91" y="228"/>
                  </a:lnTo>
                  <a:lnTo>
                    <a:pt x="51" y="273"/>
                  </a:lnTo>
                  <a:lnTo>
                    <a:pt x="18" y="318"/>
                  </a:lnTo>
                  <a:lnTo>
                    <a:pt x="0" y="348"/>
                  </a:lnTo>
                  <a:lnTo>
                    <a:pt x="58" y="369"/>
                  </a:lnTo>
                  <a:lnTo>
                    <a:pt x="180" y="409"/>
                  </a:lnTo>
                  <a:lnTo>
                    <a:pt x="302" y="448"/>
                  </a:lnTo>
                  <a:lnTo>
                    <a:pt x="422" y="486"/>
                  </a:lnTo>
                  <a:lnTo>
                    <a:pt x="543" y="521"/>
                  </a:lnTo>
                  <a:lnTo>
                    <a:pt x="668" y="558"/>
                  </a:lnTo>
                  <a:lnTo>
                    <a:pt x="789" y="594"/>
                  </a:lnTo>
                  <a:lnTo>
                    <a:pt x="914" y="627"/>
                  </a:lnTo>
                  <a:lnTo>
                    <a:pt x="1036" y="662"/>
                  </a:lnTo>
                  <a:lnTo>
                    <a:pt x="1161" y="695"/>
                  </a:lnTo>
                  <a:lnTo>
                    <a:pt x="1284" y="725"/>
                  </a:lnTo>
                  <a:lnTo>
                    <a:pt x="1409" y="756"/>
                  </a:lnTo>
                  <a:lnTo>
                    <a:pt x="1533" y="789"/>
                  </a:lnTo>
                  <a:lnTo>
                    <a:pt x="1658" y="817"/>
                  </a:lnTo>
                  <a:lnTo>
                    <a:pt x="1782" y="848"/>
                  </a:lnTo>
                  <a:lnTo>
                    <a:pt x="1972" y="889"/>
                  </a:lnTo>
                  <a:lnTo>
                    <a:pt x="2011" y="904"/>
                  </a:lnTo>
                  <a:lnTo>
                    <a:pt x="2049" y="911"/>
                  </a:lnTo>
                  <a:lnTo>
                    <a:pt x="2093" y="906"/>
                  </a:lnTo>
                  <a:lnTo>
                    <a:pt x="2147" y="893"/>
                  </a:lnTo>
                  <a:lnTo>
                    <a:pt x="2188" y="876"/>
                  </a:lnTo>
                  <a:lnTo>
                    <a:pt x="2223" y="857"/>
                  </a:lnTo>
                  <a:lnTo>
                    <a:pt x="2186" y="826"/>
                  </a:lnTo>
                  <a:lnTo>
                    <a:pt x="2169" y="782"/>
                  </a:lnTo>
                  <a:lnTo>
                    <a:pt x="2147" y="744"/>
                  </a:lnTo>
                  <a:lnTo>
                    <a:pt x="2101" y="679"/>
                  </a:lnTo>
                  <a:lnTo>
                    <a:pt x="2058" y="618"/>
                  </a:lnTo>
                  <a:lnTo>
                    <a:pt x="2019" y="562"/>
                  </a:lnTo>
                  <a:lnTo>
                    <a:pt x="1981" y="512"/>
                  </a:lnTo>
                  <a:lnTo>
                    <a:pt x="1944" y="469"/>
                  </a:lnTo>
                  <a:lnTo>
                    <a:pt x="1909" y="432"/>
                  </a:lnTo>
                  <a:lnTo>
                    <a:pt x="1871" y="402"/>
                  </a:lnTo>
                  <a:lnTo>
                    <a:pt x="1842" y="381"/>
                  </a:lnTo>
                  <a:lnTo>
                    <a:pt x="1801" y="402"/>
                  </a:lnTo>
                  <a:lnTo>
                    <a:pt x="1763" y="432"/>
                  </a:lnTo>
                  <a:lnTo>
                    <a:pt x="1725" y="469"/>
                  </a:lnTo>
                  <a:lnTo>
                    <a:pt x="1611" y="298"/>
                  </a:lnTo>
                  <a:lnTo>
                    <a:pt x="1472" y="430"/>
                  </a:lnTo>
                  <a:lnTo>
                    <a:pt x="1297" y="279"/>
                  </a:lnTo>
                  <a:lnTo>
                    <a:pt x="1153" y="364"/>
                  </a:lnTo>
                  <a:lnTo>
                    <a:pt x="973" y="153"/>
                  </a:lnTo>
                  <a:lnTo>
                    <a:pt x="841" y="279"/>
                  </a:lnTo>
                  <a:lnTo>
                    <a:pt x="701" y="50"/>
                  </a:lnTo>
                  <a:lnTo>
                    <a:pt x="469" y="136"/>
                  </a:lnTo>
                  <a:lnTo>
                    <a:pt x="422" y="95"/>
                  </a:lnTo>
                  <a:lnTo>
                    <a:pt x="381" y="59"/>
                  </a:lnTo>
                  <a:lnTo>
                    <a:pt x="335" y="26"/>
                  </a:lnTo>
                  <a:lnTo>
                    <a:pt x="285" y="0"/>
                  </a:lnTo>
                  <a:lnTo>
                    <a:pt x="325" y="24"/>
                  </a:lnTo>
                  <a:lnTo>
                    <a:pt x="285" y="0"/>
                  </a:lnTo>
                  <a:lnTo>
                    <a:pt x="248" y="43"/>
                  </a:lnTo>
                  <a:lnTo>
                    <a:pt x="212" y="85"/>
                  </a:lnTo>
                  <a:lnTo>
                    <a:pt x="177" y="132"/>
                  </a:lnTo>
                  <a:lnTo>
                    <a:pt x="158" y="160"/>
                  </a:lnTo>
                  <a:lnTo>
                    <a:pt x="128" y="19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6" name="Freeform 263"/>
            <p:cNvSpPr>
              <a:spLocks/>
            </p:cNvSpPr>
            <p:nvPr/>
          </p:nvSpPr>
          <p:spPr bwMode="auto">
            <a:xfrm>
              <a:off x="2440" y="1296"/>
              <a:ext cx="56" cy="24"/>
            </a:xfrm>
            <a:custGeom>
              <a:avLst/>
              <a:gdLst>
                <a:gd name="T0" fmla="*/ 0 w 444"/>
                <a:gd name="T1" fmla="*/ 0 h 188"/>
                <a:gd name="T2" fmla="*/ 0 w 444"/>
                <a:gd name="T3" fmla="*/ 0 h 188"/>
                <a:gd name="T4" fmla="*/ 0 w 444"/>
                <a:gd name="T5" fmla="*/ 0 h 188"/>
                <a:gd name="T6" fmla="*/ 0 w 444"/>
                <a:gd name="T7" fmla="*/ 0 h 188"/>
                <a:gd name="T8" fmla="*/ 0 w 444"/>
                <a:gd name="T9" fmla="*/ 0 h 188"/>
                <a:gd name="T10" fmla="*/ 0 w 444"/>
                <a:gd name="T11" fmla="*/ 0 h 188"/>
                <a:gd name="T12" fmla="*/ 0 w 444"/>
                <a:gd name="T13" fmla="*/ 0 h 188"/>
                <a:gd name="T14" fmla="*/ 0 w 444"/>
                <a:gd name="T15" fmla="*/ 0 h 188"/>
                <a:gd name="T16" fmla="*/ 0 w 444"/>
                <a:gd name="T17" fmla="*/ 0 h 188"/>
                <a:gd name="T18" fmla="*/ 0 w 444"/>
                <a:gd name="T19" fmla="*/ 0 h 188"/>
                <a:gd name="T20" fmla="*/ 0 w 444"/>
                <a:gd name="T21" fmla="*/ 0 h 188"/>
                <a:gd name="T22" fmla="*/ 0 w 444"/>
                <a:gd name="T23" fmla="*/ 0 h 188"/>
                <a:gd name="T24" fmla="*/ 0 w 444"/>
                <a:gd name="T25" fmla="*/ 0 h 188"/>
                <a:gd name="T26" fmla="*/ 0 w 444"/>
                <a:gd name="T27" fmla="*/ 0 h 188"/>
                <a:gd name="T28" fmla="*/ 0 w 444"/>
                <a:gd name="T29" fmla="*/ 0 h 188"/>
                <a:gd name="T30" fmla="*/ 0 w 444"/>
                <a:gd name="T31" fmla="*/ 0 h 188"/>
                <a:gd name="T32" fmla="*/ 0 w 444"/>
                <a:gd name="T33" fmla="*/ 0 h 188"/>
                <a:gd name="T34" fmla="*/ 0 w 444"/>
                <a:gd name="T35" fmla="*/ 0 h 188"/>
                <a:gd name="T36" fmla="*/ 0 w 444"/>
                <a:gd name="T37" fmla="*/ 0 h 188"/>
                <a:gd name="T38" fmla="*/ 0 w 444"/>
                <a:gd name="T39" fmla="*/ 0 h 1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44"/>
                <a:gd name="T61" fmla="*/ 0 h 188"/>
                <a:gd name="T62" fmla="*/ 444 w 444"/>
                <a:gd name="T63" fmla="*/ 188 h 1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44" h="188">
                  <a:moveTo>
                    <a:pt x="0" y="97"/>
                  </a:moveTo>
                  <a:lnTo>
                    <a:pt x="41" y="115"/>
                  </a:lnTo>
                  <a:lnTo>
                    <a:pt x="87" y="136"/>
                  </a:lnTo>
                  <a:lnTo>
                    <a:pt x="132" y="153"/>
                  </a:lnTo>
                  <a:lnTo>
                    <a:pt x="171" y="164"/>
                  </a:lnTo>
                  <a:lnTo>
                    <a:pt x="225" y="178"/>
                  </a:lnTo>
                  <a:lnTo>
                    <a:pt x="275" y="186"/>
                  </a:lnTo>
                  <a:lnTo>
                    <a:pt x="315" y="188"/>
                  </a:lnTo>
                  <a:lnTo>
                    <a:pt x="343" y="145"/>
                  </a:lnTo>
                  <a:lnTo>
                    <a:pt x="376" y="106"/>
                  </a:lnTo>
                  <a:lnTo>
                    <a:pt x="415" y="61"/>
                  </a:lnTo>
                  <a:lnTo>
                    <a:pt x="444" y="33"/>
                  </a:lnTo>
                  <a:lnTo>
                    <a:pt x="394" y="30"/>
                  </a:lnTo>
                  <a:lnTo>
                    <a:pt x="329" y="24"/>
                  </a:lnTo>
                  <a:lnTo>
                    <a:pt x="266" y="11"/>
                  </a:lnTo>
                  <a:lnTo>
                    <a:pt x="202" y="2"/>
                  </a:lnTo>
                  <a:lnTo>
                    <a:pt x="143" y="0"/>
                  </a:lnTo>
                  <a:lnTo>
                    <a:pt x="89" y="9"/>
                  </a:lnTo>
                  <a:lnTo>
                    <a:pt x="43" y="35"/>
                  </a:lnTo>
                  <a:lnTo>
                    <a:pt x="0" y="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87" name="Freeform 264"/>
            <p:cNvSpPr>
              <a:spLocks/>
            </p:cNvSpPr>
            <p:nvPr/>
          </p:nvSpPr>
          <p:spPr bwMode="auto">
            <a:xfrm>
              <a:off x="2746" y="1304"/>
              <a:ext cx="104" cy="167"/>
            </a:xfrm>
            <a:custGeom>
              <a:avLst/>
              <a:gdLst>
                <a:gd name="T0" fmla="*/ 0 w 832"/>
                <a:gd name="T1" fmla="*/ 0 h 1336"/>
                <a:gd name="T2" fmla="*/ 0 w 832"/>
                <a:gd name="T3" fmla="*/ 0 h 1336"/>
                <a:gd name="T4" fmla="*/ 0 w 832"/>
                <a:gd name="T5" fmla="*/ 0 h 1336"/>
                <a:gd name="T6" fmla="*/ 0 w 832"/>
                <a:gd name="T7" fmla="*/ 0 h 1336"/>
                <a:gd name="T8" fmla="*/ 0 w 832"/>
                <a:gd name="T9" fmla="*/ 0 h 1336"/>
                <a:gd name="T10" fmla="*/ 0 w 832"/>
                <a:gd name="T11" fmla="*/ 0 h 1336"/>
                <a:gd name="T12" fmla="*/ 0 w 832"/>
                <a:gd name="T13" fmla="*/ 0 h 1336"/>
                <a:gd name="T14" fmla="*/ 0 w 832"/>
                <a:gd name="T15" fmla="*/ 0 h 1336"/>
                <a:gd name="T16" fmla="*/ 0 w 832"/>
                <a:gd name="T17" fmla="*/ 0 h 1336"/>
                <a:gd name="T18" fmla="*/ 0 w 832"/>
                <a:gd name="T19" fmla="*/ 0 h 1336"/>
                <a:gd name="T20" fmla="*/ 0 w 832"/>
                <a:gd name="T21" fmla="*/ 0 h 1336"/>
                <a:gd name="T22" fmla="*/ 0 w 832"/>
                <a:gd name="T23" fmla="*/ 0 h 1336"/>
                <a:gd name="T24" fmla="*/ 0 w 832"/>
                <a:gd name="T25" fmla="*/ 0 h 1336"/>
                <a:gd name="T26" fmla="*/ 0 w 832"/>
                <a:gd name="T27" fmla="*/ 0 h 1336"/>
                <a:gd name="T28" fmla="*/ 0 w 832"/>
                <a:gd name="T29" fmla="*/ 0 h 1336"/>
                <a:gd name="T30" fmla="*/ 0 w 832"/>
                <a:gd name="T31" fmla="*/ 0 h 1336"/>
                <a:gd name="T32" fmla="*/ 0 w 832"/>
                <a:gd name="T33" fmla="*/ 0 h 1336"/>
                <a:gd name="T34" fmla="*/ 0 w 832"/>
                <a:gd name="T35" fmla="*/ 0 h 1336"/>
                <a:gd name="T36" fmla="*/ 0 w 832"/>
                <a:gd name="T37" fmla="*/ 0 h 1336"/>
                <a:gd name="T38" fmla="*/ 0 w 832"/>
                <a:gd name="T39" fmla="*/ 0 h 1336"/>
                <a:gd name="T40" fmla="*/ 0 w 832"/>
                <a:gd name="T41" fmla="*/ 0 h 1336"/>
                <a:gd name="T42" fmla="*/ 0 w 832"/>
                <a:gd name="T43" fmla="*/ 0 h 1336"/>
                <a:gd name="T44" fmla="*/ 0 w 832"/>
                <a:gd name="T45" fmla="*/ 0 h 1336"/>
                <a:gd name="T46" fmla="*/ 0 w 832"/>
                <a:gd name="T47" fmla="*/ 0 h 1336"/>
                <a:gd name="T48" fmla="*/ 0 w 832"/>
                <a:gd name="T49" fmla="*/ 0 h 1336"/>
                <a:gd name="T50" fmla="*/ 0 w 832"/>
                <a:gd name="T51" fmla="*/ 0 h 1336"/>
                <a:gd name="T52" fmla="*/ 0 w 832"/>
                <a:gd name="T53" fmla="*/ 0 h 1336"/>
                <a:gd name="T54" fmla="*/ 0 w 832"/>
                <a:gd name="T55" fmla="*/ 0 h 1336"/>
                <a:gd name="T56" fmla="*/ 0 w 832"/>
                <a:gd name="T57" fmla="*/ 0 h 1336"/>
                <a:gd name="T58" fmla="*/ 0 w 832"/>
                <a:gd name="T59" fmla="*/ 0 h 1336"/>
                <a:gd name="T60" fmla="*/ 0 w 832"/>
                <a:gd name="T61" fmla="*/ 0 h 1336"/>
                <a:gd name="T62" fmla="*/ 0 w 832"/>
                <a:gd name="T63" fmla="*/ 0 h 1336"/>
                <a:gd name="T64" fmla="*/ 0 w 832"/>
                <a:gd name="T65" fmla="*/ 0 h 1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32"/>
                <a:gd name="T100" fmla="*/ 0 h 1336"/>
                <a:gd name="T101" fmla="*/ 832 w 832"/>
                <a:gd name="T102" fmla="*/ 1336 h 1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32" h="1336">
                  <a:moveTo>
                    <a:pt x="413" y="287"/>
                  </a:moveTo>
                  <a:lnTo>
                    <a:pt x="328" y="331"/>
                  </a:lnTo>
                  <a:lnTo>
                    <a:pt x="227" y="127"/>
                  </a:lnTo>
                  <a:lnTo>
                    <a:pt x="194" y="251"/>
                  </a:lnTo>
                  <a:lnTo>
                    <a:pt x="60" y="0"/>
                  </a:lnTo>
                  <a:lnTo>
                    <a:pt x="67" y="39"/>
                  </a:lnTo>
                  <a:lnTo>
                    <a:pt x="82" y="88"/>
                  </a:lnTo>
                  <a:lnTo>
                    <a:pt x="93" y="139"/>
                  </a:lnTo>
                  <a:lnTo>
                    <a:pt x="100" y="179"/>
                  </a:lnTo>
                  <a:lnTo>
                    <a:pt x="63" y="170"/>
                  </a:lnTo>
                  <a:lnTo>
                    <a:pt x="37" y="151"/>
                  </a:lnTo>
                  <a:lnTo>
                    <a:pt x="128" y="393"/>
                  </a:lnTo>
                  <a:lnTo>
                    <a:pt x="75" y="357"/>
                  </a:lnTo>
                  <a:lnTo>
                    <a:pt x="67" y="400"/>
                  </a:lnTo>
                  <a:lnTo>
                    <a:pt x="60" y="441"/>
                  </a:lnTo>
                  <a:lnTo>
                    <a:pt x="49" y="489"/>
                  </a:lnTo>
                  <a:lnTo>
                    <a:pt x="37" y="526"/>
                  </a:lnTo>
                  <a:lnTo>
                    <a:pt x="0" y="510"/>
                  </a:lnTo>
                  <a:lnTo>
                    <a:pt x="32" y="538"/>
                  </a:lnTo>
                  <a:lnTo>
                    <a:pt x="49" y="582"/>
                  </a:lnTo>
                  <a:lnTo>
                    <a:pt x="63" y="620"/>
                  </a:lnTo>
                  <a:lnTo>
                    <a:pt x="93" y="634"/>
                  </a:lnTo>
                  <a:lnTo>
                    <a:pt x="121" y="674"/>
                  </a:lnTo>
                  <a:lnTo>
                    <a:pt x="154" y="718"/>
                  </a:lnTo>
                  <a:lnTo>
                    <a:pt x="175" y="763"/>
                  </a:lnTo>
                  <a:lnTo>
                    <a:pt x="188" y="817"/>
                  </a:lnTo>
                  <a:lnTo>
                    <a:pt x="206" y="862"/>
                  </a:lnTo>
                  <a:lnTo>
                    <a:pt x="234" y="930"/>
                  </a:lnTo>
                  <a:lnTo>
                    <a:pt x="251" y="967"/>
                  </a:lnTo>
                  <a:lnTo>
                    <a:pt x="270" y="1005"/>
                  </a:lnTo>
                  <a:lnTo>
                    <a:pt x="288" y="1045"/>
                  </a:lnTo>
                  <a:lnTo>
                    <a:pt x="307" y="1085"/>
                  </a:lnTo>
                  <a:lnTo>
                    <a:pt x="326" y="1122"/>
                  </a:lnTo>
                  <a:lnTo>
                    <a:pt x="346" y="1159"/>
                  </a:lnTo>
                  <a:lnTo>
                    <a:pt x="365" y="1198"/>
                  </a:lnTo>
                  <a:lnTo>
                    <a:pt x="408" y="1261"/>
                  </a:lnTo>
                  <a:lnTo>
                    <a:pt x="445" y="1312"/>
                  </a:lnTo>
                  <a:lnTo>
                    <a:pt x="476" y="1336"/>
                  </a:lnTo>
                  <a:lnTo>
                    <a:pt x="513" y="1324"/>
                  </a:lnTo>
                  <a:lnTo>
                    <a:pt x="558" y="1326"/>
                  </a:lnTo>
                  <a:lnTo>
                    <a:pt x="597" y="1331"/>
                  </a:lnTo>
                  <a:lnTo>
                    <a:pt x="633" y="1336"/>
                  </a:lnTo>
                  <a:lnTo>
                    <a:pt x="679" y="1336"/>
                  </a:lnTo>
                  <a:lnTo>
                    <a:pt x="720" y="1336"/>
                  </a:lnTo>
                  <a:lnTo>
                    <a:pt x="757" y="1328"/>
                  </a:lnTo>
                  <a:lnTo>
                    <a:pt x="802" y="1303"/>
                  </a:lnTo>
                  <a:lnTo>
                    <a:pt x="825" y="1270"/>
                  </a:lnTo>
                  <a:lnTo>
                    <a:pt x="832" y="1223"/>
                  </a:lnTo>
                  <a:lnTo>
                    <a:pt x="821" y="1174"/>
                  </a:lnTo>
                  <a:lnTo>
                    <a:pt x="792" y="1129"/>
                  </a:lnTo>
                  <a:lnTo>
                    <a:pt x="761" y="1077"/>
                  </a:lnTo>
                  <a:lnTo>
                    <a:pt x="743" y="1040"/>
                  </a:lnTo>
                  <a:lnTo>
                    <a:pt x="726" y="984"/>
                  </a:lnTo>
                  <a:lnTo>
                    <a:pt x="711" y="947"/>
                  </a:lnTo>
                  <a:lnTo>
                    <a:pt x="687" y="890"/>
                  </a:lnTo>
                  <a:lnTo>
                    <a:pt x="661" y="834"/>
                  </a:lnTo>
                  <a:lnTo>
                    <a:pt x="635" y="772"/>
                  </a:lnTo>
                  <a:lnTo>
                    <a:pt x="605" y="711"/>
                  </a:lnTo>
                  <a:lnTo>
                    <a:pt x="577" y="651"/>
                  </a:lnTo>
                  <a:lnTo>
                    <a:pt x="543" y="588"/>
                  </a:lnTo>
                  <a:lnTo>
                    <a:pt x="506" y="508"/>
                  </a:lnTo>
                  <a:lnTo>
                    <a:pt x="506" y="463"/>
                  </a:lnTo>
                  <a:lnTo>
                    <a:pt x="485" y="419"/>
                  </a:lnTo>
                  <a:lnTo>
                    <a:pt x="459" y="378"/>
                  </a:lnTo>
                  <a:lnTo>
                    <a:pt x="428" y="322"/>
                  </a:lnTo>
                  <a:lnTo>
                    <a:pt x="413" y="287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88" name="Freeform 265"/>
            <p:cNvSpPr>
              <a:spLocks/>
            </p:cNvSpPr>
            <p:nvPr/>
          </p:nvSpPr>
          <p:spPr bwMode="auto">
            <a:xfrm>
              <a:off x="2035" y="1324"/>
              <a:ext cx="181" cy="127"/>
            </a:xfrm>
            <a:custGeom>
              <a:avLst/>
              <a:gdLst>
                <a:gd name="T0" fmla="*/ 0 w 1447"/>
                <a:gd name="T1" fmla="*/ 0 h 1014"/>
                <a:gd name="T2" fmla="*/ 0 w 1447"/>
                <a:gd name="T3" fmla="*/ 0 h 1014"/>
                <a:gd name="T4" fmla="*/ 0 w 1447"/>
                <a:gd name="T5" fmla="*/ 0 h 1014"/>
                <a:gd name="T6" fmla="*/ 0 w 1447"/>
                <a:gd name="T7" fmla="*/ 0 h 1014"/>
                <a:gd name="T8" fmla="*/ 0 w 1447"/>
                <a:gd name="T9" fmla="*/ 0 h 1014"/>
                <a:gd name="T10" fmla="*/ 0 w 1447"/>
                <a:gd name="T11" fmla="*/ 0 h 1014"/>
                <a:gd name="T12" fmla="*/ 0 w 1447"/>
                <a:gd name="T13" fmla="*/ 0 h 1014"/>
                <a:gd name="T14" fmla="*/ 0 w 1447"/>
                <a:gd name="T15" fmla="*/ 0 h 1014"/>
                <a:gd name="T16" fmla="*/ 0 w 1447"/>
                <a:gd name="T17" fmla="*/ 0 h 1014"/>
                <a:gd name="T18" fmla="*/ 0 w 1447"/>
                <a:gd name="T19" fmla="*/ 0 h 1014"/>
                <a:gd name="T20" fmla="*/ 0 w 1447"/>
                <a:gd name="T21" fmla="*/ 0 h 1014"/>
                <a:gd name="T22" fmla="*/ 0 w 1447"/>
                <a:gd name="T23" fmla="*/ 0 h 1014"/>
                <a:gd name="T24" fmla="*/ 0 w 1447"/>
                <a:gd name="T25" fmla="*/ 0 h 1014"/>
                <a:gd name="T26" fmla="*/ 0 w 1447"/>
                <a:gd name="T27" fmla="*/ 0 h 1014"/>
                <a:gd name="T28" fmla="*/ 0 w 1447"/>
                <a:gd name="T29" fmla="*/ 0 h 1014"/>
                <a:gd name="T30" fmla="*/ 0 w 1447"/>
                <a:gd name="T31" fmla="*/ 0 h 1014"/>
                <a:gd name="T32" fmla="*/ 0 w 1447"/>
                <a:gd name="T33" fmla="*/ 0 h 1014"/>
                <a:gd name="T34" fmla="*/ 0 w 1447"/>
                <a:gd name="T35" fmla="*/ 0 h 1014"/>
                <a:gd name="T36" fmla="*/ 0 w 1447"/>
                <a:gd name="T37" fmla="*/ 0 h 1014"/>
                <a:gd name="T38" fmla="*/ 0 w 1447"/>
                <a:gd name="T39" fmla="*/ 0 h 1014"/>
                <a:gd name="T40" fmla="*/ 0 w 1447"/>
                <a:gd name="T41" fmla="*/ 0 h 1014"/>
                <a:gd name="T42" fmla="*/ 0 w 1447"/>
                <a:gd name="T43" fmla="*/ 0 h 1014"/>
                <a:gd name="T44" fmla="*/ 0 w 1447"/>
                <a:gd name="T45" fmla="*/ 0 h 1014"/>
                <a:gd name="T46" fmla="*/ 0 w 1447"/>
                <a:gd name="T47" fmla="*/ 0 h 1014"/>
                <a:gd name="T48" fmla="*/ 0 w 1447"/>
                <a:gd name="T49" fmla="*/ 0 h 1014"/>
                <a:gd name="T50" fmla="*/ 0 w 1447"/>
                <a:gd name="T51" fmla="*/ 0 h 1014"/>
                <a:gd name="T52" fmla="*/ 0 w 1447"/>
                <a:gd name="T53" fmla="*/ 0 h 1014"/>
                <a:gd name="T54" fmla="*/ 0 w 1447"/>
                <a:gd name="T55" fmla="*/ 0 h 1014"/>
                <a:gd name="T56" fmla="*/ 0 w 1447"/>
                <a:gd name="T57" fmla="*/ 0 h 1014"/>
                <a:gd name="T58" fmla="*/ 0 w 1447"/>
                <a:gd name="T59" fmla="*/ 0 h 1014"/>
                <a:gd name="T60" fmla="*/ 0 w 1447"/>
                <a:gd name="T61" fmla="*/ 0 h 1014"/>
                <a:gd name="T62" fmla="*/ 0 w 1447"/>
                <a:gd name="T63" fmla="*/ 0 h 1014"/>
                <a:gd name="T64" fmla="*/ 0 w 1447"/>
                <a:gd name="T65" fmla="*/ 0 h 10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7"/>
                <a:gd name="T100" fmla="*/ 0 h 1014"/>
                <a:gd name="T101" fmla="*/ 1447 w 1447"/>
                <a:gd name="T102" fmla="*/ 1014 h 10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7" h="1014">
                  <a:moveTo>
                    <a:pt x="666" y="188"/>
                  </a:moveTo>
                  <a:lnTo>
                    <a:pt x="615" y="221"/>
                  </a:lnTo>
                  <a:lnTo>
                    <a:pt x="563" y="249"/>
                  </a:lnTo>
                  <a:lnTo>
                    <a:pt x="507" y="279"/>
                  </a:lnTo>
                  <a:lnTo>
                    <a:pt x="446" y="312"/>
                  </a:lnTo>
                  <a:lnTo>
                    <a:pt x="381" y="348"/>
                  </a:lnTo>
                  <a:lnTo>
                    <a:pt x="312" y="380"/>
                  </a:lnTo>
                  <a:lnTo>
                    <a:pt x="242" y="415"/>
                  </a:lnTo>
                  <a:lnTo>
                    <a:pt x="190" y="441"/>
                  </a:lnTo>
                  <a:lnTo>
                    <a:pt x="145" y="486"/>
                  </a:lnTo>
                  <a:lnTo>
                    <a:pt x="99" y="532"/>
                  </a:lnTo>
                  <a:lnTo>
                    <a:pt x="52" y="580"/>
                  </a:lnTo>
                  <a:lnTo>
                    <a:pt x="0" y="631"/>
                  </a:lnTo>
                  <a:lnTo>
                    <a:pt x="17" y="668"/>
                  </a:lnTo>
                  <a:lnTo>
                    <a:pt x="40" y="716"/>
                  </a:lnTo>
                  <a:lnTo>
                    <a:pt x="63" y="765"/>
                  </a:lnTo>
                  <a:lnTo>
                    <a:pt x="87" y="812"/>
                  </a:lnTo>
                  <a:lnTo>
                    <a:pt x="111" y="861"/>
                  </a:lnTo>
                  <a:lnTo>
                    <a:pt x="134" y="908"/>
                  </a:lnTo>
                  <a:lnTo>
                    <a:pt x="160" y="955"/>
                  </a:lnTo>
                  <a:lnTo>
                    <a:pt x="190" y="1014"/>
                  </a:lnTo>
                  <a:lnTo>
                    <a:pt x="228" y="1012"/>
                  </a:lnTo>
                  <a:lnTo>
                    <a:pt x="279" y="1005"/>
                  </a:lnTo>
                  <a:lnTo>
                    <a:pt x="333" y="997"/>
                  </a:lnTo>
                  <a:lnTo>
                    <a:pt x="373" y="995"/>
                  </a:lnTo>
                  <a:lnTo>
                    <a:pt x="418" y="990"/>
                  </a:lnTo>
                  <a:lnTo>
                    <a:pt x="465" y="986"/>
                  </a:lnTo>
                  <a:lnTo>
                    <a:pt x="507" y="981"/>
                  </a:lnTo>
                  <a:lnTo>
                    <a:pt x="552" y="955"/>
                  </a:lnTo>
                  <a:lnTo>
                    <a:pt x="593" y="925"/>
                  </a:lnTo>
                  <a:lnTo>
                    <a:pt x="638" y="885"/>
                  </a:lnTo>
                  <a:lnTo>
                    <a:pt x="666" y="854"/>
                  </a:lnTo>
                  <a:lnTo>
                    <a:pt x="716" y="835"/>
                  </a:lnTo>
                  <a:lnTo>
                    <a:pt x="781" y="802"/>
                  </a:lnTo>
                  <a:lnTo>
                    <a:pt x="850" y="770"/>
                  </a:lnTo>
                  <a:lnTo>
                    <a:pt x="917" y="733"/>
                  </a:lnTo>
                  <a:lnTo>
                    <a:pt x="988" y="690"/>
                  </a:lnTo>
                  <a:lnTo>
                    <a:pt x="1058" y="648"/>
                  </a:lnTo>
                  <a:lnTo>
                    <a:pt x="1096" y="625"/>
                  </a:lnTo>
                  <a:lnTo>
                    <a:pt x="1135" y="601"/>
                  </a:lnTo>
                  <a:lnTo>
                    <a:pt x="1173" y="577"/>
                  </a:lnTo>
                  <a:lnTo>
                    <a:pt x="1237" y="538"/>
                  </a:lnTo>
                  <a:lnTo>
                    <a:pt x="1276" y="497"/>
                  </a:lnTo>
                  <a:lnTo>
                    <a:pt x="1328" y="443"/>
                  </a:lnTo>
                  <a:lnTo>
                    <a:pt x="1375" y="392"/>
                  </a:lnTo>
                  <a:lnTo>
                    <a:pt x="1412" y="340"/>
                  </a:lnTo>
                  <a:lnTo>
                    <a:pt x="1438" y="287"/>
                  </a:lnTo>
                  <a:lnTo>
                    <a:pt x="1447" y="225"/>
                  </a:lnTo>
                  <a:lnTo>
                    <a:pt x="1438" y="160"/>
                  </a:lnTo>
                  <a:lnTo>
                    <a:pt x="1395" y="63"/>
                  </a:lnTo>
                  <a:lnTo>
                    <a:pt x="1347" y="56"/>
                  </a:lnTo>
                  <a:lnTo>
                    <a:pt x="1288" y="43"/>
                  </a:lnTo>
                  <a:lnTo>
                    <a:pt x="1241" y="33"/>
                  </a:lnTo>
                  <a:lnTo>
                    <a:pt x="1201" y="21"/>
                  </a:lnTo>
                  <a:lnTo>
                    <a:pt x="1155" y="10"/>
                  </a:lnTo>
                  <a:lnTo>
                    <a:pt x="1114" y="0"/>
                  </a:lnTo>
                  <a:lnTo>
                    <a:pt x="1065" y="28"/>
                  </a:lnTo>
                  <a:lnTo>
                    <a:pt x="1014" y="54"/>
                  </a:lnTo>
                  <a:lnTo>
                    <a:pt x="964" y="78"/>
                  </a:lnTo>
                  <a:lnTo>
                    <a:pt x="915" y="104"/>
                  </a:lnTo>
                  <a:lnTo>
                    <a:pt x="873" y="138"/>
                  </a:lnTo>
                  <a:lnTo>
                    <a:pt x="835" y="162"/>
                  </a:lnTo>
                  <a:lnTo>
                    <a:pt x="793" y="167"/>
                  </a:lnTo>
                  <a:lnTo>
                    <a:pt x="753" y="173"/>
                  </a:lnTo>
                  <a:lnTo>
                    <a:pt x="707" y="184"/>
                  </a:lnTo>
                  <a:lnTo>
                    <a:pt x="666" y="188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89" name="Freeform 266"/>
            <p:cNvSpPr>
              <a:spLocks/>
            </p:cNvSpPr>
            <p:nvPr/>
          </p:nvSpPr>
          <p:spPr bwMode="auto">
            <a:xfrm>
              <a:off x="2197" y="1328"/>
              <a:ext cx="140" cy="75"/>
            </a:xfrm>
            <a:custGeom>
              <a:avLst/>
              <a:gdLst>
                <a:gd name="T0" fmla="*/ 0 w 1120"/>
                <a:gd name="T1" fmla="*/ 0 h 601"/>
                <a:gd name="T2" fmla="*/ 0 w 1120"/>
                <a:gd name="T3" fmla="*/ 0 h 601"/>
                <a:gd name="T4" fmla="*/ 0 w 1120"/>
                <a:gd name="T5" fmla="*/ 0 h 601"/>
                <a:gd name="T6" fmla="*/ 0 w 1120"/>
                <a:gd name="T7" fmla="*/ 0 h 601"/>
                <a:gd name="T8" fmla="*/ 0 w 1120"/>
                <a:gd name="T9" fmla="*/ 0 h 601"/>
                <a:gd name="T10" fmla="*/ 0 w 1120"/>
                <a:gd name="T11" fmla="*/ 0 h 601"/>
                <a:gd name="T12" fmla="*/ 0 w 1120"/>
                <a:gd name="T13" fmla="*/ 0 h 601"/>
                <a:gd name="T14" fmla="*/ 0 w 1120"/>
                <a:gd name="T15" fmla="*/ 0 h 601"/>
                <a:gd name="T16" fmla="*/ 0 w 1120"/>
                <a:gd name="T17" fmla="*/ 0 h 601"/>
                <a:gd name="T18" fmla="*/ 0 w 1120"/>
                <a:gd name="T19" fmla="*/ 0 h 601"/>
                <a:gd name="T20" fmla="*/ 0 w 1120"/>
                <a:gd name="T21" fmla="*/ 0 h 601"/>
                <a:gd name="T22" fmla="*/ 0 w 1120"/>
                <a:gd name="T23" fmla="*/ 0 h 601"/>
                <a:gd name="T24" fmla="*/ 0 w 1120"/>
                <a:gd name="T25" fmla="*/ 0 h 601"/>
                <a:gd name="T26" fmla="*/ 0 w 1120"/>
                <a:gd name="T27" fmla="*/ 0 h 601"/>
                <a:gd name="T28" fmla="*/ 0 w 1120"/>
                <a:gd name="T29" fmla="*/ 0 h 601"/>
                <a:gd name="T30" fmla="*/ 0 w 1120"/>
                <a:gd name="T31" fmla="*/ 0 h 601"/>
                <a:gd name="T32" fmla="*/ 0 w 1120"/>
                <a:gd name="T33" fmla="*/ 0 h 601"/>
                <a:gd name="T34" fmla="*/ 0 w 1120"/>
                <a:gd name="T35" fmla="*/ 0 h 601"/>
                <a:gd name="T36" fmla="*/ 0 w 1120"/>
                <a:gd name="T37" fmla="*/ 0 h 601"/>
                <a:gd name="T38" fmla="*/ 0 w 1120"/>
                <a:gd name="T39" fmla="*/ 0 h 601"/>
                <a:gd name="T40" fmla="*/ 0 w 1120"/>
                <a:gd name="T41" fmla="*/ 0 h 601"/>
                <a:gd name="T42" fmla="*/ 0 w 1120"/>
                <a:gd name="T43" fmla="*/ 0 h 601"/>
                <a:gd name="T44" fmla="*/ 0 w 1120"/>
                <a:gd name="T45" fmla="*/ 0 h 601"/>
                <a:gd name="T46" fmla="*/ 0 w 1120"/>
                <a:gd name="T47" fmla="*/ 0 h 601"/>
                <a:gd name="T48" fmla="*/ 0 w 1120"/>
                <a:gd name="T49" fmla="*/ 0 h 601"/>
                <a:gd name="T50" fmla="*/ 0 w 1120"/>
                <a:gd name="T51" fmla="*/ 0 h 601"/>
                <a:gd name="T52" fmla="*/ 0 w 1120"/>
                <a:gd name="T53" fmla="*/ 0 h 601"/>
                <a:gd name="T54" fmla="*/ 0 w 1120"/>
                <a:gd name="T55" fmla="*/ 0 h 601"/>
                <a:gd name="T56" fmla="*/ 0 w 1120"/>
                <a:gd name="T57" fmla="*/ 0 h 601"/>
                <a:gd name="T58" fmla="*/ 0 w 1120"/>
                <a:gd name="T59" fmla="*/ 0 h 601"/>
                <a:gd name="T60" fmla="*/ 0 w 1120"/>
                <a:gd name="T61" fmla="*/ 0 h 601"/>
                <a:gd name="T62" fmla="*/ 0 w 1120"/>
                <a:gd name="T63" fmla="*/ 0 h 601"/>
                <a:gd name="T64" fmla="*/ 0 w 1120"/>
                <a:gd name="T65" fmla="*/ 0 h 601"/>
                <a:gd name="T66" fmla="*/ 0 w 1120"/>
                <a:gd name="T67" fmla="*/ 0 h 601"/>
                <a:gd name="T68" fmla="*/ 0 w 1120"/>
                <a:gd name="T69" fmla="*/ 0 h 601"/>
                <a:gd name="T70" fmla="*/ 0 w 1120"/>
                <a:gd name="T71" fmla="*/ 0 h 601"/>
                <a:gd name="T72" fmla="*/ 0 w 1120"/>
                <a:gd name="T73" fmla="*/ 0 h 601"/>
                <a:gd name="T74" fmla="*/ 0 w 1120"/>
                <a:gd name="T75" fmla="*/ 0 h 601"/>
                <a:gd name="T76" fmla="*/ 0 w 1120"/>
                <a:gd name="T77" fmla="*/ 0 h 601"/>
                <a:gd name="T78" fmla="*/ 0 w 1120"/>
                <a:gd name="T79" fmla="*/ 0 h 601"/>
                <a:gd name="T80" fmla="*/ 0 w 1120"/>
                <a:gd name="T81" fmla="*/ 0 h 601"/>
                <a:gd name="T82" fmla="*/ 0 w 1120"/>
                <a:gd name="T83" fmla="*/ 0 h 601"/>
                <a:gd name="T84" fmla="*/ 0 w 1120"/>
                <a:gd name="T85" fmla="*/ 0 h 601"/>
                <a:gd name="T86" fmla="*/ 0 w 1120"/>
                <a:gd name="T87" fmla="*/ 0 h 601"/>
                <a:gd name="T88" fmla="*/ 0 w 1120"/>
                <a:gd name="T89" fmla="*/ 0 h 601"/>
                <a:gd name="T90" fmla="*/ 0 w 1120"/>
                <a:gd name="T91" fmla="*/ 0 h 601"/>
                <a:gd name="T92" fmla="*/ 0 w 1120"/>
                <a:gd name="T93" fmla="*/ 0 h 601"/>
                <a:gd name="T94" fmla="*/ 0 w 1120"/>
                <a:gd name="T95" fmla="*/ 0 h 601"/>
                <a:gd name="T96" fmla="*/ 0 w 1120"/>
                <a:gd name="T97" fmla="*/ 0 h 601"/>
                <a:gd name="T98" fmla="*/ 0 w 1120"/>
                <a:gd name="T99" fmla="*/ 0 h 601"/>
                <a:gd name="T100" fmla="*/ 0 w 1120"/>
                <a:gd name="T101" fmla="*/ 0 h 601"/>
                <a:gd name="T102" fmla="*/ 0 w 1120"/>
                <a:gd name="T103" fmla="*/ 0 h 601"/>
                <a:gd name="T104" fmla="*/ 0 w 1120"/>
                <a:gd name="T105" fmla="*/ 0 h 601"/>
                <a:gd name="T106" fmla="*/ 0 w 1120"/>
                <a:gd name="T107" fmla="*/ 0 h 601"/>
                <a:gd name="T108" fmla="*/ 0 w 1120"/>
                <a:gd name="T109" fmla="*/ 0 h 601"/>
                <a:gd name="T110" fmla="*/ 0 w 1120"/>
                <a:gd name="T111" fmla="*/ 0 h 6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20"/>
                <a:gd name="T169" fmla="*/ 0 h 601"/>
                <a:gd name="T170" fmla="*/ 1120 w 1120"/>
                <a:gd name="T171" fmla="*/ 601 h 6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20" h="601">
                  <a:moveTo>
                    <a:pt x="104" y="31"/>
                  </a:moveTo>
                  <a:lnTo>
                    <a:pt x="110" y="80"/>
                  </a:lnTo>
                  <a:lnTo>
                    <a:pt x="114" y="123"/>
                  </a:lnTo>
                  <a:lnTo>
                    <a:pt x="121" y="163"/>
                  </a:lnTo>
                  <a:lnTo>
                    <a:pt x="126" y="205"/>
                  </a:lnTo>
                  <a:lnTo>
                    <a:pt x="136" y="251"/>
                  </a:lnTo>
                  <a:lnTo>
                    <a:pt x="104" y="290"/>
                  </a:lnTo>
                  <a:lnTo>
                    <a:pt x="65" y="322"/>
                  </a:lnTo>
                  <a:lnTo>
                    <a:pt x="28" y="348"/>
                  </a:lnTo>
                  <a:lnTo>
                    <a:pt x="0" y="390"/>
                  </a:lnTo>
                  <a:lnTo>
                    <a:pt x="9" y="444"/>
                  </a:lnTo>
                  <a:lnTo>
                    <a:pt x="44" y="482"/>
                  </a:lnTo>
                  <a:lnTo>
                    <a:pt x="84" y="517"/>
                  </a:lnTo>
                  <a:lnTo>
                    <a:pt x="121" y="545"/>
                  </a:lnTo>
                  <a:lnTo>
                    <a:pt x="168" y="569"/>
                  </a:lnTo>
                  <a:lnTo>
                    <a:pt x="206" y="601"/>
                  </a:lnTo>
                  <a:lnTo>
                    <a:pt x="248" y="599"/>
                  </a:lnTo>
                  <a:lnTo>
                    <a:pt x="290" y="584"/>
                  </a:lnTo>
                  <a:lnTo>
                    <a:pt x="325" y="569"/>
                  </a:lnTo>
                  <a:lnTo>
                    <a:pt x="359" y="478"/>
                  </a:lnTo>
                  <a:lnTo>
                    <a:pt x="391" y="430"/>
                  </a:lnTo>
                  <a:lnTo>
                    <a:pt x="428" y="392"/>
                  </a:lnTo>
                  <a:lnTo>
                    <a:pt x="473" y="364"/>
                  </a:lnTo>
                  <a:lnTo>
                    <a:pt x="520" y="344"/>
                  </a:lnTo>
                  <a:lnTo>
                    <a:pt x="574" y="329"/>
                  </a:lnTo>
                  <a:lnTo>
                    <a:pt x="628" y="320"/>
                  </a:lnTo>
                  <a:lnTo>
                    <a:pt x="687" y="313"/>
                  </a:lnTo>
                  <a:lnTo>
                    <a:pt x="746" y="310"/>
                  </a:lnTo>
                  <a:lnTo>
                    <a:pt x="806" y="308"/>
                  </a:lnTo>
                  <a:lnTo>
                    <a:pt x="867" y="303"/>
                  </a:lnTo>
                  <a:lnTo>
                    <a:pt x="926" y="301"/>
                  </a:lnTo>
                  <a:lnTo>
                    <a:pt x="984" y="292"/>
                  </a:lnTo>
                  <a:lnTo>
                    <a:pt x="1040" y="280"/>
                  </a:lnTo>
                  <a:lnTo>
                    <a:pt x="1120" y="251"/>
                  </a:lnTo>
                  <a:lnTo>
                    <a:pt x="1057" y="205"/>
                  </a:lnTo>
                  <a:lnTo>
                    <a:pt x="1015" y="179"/>
                  </a:lnTo>
                  <a:lnTo>
                    <a:pt x="973" y="156"/>
                  </a:lnTo>
                  <a:lnTo>
                    <a:pt x="930" y="137"/>
                  </a:lnTo>
                  <a:lnTo>
                    <a:pt x="889" y="123"/>
                  </a:lnTo>
                  <a:lnTo>
                    <a:pt x="846" y="108"/>
                  </a:lnTo>
                  <a:lnTo>
                    <a:pt x="804" y="97"/>
                  </a:lnTo>
                  <a:lnTo>
                    <a:pt x="764" y="87"/>
                  </a:lnTo>
                  <a:lnTo>
                    <a:pt x="724" y="78"/>
                  </a:lnTo>
                  <a:lnTo>
                    <a:pt x="684" y="69"/>
                  </a:lnTo>
                  <a:lnTo>
                    <a:pt x="644" y="59"/>
                  </a:lnTo>
                  <a:lnTo>
                    <a:pt x="607" y="50"/>
                  </a:lnTo>
                  <a:lnTo>
                    <a:pt x="569" y="39"/>
                  </a:lnTo>
                  <a:lnTo>
                    <a:pt x="485" y="0"/>
                  </a:lnTo>
                  <a:lnTo>
                    <a:pt x="439" y="3"/>
                  </a:lnTo>
                  <a:lnTo>
                    <a:pt x="379" y="8"/>
                  </a:lnTo>
                  <a:lnTo>
                    <a:pt x="323" y="13"/>
                  </a:lnTo>
                  <a:lnTo>
                    <a:pt x="271" y="17"/>
                  </a:lnTo>
                  <a:lnTo>
                    <a:pt x="222" y="20"/>
                  </a:lnTo>
                  <a:lnTo>
                    <a:pt x="177" y="24"/>
                  </a:lnTo>
                  <a:lnTo>
                    <a:pt x="140" y="29"/>
                  </a:lnTo>
                  <a:lnTo>
                    <a:pt x="104" y="3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90" name="Freeform 267"/>
            <p:cNvSpPr>
              <a:spLocks/>
            </p:cNvSpPr>
            <p:nvPr/>
          </p:nvSpPr>
          <p:spPr bwMode="auto">
            <a:xfrm>
              <a:off x="2266" y="1376"/>
              <a:ext cx="501" cy="342"/>
            </a:xfrm>
            <a:custGeom>
              <a:avLst/>
              <a:gdLst>
                <a:gd name="T0" fmla="*/ 0 w 4009"/>
                <a:gd name="T1" fmla="*/ 0 h 2733"/>
                <a:gd name="T2" fmla="*/ 0 w 4009"/>
                <a:gd name="T3" fmla="*/ 0 h 2733"/>
                <a:gd name="T4" fmla="*/ 0 w 4009"/>
                <a:gd name="T5" fmla="*/ 0 h 2733"/>
                <a:gd name="T6" fmla="*/ 0 w 4009"/>
                <a:gd name="T7" fmla="*/ 0 h 2733"/>
                <a:gd name="T8" fmla="*/ 0 w 4009"/>
                <a:gd name="T9" fmla="*/ 0 h 2733"/>
                <a:gd name="T10" fmla="*/ 0 w 4009"/>
                <a:gd name="T11" fmla="*/ 0 h 2733"/>
                <a:gd name="T12" fmla="*/ 0 w 4009"/>
                <a:gd name="T13" fmla="*/ 0 h 2733"/>
                <a:gd name="T14" fmla="*/ 0 w 4009"/>
                <a:gd name="T15" fmla="*/ 0 h 2733"/>
                <a:gd name="T16" fmla="*/ 0 w 4009"/>
                <a:gd name="T17" fmla="*/ 0 h 2733"/>
                <a:gd name="T18" fmla="*/ 0 w 4009"/>
                <a:gd name="T19" fmla="*/ 0 h 2733"/>
                <a:gd name="T20" fmla="*/ 0 w 4009"/>
                <a:gd name="T21" fmla="*/ 0 h 2733"/>
                <a:gd name="T22" fmla="*/ 0 w 4009"/>
                <a:gd name="T23" fmla="*/ 0 h 2733"/>
                <a:gd name="T24" fmla="*/ 0 w 4009"/>
                <a:gd name="T25" fmla="*/ 0 h 2733"/>
                <a:gd name="T26" fmla="*/ 0 w 4009"/>
                <a:gd name="T27" fmla="*/ 0 h 2733"/>
                <a:gd name="T28" fmla="*/ 0 w 4009"/>
                <a:gd name="T29" fmla="*/ 0 h 2733"/>
                <a:gd name="T30" fmla="*/ 0 w 4009"/>
                <a:gd name="T31" fmla="*/ 0 h 2733"/>
                <a:gd name="T32" fmla="*/ 0 w 4009"/>
                <a:gd name="T33" fmla="*/ 0 h 2733"/>
                <a:gd name="T34" fmla="*/ 0 w 4009"/>
                <a:gd name="T35" fmla="*/ 0 h 2733"/>
                <a:gd name="T36" fmla="*/ 0 w 4009"/>
                <a:gd name="T37" fmla="*/ 0 h 2733"/>
                <a:gd name="T38" fmla="*/ 0 w 4009"/>
                <a:gd name="T39" fmla="*/ 0 h 2733"/>
                <a:gd name="T40" fmla="*/ 0 w 4009"/>
                <a:gd name="T41" fmla="*/ 0 h 2733"/>
                <a:gd name="T42" fmla="*/ 0 w 4009"/>
                <a:gd name="T43" fmla="*/ 0 h 2733"/>
                <a:gd name="T44" fmla="*/ 0 w 4009"/>
                <a:gd name="T45" fmla="*/ 0 h 2733"/>
                <a:gd name="T46" fmla="*/ 0 w 4009"/>
                <a:gd name="T47" fmla="*/ 0 h 2733"/>
                <a:gd name="T48" fmla="*/ 0 w 4009"/>
                <a:gd name="T49" fmla="*/ 0 h 2733"/>
                <a:gd name="T50" fmla="*/ 0 w 4009"/>
                <a:gd name="T51" fmla="*/ 0 h 2733"/>
                <a:gd name="T52" fmla="*/ 0 w 4009"/>
                <a:gd name="T53" fmla="*/ 0 h 2733"/>
                <a:gd name="T54" fmla="*/ 0 w 4009"/>
                <a:gd name="T55" fmla="*/ 0 h 2733"/>
                <a:gd name="T56" fmla="*/ 0 w 4009"/>
                <a:gd name="T57" fmla="*/ 0 h 2733"/>
                <a:gd name="T58" fmla="*/ 0 w 4009"/>
                <a:gd name="T59" fmla="*/ 0 h 2733"/>
                <a:gd name="T60" fmla="*/ 0 w 4009"/>
                <a:gd name="T61" fmla="*/ 0 h 2733"/>
                <a:gd name="T62" fmla="*/ 0 w 4009"/>
                <a:gd name="T63" fmla="*/ 0 h 2733"/>
                <a:gd name="T64" fmla="*/ 0 w 4009"/>
                <a:gd name="T65" fmla="*/ 0 h 2733"/>
                <a:gd name="T66" fmla="*/ 0 w 4009"/>
                <a:gd name="T67" fmla="*/ 0 h 2733"/>
                <a:gd name="T68" fmla="*/ 0 w 4009"/>
                <a:gd name="T69" fmla="*/ 0 h 2733"/>
                <a:gd name="T70" fmla="*/ 0 w 4009"/>
                <a:gd name="T71" fmla="*/ 0 h 2733"/>
                <a:gd name="T72" fmla="*/ 0 w 4009"/>
                <a:gd name="T73" fmla="*/ 0 h 2733"/>
                <a:gd name="T74" fmla="*/ 0 w 4009"/>
                <a:gd name="T75" fmla="*/ 0 h 2733"/>
                <a:gd name="T76" fmla="*/ 0 w 4009"/>
                <a:gd name="T77" fmla="*/ 0 h 2733"/>
                <a:gd name="T78" fmla="*/ 0 w 4009"/>
                <a:gd name="T79" fmla="*/ 0 h 2733"/>
                <a:gd name="T80" fmla="*/ 0 w 4009"/>
                <a:gd name="T81" fmla="*/ 0 h 2733"/>
                <a:gd name="T82" fmla="*/ 0 w 4009"/>
                <a:gd name="T83" fmla="*/ 0 h 2733"/>
                <a:gd name="T84" fmla="*/ 0 w 4009"/>
                <a:gd name="T85" fmla="*/ 0 h 2733"/>
                <a:gd name="T86" fmla="*/ 0 w 4009"/>
                <a:gd name="T87" fmla="*/ 0 h 2733"/>
                <a:gd name="T88" fmla="*/ 0 w 4009"/>
                <a:gd name="T89" fmla="*/ 0 h 2733"/>
                <a:gd name="T90" fmla="*/ 0 w 4009"/>
                <a:gd name="T91" fmla="*/ 0 h 2733"/>
                <a:gd name="T92" fmla="*/ 0 w 4009"/>
                <a:gd name="T93" fmla="*/ 0 h 27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09"/>
                <a:gd name="T142" fmla="*/ 0 h 2733"/>
                <a:gd name="T143" fmla="*/ 4009 w 4009"/>
                <a:gd name="T144" fmla="*/ 2733 h 273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09" h="2733">
                  <a:moveTo>
                    <a:pt x="0" y="699"/>
                  </a:moveTo>
                  <a:lnTo>
                    <a:pt x="20" y="737"/>
                  </a:lnTo>
                  <a:lnTo>
                    <a:pt x="51" y="776"/>
                  </a:lnTo>
                  <a:lnTo>
                    <a:pt x="100" y="824"/>
                  </a:lnTo>
                  <a:lnTo>
                    <a:pt x="141" y="854"/>
                  </a:lnTo>
                  <a:lnTo>
                    <a:pt x="189" y="889"/>
                  </a:lnTo>
                  <a:lnTo>
                    <a:pt x="241" y="932"/>
                  </a:lnTo>
                  <a:lnTo>
                    <a:pt x="349" y="1014"/>
                  </a:lnTo>
                  <a:lnTo>
                    <a:pt x="459" y="1096"/>
                  </a:lnTo>
                  <a:lnTo>
                    <a:pt x="574" y="1178"/>
                  </a:lnTo>
                  <a:lnTo>
                    <a:pt x="690" y="1260"/>
                  </a:lnTo>
                  <a:lnTo>
                    <a:pt x="804" y="1345"/>
                  </a:lnTo>
                  <a:lnTo>
                    <a:pt x="921" y="1429"/>
                  </a:lnTo>
                  <a:lnTo>
                    <a:pt x="1036" y="1516"/>
                  </a:lnTo>
                  <a:lnTo>
                    <a:pt x="1149" y="1602"/>
                  </a:lnTo>
                  <a:lnTo>
                    <a:pt x="1261" y="1693"/>
                  </a:lnTo>
                  <a:lnTo>
                    <a:pt x="1369" y="1788"/>
                  </a:lnTo>
                  <a:lnTo>
                    <a:pt x="1473" y="1886"/>
                  </a:lnTo>
                  <a:lnTo>
                    <a:pt x="1574" y="1989"/>
                  </a:lnTo>
                  <a:lnTo>
                    <a:pt x="1667" y="2095"/>
                  </a:lnTo>
                  <a:lnTo>
                    <a:pt x="1754" y="2208"/>
                  </a:lnTo>
                  <a:lnTo>
                    <a:pt x="1873" y="2383"/>
                  </a:lnTo>
                  <a:lnTo>
                    <a:pt x="1886" y="2422"/>
                  </a:lnTo>
                  <a:lnTo>
                    <a:pt x="1927" y="2454"/>
                  </a:lnTo>
                  <a:lnTo>
                    <a:pt x="1968" y="2489"/>
                  </a:lnTo>
                  <a:lnTo>
                    <a:pt x="2020" y="2506"/>
                  </a:lnTo>
                  <a:lnTo>
                    <a:pt x="2089" y="2522"/>
                  </a:lnTo>
                  <a:lnTo>
                    <a:pt x="2162" y="2541"/>
                  </a:lnTo>
                  <a:lnTo>
                    <a:pt x="2234" y="2562"/>
                  </a:lnTo>
                  <a:lnTo>
                    <a:pt x="2273" y="2571"/>
                  </a:lnTo>
                  <a:lnTo>
                    <a:pt x="2310" y="2584"/>
                  </a:lnTo>
                  <a:lnTo>
                    <a:pt x="2348" y="2593"/>
                  </a:lnTo>
                  <a:lnTo>
                    <a:pt x="2387" y="2604"/>
                  </a:lnTo>
                  <a:lnTo>
                    <a:pt x="2427" y="2618"/>
                  </a:lnTo>
                  <a:lnTo>
                    <a:pt x="2467" y="2632"/>
                  </a:lnTo>
                  <a:lnTo>
                    <a:pt x="2507" y="2647"/>
                  </a:lnTo>
                  <a:lnTo>
                    <a:pt x="2573" y="2668"/>
                  </a:lnTo>
                  <a:lnTo>
                    <a:pt x="2679" y="2675"/>
                  </a:lnTo>
                  <a:lnTo>
                    <a:pt x="2751" y="2679"/>
                  </a:lnTo>
                  <a:lnTo>
                    <a:pt x="2824" y="2684"/>
                  </a:lnTo>
                  <a:lnTo>
                    <a:pt x="2899" y="2686"/>
                  </a:lnTo>
                  <a:lnTo>
                    <a:pt x="2976" y="2690"/>
                  </a:lnTo>
                  <a:lnTo>
                    <a:pt x="3051" y="2696"/>
                  </a:lnTo>
                  <a:lnTo>
                    <a:pt x="3131" y="2701"/>
                  </a:lnTo>
                  <a:lnTo>
                    <a:pt x="3209" y="2703"/>
                  </a:lnTo>
                  <a:lnTo>
                    <a:pt x="3289" y="2707"/>
                  </a:lnTo>
                  <a:lnTo>
                    <a:pt x="3367" y="2712"/>
                  </a:lnTo>
                  <a:lnTo>
                    <a:pt x="3447" y="2716"/>
                  </a:lnTo>
                  <a:lnTo>
                    <a:pt x="3527" y="2719"/>
                  </a:lnTo>
                  <a:lnTo>
                    <a:pt x="3609" y="2724"/>
                  </a:lnTo>
                  <a:lnTo>
                    <a:pt x="3689" y="2729"/>
                  </a:lnTo>
                  <a:lnTo>
                    <a:pt x="3814" y="2733"/>
                  </a:lnTo>
                  <a:lnTo>
                    <a:pt x="3853" y="2705"/>
                  </a:lnTo>
                  <a:lnTo>
                    <a:pt x="3898" y="2690"/>
                  </a:lnTo>
                  <a:lnTo>
                    <a:pt x="3938" y="2679"/>
                  </a:lnTo>
                  <a:lnTo>
                    <a:pt x="3981" y="2656"/>
                  </a:lnTo>
                  <a:lnTo>
                    <a:pt x="4003" y="2616"/>
                  </a:lnTo>
                  <a:lnTo>
                    <a:pt x="4009" y="2573"/>
                  </a:lnTo>
                  <a:lnTo>
                    <a:pt x="4009" y="2536"/>
                  </a:lnTo>
                  <a:lnTo>
                    <a:pt x="4006" y="2499"/>
                  </a:lnTo>
                  <a:lnTo>
                    <a:pt x="3996" y="2433"/>
                  </a:lnTo>
                  <a:lnTo>
                    <a:pt x="3985" y="2374"/>
                  </a:lnTo>
                  <a:lnTo>
                    <a:pt x="3968" y="2318"/>
                  </a:lnTo>
                  <a:lnTo>
                    <a:pt x="3955" y="2264"/>
                  </a:lnTo>
                  <a:lnTo>
                    <a:pt x="3942" y="2205"/>
                  </a:lnTo>
                  <a:lnTo>
                    <a:pt x="3938" y="2128"/>
                  </a:lnTo>
                  <a:lnTo>
                    <a:pt x="3898" y="2132"/>
                  </a:lnTo>
                  <a:lnTo>
                    <a:pt x="3823" y="2135"/>
                  </a:lnTo>
                  <a:lnTo>
                    <a:pt x="3748" y="2135"/>
                  </a:lnTo>
                  <a:lnTo>
                    <a:pt x="3673" y="2135"/>
                  </a:lnTo>
                  <a:lnTo>
                    <a:pt x="3600" y="2132"/>
                  </a:lnTo>
                  <a:lnTo>
                    <a:pt x="3529" y="2130"/>
                  </a:lnTo>
                  <a:lnTo>
                    <a:pt x="3460" y="2126"/>
                  </a:lnTo>
                  <a:lnTo>
                    <a:pt x="3389" y="2119"/>
                  </a:lnTo>
                  <a:lnTo>
                    <a:pt x="3321" y="2114"/>
                  </a:lnTo>
                  <a:lnTo>
                    <a:pt x="3253" y="2106"/>
                  </a:lnTo>
                  <a:lnTo>
                    <a:pt x="3185" y="2100"/>
                  </a:lnTo>
                  <a:lnTo>
                    <a:pt x="3119" y="2093"/>
                  </a:lnTo>
                  <a:lnTo>
                    <a:pt x="3053" y="2086"/>
                  </a:lnTo>
                  <a:lnTo>
                    <a:pt x="2988" y="2078"/>
                  </a:lnTo>
                  <a:lnTo>
                    <a:pt x="2922" y="2074"/>
                  </a:lnTo>
                  <a:lnTo>
                    <a:pt x="2828" y="2065"/>
                  </a:lnTo>
                  <a:lnTo>
                    <a:pt x="2789" y="2046"/>
                  </a:lnTo>
                  <a:lnTo>
                    <a:pt x="2737" y="2034"/>
                  </a:lnTo>
                  <a:lnTo>
                    <a:pt x="2683" y="2024"/>
                  </a:lnTo>
                  <a:lnTo>
                    <a:pt x="2645" y="2018"/>
                  </a:lnTo>
                  <a:lnTo>
                    <a:pt x="2606" y="2009"/>
                  </a:lnTo>
                  <a:lnTo>
                    <a:pt x="2569" y="1989"/>
                  </a:lnTo>
                  <a:lnTo>
                    <a:pt x="2540" y="1970"/>
                  </a:lnTo>
                  <a:lnTo>
                    <a:pt x="2502" y="1957"/>
                  </a:lnTo>
                  <a:lnTo>
                    <a:pt x="2453" y="1938"/>
                  </a:lnTo>
                  <a:lnTo>
                    <a:pt x="2399" y="1920"/>
                  </a:lnTo>
                  <a:lnTo>
                    <a:pt x="2362" y="1907"/>
                  </a:lnTo>
                  <a:lnTo>
                    <a:pt x="2324" y="1896"/>
                  </a:lnTo>
                  <a:lnTo>
                    <a:pt x="2284" y="1884"/>
                  </a:lnTo>
                  <a:lnTo>
                    <a:pt x="2256" y="1875"/>
                  </a:lnTo>
                  <a:lnTo>
                    <a:pt x="2206" y="1856"/>
                  </a:lnTo>
                  <a:lnTo>
                    <a:pt x="2111" y="1816"/>
                  </a:lnTo>
                  <a:lnTo>
                    <a:pt x="2012" y="1776"/>
                  </a:lnTo>
                  <a:lnTo>
                    <a:pt x="1918" y="1734"/>
                  </a:lnTo>
                  <a:lnTo>
                    <a:pt x="1823" y="1689"/>
                  </a:lnTo>
                  <a:lnTo>
                    <a:pt x="1728" y="1643"/>
                  </a:lnTo>
                  <a:lnTo>
                    <a:pt x="1635" y="1593"/>
                  </a:lnTo>
                  <a:lnTo>
                    <a:pt x="1542" y="1544"/>
                  </a:lnTo>
                  <a:lnTo>
                    <a:pt x="1454" y="1488"/>
                  </a:lnTo>
                  <a:lnTo>
                    <a:pt x="1365" y="1431"/>
                  </a:lnTo>
                  <a:lnTo>
                    <a:pt x="1276" y="1371"/>
                  </a:lnTo>
                  <a:lnTo>
                    <a:pt x="1189" y="1304"/>
                  </a:lnTo>
                  <a:lnTo>
                    <a:pt x="1105" y="1234"/>
                  </a:lnTo>
                  <a:lnTo>
                    <a:pt x="1023" y="1161"/>
                  </a:lnTo>
                  <a:lnTo>
                    <a:pt x="941" y="1081"/>
                  </a:lnTo>
                  <a:lnTo>
                    <a:pt x="825" y="953"/>
                  </a:lnTo>
                  <a:lnTo>
                    <a:pt x="779" y="891"/>
                  </a:lnTo>
                  <a:lnTo>
                    <a:pt x="755" y="843"/>
                  </a:lnTo>
                  <a:lnTo>
                    <a:pt x="734" y="789"/>
                  </a:lnTo>
                  <a:lnTo>
                    <a:pt x="718" y="733"/>
                  </a:lnTo>
                  <a:lnTo>
                    <a:pt x="703" y="671"/>
                  </a:lnTo>
                  <a:lnTo>
                    <a:pt x="692" y="612"/>
                  </a:lnTo>
                  <a:lnTo>
                    <a:pt x="682" y="551"/>
                  </a:lnTo>
                  <a:lnTo>
                    <a:pt x="675" y="493"/>
                  </a:lnTo>
                  <a:lnTo>
                    <a:pt x="671" y="437"/>
                  </a:lnTo>
                  <a:lnTo>
                    <a:pt x="668" y="385"/>
                  </a:lnTo>
                  <a:lnTo>
                    <a:pt x="666" y="338"/>
                  </a:lnTo>
                  <a:lnTo>
                    <a:pt x="664" y="298"/>
                  </a:lnTo>
                  <a:lnTo>
                    <a:pt x="664" y="244"/>
                  </a:lnTo>
                  <a:lnTo>
                    <a:pt x="729" y="0"/>
                  </a:lnTo>
                  <a:lnTo>
                    <a:pt x="684" y="35"/>
                  </a:lnTo>
                  <a:lnTo>
                    <a:pt x="640" y="69"/>
                  </a:lnTo>
                  <a:lnTo>
                    <a:pt x="586" y="106"/>
                  </a:lnTo>
                  <a:lnTo>
                    <a:pt x="523" y="147"/>
                  </a:lnTo>
                  <a:lnTo>
                    <a:pt x="457" y="192"/>
                  </a:lnTo>
                  <a:lnTo>
                    <a:pt x="387" y="235"/>
                  </a:lnTo>
                  <a:lnTo>
                    <a:pt x="335" y="263"/>
                  </a:lnTo>
                  <a:lnTo>
                    <a:pt x="297" y="298"/>
                  </a:lnTo>
                  <a:lnTo>
                    <a:pt x="260" y="338"/>
                  </a:lnTo>
                  <a:lnTo>
                    <a:pt x="230" y="392"/>
                  </a:lnTo>
                  <a:lnTo>
                    <a:pt x="204" y="437"/>
                  </a:lnTo>
                  <a:lnTo>
                    <a:pt x="173" y="486"/>
                  </a:lnTo>
                  <a:lnTo>
                    <a:pt x="141" y="538"/>
                  </a:lnTo>
                  <a:lnTo>
                    <a:pt x="102" y="589"/>
                  </a:lnTo>
                  <a:lnTo>
                    <a:pt x="65" y="636"/>
                  </a:lnTo>
                  <a:lnTo>
                    <a:pt x="28" y="676"/>
                  </a:lnTo>
                  <a:lnTo>
                    <a:pt x="0" y="699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1" name="Freeform 268"/>
            <p:cNvSpPr>
              <a:spLocks/>
            </p:cNvSpPr>
            <p:nvPr/>
          </p:nvSpPr>
          <p:spPr bwMode="auto">
            <a:xfrm>
              <a:off x="2099" y="1392"/>
              <a:ext cx="117" cy="104"/>
            </a:xfrm>
            <a:custGeom>
              <a:avLst/>
              <a:gdLst>
                <a:gd name="T0" fmla="*/ 0 w 938"/>
                <a:gd name="T1" fmla="*/ 0 h 833"/>
                <a:gd name="T2" fmla="*/ 0 w 938"/>
                <a:gd name="T3" fmla="*/ 0 h 833"/>
                <a:gd name="T4" fmla="*/ 0 w 938"/>
                <a:gd name="T5" fmla="*/ 0 h 833"/>
                <a:gd name="T6" fmla="*/ 0 w 938"/>
                <a:gd name="T7" fmla="*/ 0 h 833"/>
                <a:gd name="T8" fmla="*/ 0 w 938"/>
                <a:gd name="T9" fmla="*/ 0 h 833"/>
                <a:gd name="T10" fmla="*/ 0 w 938"/>
                <a:gd name="T11" fmla="*/ 0 h 833"/>
                <a:gd name="T12" fmla="*/ 0 w 938"/>
                <a:gd name="T13" fmla="*/ 0 h 833"/>
                <a:gd name="T14" fmla="*/ 0 w 938"/>
                <a:gd name="T15" fmla="*/ 0 h 833"/>
                <a:gd name="T16" fmla="*/ 0 w 938"/>
                <a:gd name="T17" fmla="*/ 0 h 833"/>
                <a:gd name="T18" fmla="*/ 0 w 938"/>
                <a:gd name="T19" fmla="*/ 0 h 833"/>
                <a:gd name="T20" fmla="*/ 0 w 938"/>
                <a:gd name="T21" fmla="*/ 0 h 833"/>
                <a:gd name="T22" fmla="*/ 0 w 938"/>
                <a:gd name="T23" fmla="*/ 0 h 833"/>
                <a:gd name="T24" fmla="*/ 0 w 938"/>
                <a:gd name="T25" fmla="*/ 0 h 833"/>
                <a:gd name="T26" fmla="*/ 0 w 938"/>
                <a:gd name="T27" fmla="*/ 0 h 833"/>
                <a:gd name="T28" fmla="*/ 0 w 938"/>
                <a:gd name="T29" fmla="*/ 0 h 833"/>
                <a:gd name="T30" fmla="*/ 0 w 938"/>
                <a:gd name="T31" fmla="*/ 0 h 833"/>
                <a:gd name="T32" fmla="*/ 0 w 938"/>
                <a:gd name="T33" fmla="*/ 0 h 833"/>
                <a:gd name="T34" fmla="*/ 0 w 938"/>
                <a:gd name="T35" fmla="*/ 0 h 833"/>
                <a:gd name="T36" fmla="*/ 0 w 938"/>
                <a:gd name="T37" fmla="*/ 0 h 833"/>
                <a:gd name="T38" fmla="*/ 0 w 938"/>
                <a:gd name="T39" fmla="*/ 0 h 833"/>
                <a:gd name="T40" fmla="*/ 0 w 938"/>
                <a:gd name="T41" fmla="*/ 0 h 833"/>
                <a:gd name="T42" fmla="*/ 0 w 938"/>
                <a:gd name="T43" fmla="*/ 0 h 833"/>
                <a:gd name="T44" fmla="*/ 0 w 938"/>
                <a:gd name="T45" fmla="*/ 0 h 833"/>
                <a:gd name="T46" fmla="*/ 0 w 938"/>
                <a:gd name="T47" fmla="*/ 0 h 833"/>
                <a:gd name="T48" fmla="*/ 0 w 938"/>
                <a:gd name="T49" fmla="*/ 0 h 833"/>
                <a:gd name="T50" fmla="*/ 0 w 938"/>
                <a:gd name="T51" fmla="*/ 0 h 833"/>
                <a:gd name="T52" fmla="*/ 0 w 938"/>
                <a:gd name="T53" fmla="*/ 0 h 833"/>
                <a:gd name="T54" fmla="*/ 0 w 938"/>
                <a:gd name="T55" fmla="*/ 0 h 833"/>
                <a:gd name="T56" fmla="*/ 0 w 938"/>
                <a:gd name="T57" fmla="*/ 0 h 833"/>
                <a:gd name="T58" fmla="*/ 0 w 938"/>
                <a:gd name="T59" fmla="*/ 0 h 833"/>
                <a:gd name="T60" fmla="*/ 0 w 938"/>
                <a:gd name="T61" fmla="*/ 0 h 833"/>
                <a:gd name="T62" fmla="*/ 0 w 938"/>
                <a:gd name="T63" fmla="*/ 0 h 833"/>
                <a:gd name="T64" fmla="*/ 0 w 938"/>
                <a:gd name="T65" fmla="*/ 0 h 833"/>
                <a:gd name="T66" fmla="*/ 0 w 938"/>
                <a:gd name="T67" fmla="*/ 0 h 833"/>
                <a:gd name="T68" fmla="*/ 0 w 938"/>
                <a:gd name="T69" fmla="*/ 0 h 833"/>
                <a:gd name="T70" fmla="*/ 0 w 938"/>
                <a:gd name="T71" fmla="*/ 0 h 833"/>
                <a:gd name="T72" fmla="*/ 0 w 938"/>
                <a:gd name="T73" fmla="*/ 0 h 833"/>
                <a:gd name="T74" fmla="*/ 0 w 938"/>
                <a:gd name="T75" fmla="*/ 0 h 833"/>
                <a:gd name="T76" fmla="*/ 0 w 938"/>
                <a:gd name="T77" fmla="*/ 0 h 833"/>
                <a:gd name="T78" fmla="*/ 0 w 938"/>
                <a:gd name="T79" fmla="*/ 0 h 833"/>
                <a:gd name="T80" fmla="*/ 0 w 938"/>
                <a:gd name="T81" fmla="*/ 0 h 833"/>
                <a:gd name="T82" fmla="*/ 0 w 938"/>
                <a:gd name="T83" fmla="*/ 0 h 833"/>
                <a:gd name="T84" fmla="*/ 0 w 938"/>
                <a:gd name="T85" fmla="*/ 0 h 833"/>
                <a:gd name="T86" fmla="*/ 0 w 938"/>
                <a:gd name="T87" fmla="*/ 0 h 833"/>
                <a:gd name="T88" fmla="*/ 0 w 938"/>
                <a:gd name="T89" fmla="*/ 0 h 833"/>
                <a:gd name="T90" fmla="*/ 0 w 938"/>
                <a:gd name="T91" fmla="*/ 0 h 833"/>
                <a:gd name="T92" fmla="*/ 0 w 938"/>
                <a:gd name="T93" fmla="*/ 0 h 833"/>
                <a:gd name="T94" fmla="*/ 0 w 938"/>
                <a:gd name="T95" fmla="*/ 0 h 833"/>
                <a:gd name="T96" fmla="*/ 0 w 938"/>
                <a:gd name="T97" fmla="*/ 0 h 833"/>
                <a:gd name="T98" fmla="*/ 0 w 938"/>
                <a:gd name="T99" fmla="*/ 0 h 833"/>
                <a:gd name="T100" fmla="*/ 0 w 938"/>
                <a:gd name="T101" fmla="*/ 0 h 833"/>
                <a:gd name="T102" fmla="*/ 0 w 938"/>
                <a:gd name="T103" fmla="*/ 0 h 833"/>
                <a:gd name="T104" fmla="*/ 0 w 938"/>
                <a:gd name="T105" fmla="*/ 0 h 8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38"/>
                <a:gd name="T160" fmla="*/ 0 h 833"/>
                <a:gd name="T161" fmla="*/ 938 w 938"/>
                <a:gd name="T162" fmla="*/ 833 h 8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38" h="833">
                  <a:moveTo>
                    <a:pt x="732" y="0"/>
                  </a:moveTo>
                  <a:lnTo>
                    <a:pt x="668" y="37"/>
                  </a:lnTo>
                  <a:lnTo>
                    <a:pt x="631" y="61"/>
                  </a:lnTo>
                  <a:lnTo>
                    <a:pt x="591" y="85"/>
                  </a:lnTo>
                  <a:lnTo>
                    <a:pt x="553" y="108"/>
                  </a:lnTo>
                  <a:lnTo>
                    <a:pt x="483" y="152"/>
                  </a:lnTo>
                  <a:lnTo>
                    <a:pt x="412" y="193"/>
                  </a:lnTo>
                  <a:lnTo>
                    <a:pt x="345" y="230"/>
                  </a:lnTo>
                  <a:lnTo>
                    <a:pt x="276" y="262"/>
                  </a:lnTo>
                  <a:lnTo>
                    <a:pt x="211" y="295"/>
                  </a:lnTo>
                  <a:lnTo>
                    <a:pt x="162" y="314"/>
                  </a:lnTo>
                  <a:lnTo>
                    <a:pt x="124" y="351"/>
                  </a:lnTo>
                  <a:lnTo>
                    <a:pt x="86" y="385"/>
                  </a:lnTo>
                  <a:lnTo>
                    <a:pt x="42" y="415"/>
                  </a:lnTo>
                  <a:lnTo>
                    <a:pt x="0" y="441"/>
                  </a:lnTo>
                  <a:lnTo>
                    <a:pt x="14" y="483"/>
                  </a:lnTo>
                  <a:lnTo>
                    <a:pt x="23" y="528"/>
                  </a:lnTo>
                  <a:lnTo>
                    <a:pt x="32" y="570"/>
                  </a:lnTo>
                  <a:lnTo>
                    <a:pt x="79" y="619"/>
                  </a:lnTo>
                  <a:lnTo>
                    <a:pt x="105" y="666"/>
                  </a:lnTo>
                  <a:lnTo>
                    <a:pt x="122" y="718"/>
                  </a:lnTo>
                  <a:lnTo>
                    <a:pt x="138" y="770"/>
                  </a:lnTo>
                  <a:lnTo>
                    <a:pt x="162" y="826"/>
                  </a:lnTo>
                  <a:lnTo>
                    <a:pt x="202" y="826"/>
                  </a:lnTo>
                  <a:lnTo>
                    <a:pt x="244" y="826"/>
                  </a:lnTo>
                  <a:lnTo>
                    <a:pt x="281" y="826"/>
                  </a:lnTo>
                  <a:lnTo>
                    <a:pt x="417" y="833"/>
                  </a:lnTo>
                  <a:lnTo>
                    <a:pt x="445" y="783"/>
                  </a:lnTo>
                  <a:lnTo>
                    <a:pt x="477" y="734"/>
                  </a:lnTo>
                  <a:lnTo>
                    <a:pt x="507" y="688"/>
                  </a:lnTo>
                  <a:lnTo>
                    <a:pt x="533" y="649"/>
                  </a:lnTo>
                  <a:lnTo>
                    <a:pt x="577" y="662"/>
                  </a:lnTo>
                  <a:lnTo>
                    <a:pt x="619" y="673"/>
                  </a:lnTo>
                  <a:lnTo>
                    <a:pt x="657" y="682"/>
                  </a:lnTo>
                  <a:lnTo>
                    <a:pt x="682" y="690"/>
                  </a:lnTo>
                  <a:lnTo>
                    <a:pt x="687" y="643"/>
                  </a:lnTo>
                  <a:lnTo>
                    <a:pt x="699" y="593"/>
                  </a:lnTo>
                  <a:lnTo>
                    <a:pt x="708" y="549"/>
                  </a:lnTo>
                  <a:lnTo>
                    <a:pt x="717" y="513"/>
                  </a:lnTo>
                  <a:lnTo>
                    <a:pt x="879" y="570"/>
                  </a:lnTo>
                  <a:lnTo>
                    <a:pt x="888" y="523"/>
                  </a:lnTo>
                  <a:lnTo>
                    <a:pt x="901" y="474"/>
                  </a:lnTo>
                  <a:lnTo>
                    <a:pt x="916" y="427"/>
                  </a:lnTo>
                  <a:lnTo>
                    <a:pt x="938" y="390"/>
                  </a:lnTo>
                  <a:lnTo>
                    <a:pt x="898" y="347"/>
                  </a:lnTo>
                  <a:lnTo>
                    <a:pt x="860" y="316"/>
                  </a:lnTo>
                  <a:lnTo>
                    <a:pt x="816" y="288"/>
                  </a:lnTo>
                  <a:lnTo>
                    <a:pt x="781" y="241"/>
                  </a:lnTo>
                  <a:lnTo>
                    <a:pt x="774" y="204"/>
                  </a:lnTo>
                  <a:lnTo>
                    <a:pt x="762" y="150"/>
                  </a:lnTo>
                  <a:lnTo>
                    <a:pt x="753" y="98"/>
                  </a:lnTo>
                  <a:lnTo>
                    <a:pt x="745" y="61"/>
                  </a:lnTo>
                  <a:lnTo>
                    <a:pt x="732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92" name="Freeform 269"/>
            <p:cNvSpPr>
              <a:spLocks/>
            </p:cNvSpPr>
            <p:nvPr/>
          </p:nvSpPr>
          <p:spPr bwMode="auto">
            <a:xfrm>
              <a:off x="2703" y="1404"/>
              <a:ext cx="103" cy="83"/>
            </a:xfrm>
            <a:custGeom>
              <a:avLst/>
              <a:gdLst>
                <a:gd name="T0" fmla="*/ 0 w 826"/>
                <a:gd name="T1" fmla="*/ 0 h 666"/>
                <a:gd name="T2" fmla="*/ 0 w 826"/>
                <a:gd name="T3" fmla="*/ 0 h 666"/>
                <a:gd name="T4" fmla="*/ 0 w 826"/>
                <a:gd name="T5" fmla="*/ 0 h 666"/>
                <a:gd name="T6" fmla="*/ 0 w 826"/>
                <a:gd name="T7" fmla="*/ 0 h 666"/>
                <a:gd name="T8" fmla="*/ 0 w 826"/>
                <a:gd name="T9" fmla="*/ 0 h 666"/>
                <a:gd name="T10" fmla="*/ 0 w 826"/>
                <a:gd name="T11" fmla="*/ 0 h 666"/>
                <a:gd name="T12" fmla="*/ 0 w 826"/>
                <a:gd name="T13" fmla="*/ 0 h 666"/>
                <a:gd name="T14" fmla="*/ 0 w 826"/>
                <a:gd name="T15" fmla="*/ 0 h 666"/>
                <a:gd name="T16" fmla="*/ 0 w 826"/>
                <a:gd name="T17" fmla="*/ 0 h 666"/>
                <a:gd name="T18" fmla="*/ 0 w 826"/>
                <a:gd name="T19" fmla="*/ 0 h 666"/>
                <a:gd name="T20" fmla="*/ 0 w 826"/>
                <a:gd name="T21" fmla="*/ 0 h 666"/>
                <a:gd name="T22" fmla="*/ 0 w 826"/>
                <a:gd name="T23" fmla="*/ 0 h 666"/>
                <a:gd name="T24" fmla="*/ 0 w 826"/>
                <a:gd name="T25" fmla="*/ 0 h 666"/>
                <a:gd name="T26" fmla="*/ 0 w 826"/>
                <a:gd name="T27" fmla="*/ 0 h 666"/>
                <a:gd name="T28" fmla="*/ 0 w 826"/>
                <a:gd name="T29" fmla="*/ 0 h 666"/>
                <a:gd name="T30" fmla="*/ 0 w 826"/>
                <a:gd name="T31" fmla="*/ 0 h 666"/>
                <a:gd name="T32" fmla="*/ 0 w 826"/>
                <a:gd name="T33" fmla="*/ 0 h 666"/>
                <a:gd name="T34" fmla="*/ 0 w 826"/>
                <a:gd name="T35" fmla="*/ 0 h 666"/>
                <a:gd name="T36" fmla="*/ 0 w 826"/>
                <a:gd name="T37" fmla="*/ 0 h 666"/>
                <a:gd name="T38" fmla="*/ 0 w 826"/>
                <a:gd name="T39" fmla="*/ 0 h 666"/>
                <a:gd name="T40" fmla="*/ 0 w 826"/>
                <a:gd name="T41" fmla="*/ 0 h 666"/>
                <a:gd name="T42" fmla="*/ 0 w 826"/>
                <a:gd name="T43" fmla="*/ 0 h 666"/>
                <a:gd name="T44" fmla="*/ 0 w 826"/>
                <a:gd name="T45" fmla="*/ 0 h 666"/>
                <a:gd name="T46" fmla="*/ 0 w 826"/>
                <a:gd name="T47" fmla="*/ 0 h 666"/>
                <a:gd name="T48" fmla="*/ 0 w 826"/>
                <a:gd name="T49" fmla="*/ 0 h 666"/>
                <a:gd name="T50" fmla="*/ 0 w 826"/>
                <a:gd name="T51" fmla="*/ 0 h 666"/>
                <a:gd name="T52" fmla="*/ 0 w 826"/>
                <a:gd name="T53" fmla="*/ 0 h 666"/>
                <a:gd name="T54" fmla="*/ 0 w 826"/>
                <a:gd name="T55" fmla="*/ 0 h 666"/>
                <a:gd name="T56" fmla="*/ 0 w 826"/>
                <a:gd name="T57" fmla="*/ 0 h 666"/>
                <a:gd name="T58" fmla="*/ 0 w 826"/>
                <a:gd name="T59" fmla="*/ 0 h 666"/>
                <a:gd name="T60" fmla="*/ 0 w 826"/>
                <a:gd name="T61" fmla="*/ 0 h 666"/>
                <a:gd name="T62" fmla="*/ 0 w 826"/>
                <a:gd name="T63" fmla="*/ 0 h 666"/>
                <a:gd name="T64" fmla="*/ 0 w 826"/>
                <a:gd name="T65" fmla="*/ 0 h 666"/>
                <a:gd name="T66" fmla="*/ 0 w 826"/>
                <a:gd name="T67" fmla="*/ 0 h 666"/>
                <a:gd name="T68" fmla="*/ 0 w 826"/>
                <a:gd name="T69" fmla="*/ 0 h 666"/>
                <a:gd name="T70" fmla="*/ 0 w 826"/>
                <a:gd name="T71" fmla="*/ 0 h 666"/>
                <a:gd name="T72" fmla="*/ 0 w 826"/>
                <a:gd name="T73" fmla="*/ 0 h 666"/>
                <a:gd name="T74" fmla="*/ 0 w 826"/>
                <a:gd name="T75" fmla="*/ 0 h 666"/>
                <a:gd name="T76" fmla="*/ 0 w 826"/>
                <a:gd name="T77" fmla="*/ 0 h 666"/>
                <a:gd name="T78" fmla="*/ 0 w 826"/>
                <a:gd name="T79" fmla="*/ 0 h 66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6"/>
                <a:gd name="T121" fmla="*/ 0 h 666"/>
                <a:gd name="T122" fmla="*/ 826 w 826"/>
                <a:gd name="T123" fmla="*/ 666 h 66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6" h="666">
                  <a:moveTo>
                    <a:pt x="0" y="380"/>
                  </a:moveTo>
                  <a:lnTo>
                    <a:pt x="42" y="408"/>
                  </a:lnTo>
                  <a:lnTo>
                    <a:pt x="80" y="434"/>
                  </a:lnTo>
                  <a:lnTo>
                    <a:pt x="105" y="458"/>
                  </a:lnTo>
                  <a:lnTo>
                    <a:pt x="122" y="495"/>
                  </a:lnTo>
                  <a:lnTo>
                    <a:pt x="134" y="532"/>
                  </a:lnTo>
                  <a:lnTo>
                    <a:pt x="157" y="570"/>
                  </a:lnTo>
                  <a:lnTo>
                    <a:pt x="220" y="598"/>
                  </a:lnTo>
                  <a:lnTo>
                    <a:pt x="257" y="612"/>
                  </a:lnTo>
                  <a:lnTo>
                    <a:pt x="326" y="633"/>
                  </a:lnTo>
                  <a:lnTo>
                    <a:pt x="384" y="644"/>
                  </a:lnTo>
                  <a:lnTo>
                    <a:pt x="439" y="652"/>
                  </a:lnTo>
                  <a:lnTo>
                    <a:pt x="490" y="654"/>
                  </a:lnTo>
                  <a:lnTo>
                    <a:pt x="540" y="657"/>
                  </a:lnTo>
                  <a:lnTo>
                    <a:pt x="592" y="661"/>
                  </a:lnTo>
                  <a:lnTo>
                    <a:pt x="635" y="666"/>
                  </a:lnTo>
                  <a:lnTo>
                    <a:pt x="678" y="654"/>
                  </a:lnTo>
                  <a:lnTo>
                    <a:pt x="720" y="626"/>
                  </a:lnTo>
                  <a:lnTo>
                    <a:pt x="763" y="594"/>
                  </a:lnTo>
                  <a:lnTo>
                    <a:pt x="826" y="540"/>
                  </a:lnTo>
                  <a:lnTo>
                    <a:pt x="795" y="495"/>
                  </a:lnTo>
                  <a:lnTo>
                    <a:pt x="765" y="452"/>
                  </a:lnTo>
                  <a:lnTo>
                    <a:pt x="724" y="408"/>
                  </a:lnTo>
                  <a:lnTo>
                    <a:pt x="696" y="380"/>
                  </a:lnTo>
                  <a:lnTo>
                    <a:pt x="666" y="324"/>
                  </a:lnTo>
                  <a:lnTo>
                    <a:pt x="642" y="276"/>
                  </a:lnTo>
                  <a:lnTo>
                    <a:pt x="620" y="227"/>
                  </a:lnTo>
                  <a:lnTo>
                    <a:pt x="596" y="181"/>
                  </a:lnTo>
                  <a:lnTo>
                    <a:pt x="572" y="133"/>
                  </a:lnTo>
                  <a:lnTo>
                    <a:pt x="547" y="84"/>
                  </a:lnTo>
                  <a:lnTo>
                    <a:pt x="523" y="37"/>
                  </a:lnTo>
                  <a:lnTo>
                    <a:pt x="506" y="0"/>
                  </a:lnTo>
                  <a:lnTo>
                    <a:pt x="445" y="51"/>
                  </a:lnTo>
                  <a:lnTo>
                    <a:pt x="391" y="96"/>
                  </a:lnTo>
                  <a:lnTo>
                    <a:pt x="333" y="142"/>
                  </a:lnTo>
                  <a:lnTo>
                    <a:pt x="267" y="192"/>
                  </a:lnTo>
                  <a:lnTo>
                    <a:pt x="199" y="242"/>
                  </a:lnTo>
                  <a:lnTo>
                    <a:pt x="129" y="293"/>
                  </a:lnTo>
                  <a:lnTo>
                    <a:pt x="91" y="319"/>
                  </a:lnTo>
                  <a:lnTo>
                    <a:pt x="0" y="38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3" name="Freeform 270"/>
            <p:cNvSpPr>
              <a:spLocks/>
            </p:cNvSpPr>
            <p:nvPr/>
          </p:nvSpPr>
          <p:spPr bwMode="auto">
            <a:xfrm>
              <a:off x="2581" y="1421"/>
              <a:ext cx="26" cy="34"/>
            </a:xfrm>
            <a:custGeom>
              <a:avLst/>
              <a:gdLst>
                <a:gd name="T0" fmla="*/ 0 w 205"/>
                <a:gd name="T1" fmla="*/ 0 h 274"/>
                <a:gd name="T2" fmla="*/ 0 w 205"/>
                <a:gd name="T3" fmla="*/ 0 h 274"/>
                <a:gd name="T4" fmla="*/ 0 w 205"/>
                <a:gd name="T5" fmla="*/ 0 h 274"/>
                <a:gd name="T6" fmla="*/ 0 w 205"/>
                <a:gd name="T7" fmla="*/ 0 h 274"/>
                <a:gd name="T8" fmla="*/ 0 w 205"/>
                <a:gd name="T9" fmla="*/ 0 h 274"/>
                <a:gd name="T10" fmla="*/ 0 w 205"/>
                <a:gd name="T11" fmla="*/ 0 h 274"/>
                <a:gd name="T12" fmla="*/ 0 w 205"/>
                <a:gd name="T13" fmla="*/ 0 h 274"/>
                <a:gd name="T14" fmla="*/ 0 w 205"/>
                <a:gd name="T15" fmla="*/ 0 h 274"/>
                <a:gd name="T16" fmla="*/ 0 w 205"/>
                <a:gd name="T17" fmla="*/ 0 h 274"/>
                <a:gd name="T18" fmla="*/ 0 w 205"/>
                <a:gd name="T19" fmla="*/ 0 h 274"/>
                <a:gd name="T20" fmla="*/ 0 w 205"/>
                <a:gd name="T21" fmla="*/ 0 h 274"/>
                <a:gd name="T22" fmla="*/ 0 w 205"/>
                <a:gd name="T23" fmla="*/ 0 h 274"/>
                <a:gd name="T24" fmla="*/ 0 w 205"/>
                <a:gd name="T25" fmla="*/ 0 h 274"/>
                <a:gd name="T26" fmla="*/ 0 w 205"/>
                <a:gd name="T27" fmla="*/ 0 h 274"/>
                <a:gd name="T28" fmla="*/ 0 w 205"/>
                <a:gd name="T29" fmla="*/ 0 h 274"/>
                <a:gd name="T30" fmla="*/ 0 w 205"/>
                <a:gd name="T31" fmla="*/ 0 h 2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5"/>
                <a:gd name="T49" fmla="*/ 0 h 274"/>
                <a:gd name="T50" fmla="*/ 205 w 205"/>
                <a:gd name="T51" fmla="*/ 274 h 2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5" h="274">
                  <a:moveTo>
                    <a:pt x="0" y="56"/>
                  </a:moveTo>
                  <a:lnTo>
                    <a:pt x="49" y="112"/>
                  </a:lnTo>
                  <a:lnTo>
                    <a:pt x="73" y="153"/>
                  </a:lnTo>
                  <a:lnTo>
                    <a:pt x="86" y="199"/>
                  </a:lnTo>
                  <a:lnTo>
                    <a:pt x="91" y="246"/>
                  </a:lnTo>
                  <a:lnTo>
                    <a:pt x="112" y="274"/>
                  </a:lnTo>
                  <a:lnTo>
                    <a:pt x="133" y="237"/>
                  </a:lnTo>
                  <a:lnTo>
                    <a:pt x="157" y="194"/>
                  </a:lnTo>
                  <a:lnTo>
                    <a:pt x="173" y="157"/>
                  </a:lnTo>
                  <a:lnTo>
                    <a:pt x="192" y="108"/>
                  </a:lnTo>
                  <a:lnTo>
                    <a:pt x="205" y="54"/>
                  </a:lnTo>
                  <a:lnTo>
                    <a:pt x="166" y="45"/>
                  </a:lnTo>
                  <a:lnTo>
                    <a:pt x="119" y="32"/>
                  </a:lnTo>
                  <a:lnTo>
                    <a:pt x="77" y="23"/>
                  </a:lnTo>
                  <a:lnTo>
                    <a:pt x="37" y="1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94" name="Freeform 271"/>
            <p:cNvSpPr>
              <a:spLocks/>
            </p:cNvSpPr>
            <p:nvPr/>
          </p:nvSpPr>
          <p:spPr bwMode="auto">
            <a:xfrm>
              <a:off x="2595" y="1427"/>
              <a:ext cx="127" cy="57"/>
            </a:xfrm>
            <a:custGeom>
              <a:avLst/>
              <a:gdLst>
                <a:gd name="T0" fmla="*/ 0 w 1016"/>
                <a:gd name="T1" fmla="*/ 0 h 452"/>
                <a:gd name="T2" fmla="*/ 0 w 1016"/>
                <a:gd name="T3" fmla="*/ 0 h 452"/>
                <a:gd name="T4" fmla="*/ 0 w 1016"/>
                <a:gd name="T5" fmla="*/ 0 h 452"/>
                <a:gd name="T6" fmla="*/ 0 w 1016"/>
                <a:gd name="T7" fmla="*/ 0 h 452"/>
                <a:gd name="T8" fmla="*/ 0 w 1016"/>
                <a:gd name="T9" fmla="*/ 0 h 452"/>
                <a:gd name="T10" fmla="*/ 0 w 1016"/>
                <a:gd name="T11" fmla="*/ 0 h 452"/>
                <a:gd name="T12" fmla="*/ 0 w 1016"/>
                <a:gd name="T13" fmla="*/ 0 h 452"/>
                <a:gd name="T14" fmla="*/ 0 w 1016"/>
                <a:gd name="T15" fmla="*/ 0 h 452"/>
                <a:gd name="T16" fmla="*/ 0 w 1016"/>
                <a:gd name="T17" fmla="*/ 0 h 452"/>
                <a:gd name="T18" fmla="*/ 0 w 1016"/>
                <a:gd name="T19" fmla="*/ 0 h 452"/>
                <a:gd name="T20" fmla="*/ 0 w 1016"/>
                <a:gd name="T21" fmla="*/ 0 h 452"/>
                <a:gd name="T22" fmla="*/ 0 w 1016"/>
                <a:gd name="T23" fmla="*/ 0 h 452"/>
                <a:gd name="T24" fmla="*/ 0 w 1016"/>
                <a:gd name="T25" fmla="*/ 0 h 452"/>
                <a:gd name="T26" fmla="*/ 0 w 1016"/>
                <a:gd name="T27" fmla="*/ 0 h 452"/>
                <a:gd name="T28" fmla="*/ 0 w 1016"/>
                <a:gd name="T29" fmla="*/ 0 h 452"/>
                <a:gd name="T30" fmla="*/ 0 w 1016"/>
                <a:gd name="T31" fmla="*/ 0 h 452"/>
                <a:gd name="T32" fmla="*/ 0 w 1016"/>
                <a:gd name="T33" fmla="*/ 0 h 452"/>
                <a:gd name="T34" fmla="*/ 0 w 1016"/>
                <a:gd name="T35" fmla="*/ 0 h 452"/>
                <a:gd name="T36" fmla="*/ 0 w 1016"/>
                <a:gd name="T37" fmla="*/ 0 h 452"/>
                <a:gd name="T38" fmla="*/ 0 w 1016"/>
                <a:gd name="T39" fmla="*/ 0 h 452"/>
                <a:gd name="T40" fmla="*/ 0 w 1016"/>
                <a:gd name="T41" fmla="*/ 0 h 452"/>
                <a:gd name="T42" fmla="*/ 0 w 1016"/>
                <a:gd name="T43" fmla="*/ 0 h 452"/>
                <a:gd name="T44" fmla="*/ 0 w 1016"/>
                <a:gd name="T45" fmla="*/ 0 h 452"/>
                <a:gd name="T46" fmla="*/ 0 w 1016"/>
                <a:gd name="T47" fmla="*/ 0 h 452"/>
                <a:gd name="T48" fmla="*/ 0 w 1016"/>
                <a:gd name="T49" fmla="*/ 0 h 452"/>
                <a:gd name="T50" fmla="*/ 0 w 1016"/>
                <a:gd name="T51" fmla="*/ 0 h 452"/>
                <a:gd name="T52" fmla="*/ 0 w 1016"/>
                <a:gd name="T53" fmla="*/ 0 h 452"/>
                <a:gd name="T54" fmla="*/ 0 w 1016"/>
                <a:gd name="T55" fmla="*/ 0 h 452"/>
                <a:gd name="T56" fmla="*/ 0 w 1016"/>
                <a:gd name="T57" fmla="*/ 0 h 452"/>
                <a:gd name="T58" fmla="*/ 0 w 1016"/>
                <a:gd name="T59" fmla="*/ 0 h 452"/>
                <a:gd name="T60" fmla="*/ 0 w 1016"/>
                <a:gd name="T61" fmla="*/ 0 h 452"/>
                <a:gd name="T62" fmla="*/ 0 w 1016"/>
                <a:gd name="T63" fmla="*/ 0 h 452"/>
                <a:gd name="T64" fmla="*/ 0 w 1016"/>
                <a:gd name="T65" fmla="*/ 0 h 452"/>
                <a:gd name="T66" fmla="*/ 0 w 1016"/>
                <a:gd name="T67" fmla="*/ 0 h 452"/>
                <a:gd name="T68" fmla="*/ 0 w 1016"/>
                <a:gd name="T69" fmla="*/ 0 h 452"/>
                <a:gd name="T70" fmla="*/ 0 w 1016"/>
                <a:gd name="T71" fmla="*/ 0 h 452"/>
                <a:gd name="T72" fmla="*/ 0 w 1016"/>
                <a:gd name="T73" fmla="*/ 0 h 452"/>
                <a:gd name="T74" fmla="*/ 0 w 1016"/>
                <a:gd name="T75" fmla="*/ 0 h 452"/>
                <a:gd name="T76" fmla="*/ 0 w 1016"/>
                <a:gd name="T77" fmla="*/ 0 h 452"/>
                <a:gd name="T78" fmla="*/ 0 w 1016"/>
                <a:gd name="T79" fmla="*/ 0 h 452"/>
                <a:gd name="T80" fmla="*/ 0 w 1016"/>
                <a:gd name="T81" fmla="*/ 0 h 452"/>
                <a:gd name="T82" fmla="*/ 0 w 1016"/>
                <a:gd name="T83" fmla="*/ 0 h 452"/>
                <a:gd name="T84" fmla="*/ 0 w 1016"/>
                <a:gd name="T85" fmla="*/ 0 h 452"/>
                <a:gd name="T86" fmla="*/ 0 w 1016"/>
                <a:gd name="T87" fmla="*/ 0 h 452"/>
                <a:gd name="T88" fmla="*/ 0 w 1016"/>
                <a:gd name="T89" fmla="*/ 0 h 452"/>
                <a:gd name="T90" fmla="*/ 0 w 1016"/>
                <a:gd name="T91" fmla="*/ 0 h 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16"/>
                <a:gd name="T139" fmla="*/ 0 h 452"/>
                <a:gd name="T140" fmla="*/ 1016 w 1016"/>
                <a:gd name="T141" fmla="*/ 452 h 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16" h="452">
                  <a:moveTo>
                    <a:pt x="0" y="223"/>
                  </a:moveTo>
                  <a:lnTo>
                    <a:pt x="45" y="246"/>
                  </a:lnTo>
                  <a:lnTo>
                    <a:pt x="89" y="270"/>
                  </a:lnTo>
                  <a:lnTo>
                    <a:pt x="141" y="296"/>
                  </a:lnTo>
                  <a:lnTo>
                    <a:pt x="190" y="324"/>
                  </a:lnTo>
                  <a:lnTo>
                    <a:pt x="251" y="350"/>
                  </a:lnTo>
                  <a:lnTo>
                    <a:pt x="294" y="382"/>
                  </a:lnTo>
                  <a:lnTo>
                    <a:pt x="333" y="417"/>
                  </a:lnTo>
                  <a:lnTo>
                    <a:pt x="381" y="443"/>
                  </a:lnTo>
                  <a:lnTo>
                    <a:pt x="418" y="432"/>
                  </a:lnTo>
                  <a:lnTo>
                    <a:pt x="463" y="422"/>
                  </a:lnTo>
                  <a:lnTo>
                    <a:pt x="507" y="413"/>
                  </a:lnTo>
                  <a:lnTo>
                    <a:pt x="549" y="424"/>
                  </a:lnTo>
                  <a:lnTo>
                    <a:pt x="612" y="436"/>
                  </a:lnTo>
                  <a:lnTo>
                    <a:pt x="681" y="445"/>
                  </a:lnTo>
                  <a:lnTo>
                    <a:pt x="751" y="452"/>
                  </a:lnTo>
                  <a:lnTo>
                    <a:pt x="819" y="450"/>
                  </a:lnTo>
                  <a:lnTo>
                    <a:pt x="885" y="441"/>
                  </a:lnTo>
                  <a:lnTo>
                    <a:pt x="948" y="422"/>
                  </a:lnTo>
                  <a:lnTo>
                    <a:pt x="1016" y="380"/>
                  </a:lnTo>
                  <a:lnTo>
                    <a:pt x="999" y="335"/>
                  </a:lnTo>
                  <a:lnTo>
                    <a:pt x="976" y="293"/>
                  </a:lnTo>
                  <a:lnTo>
                    <a:pt x="943" y="253"/>
                  </a:lnTo>
                  <a:lnTo>
                    <a:pt x="887" y="192"/>
                  </a:lnTo>
                  <a:lnTo>
                    <a:pt x="859" y="192"/>
                  </a:lnTo>
                  <a:lnTo>
                    <a:pt x="809" y="178"/>
                  </a:lnTo>
                  <a:lnTo>
                    <a:pt x="765" y="166"/>
                  </a:lnTo>
                  <a:lnTo>
                    <a:pt x="720" y="155"/>
                  </a:lnTo>
                  <a:lnTo>
                    <a:pt x="673" y="140"/>
                  </a:lnTo>
                  <a:lnTo>
                    <a:pt x="629" y="124"/>
                  </a:lnTo>
                  <a:lnTo>
                    <a:pt x="582" y="108"/>
                  </a:lnTo>
                  <a:lnTo>
                    <a:pt x="538" y="84"/>
                  </a:lnTo>
                  <a:lnTo>
                    <a:pt x="507" y="65"/>
                  </a:lnTo>
                  <a:lnTo>
                    <a:pt x="467" y="61"/>
                  </a:lnTo>
                  <a:lnTo>
                    <a:pt x="415" y="52"/>
                  </a:lnTo>
                  <a:lnTo>
                    <a:pt x="364" y="45"/>
                  </a:lnTo>
                  <a:lnTo>
                    <a:pt x="312" y="35"/>
                  </a:lnTo>
                  <a:lnTo>
                    <a:pt x="258" y="28"/>
                  </a:lnTo>
                  <a:lnTo>
                    <a:pt x="207" y="21"/>
                  </a:lnTo>
                  <a:lnTo>
                    <a:pt x="156" y="11"/>
                  </a:lnTo>
                  <a:lnTo>
                    <a:pt x="94" y="0"/>
                  </a:lnTo>
                  <a:lnTo>
                    <a:pt x="78" y="54"/>
                  </a:lnTo>
                  <a:lnTo>
                    <a:pt x="61" y="106"/>
                  </a:lnTo>
                  <a:lnTo>
                    <a:pt x="43" y="143"/>
                  </a:lnTo>
                  <a:lnTo>
                    <a:pt x="19" y="185"/>
                  </a:lnTo>
                  <a:lnTo>
                    <a:pt x="0" y="223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5" name="Freeform 272"/>
            <p:cNvSpPr>
              <a:spLocks/>
            </p:cNvSpPr>
            <p:nvPr/>
          </p:nvSpPr>
          <p:spPr bwMode="auto">
            <a:xfrm>
              <a:off x="2460" y="1442"/>
              <a:ext cx="287" cy="135"/>
            </a:xfrm>
            <a:custGeom>
              <a:avLst/>
              <a:gdLst>
                <a:gd name="T0" fmla="*/ 0 w 2292"/>
                <a:gd name="T1" fmla="*/ 0 h 1085"/>
                <a:gd name="T2" fmla="*/ 0 w 2292"/>
                <a:gd name="T3" fmla="*/ 0 h 1085"/>
                <a:gd name="T4" fmla="*/ 0 w 2292"/>
                <a:gd name="T5" fmla="*/ 0 h 1085"/>
                <a:gd name="T6" fmla="*/ 0 w 2292"/>
                <a:gd name="T7" fmla="*/ 0 h 1085"/>
                <a:gd name="T8" fmla="*/ 0 w 2292"/>
                <a:gd name="T9" fmla="*/ 0 h 1085"/>
                <a:gd name="T10" fmla="*/ 0 w 2292"/>
                <a:gd name="T11" fmla="*/ 0 h 1085"/>
                <a:gd name="T12" fmla="*/ 0 w 2292"/>
                <a:gd name="T13" fmla="*/ 0 h 1085"/>
                <a:gd name="T14" fmla="*/ 0 w 2292"/>
                <a:gd name="T15" fmla="*/ 0 h 1085"/>
                <a:gd name="T16" fmla="*/ 0 w 2292"/>
                <a:gd name="T17" fmla="*/ 0 h 1085"/>
                <a:gd name="T18" fmla="*/ 0 w 2292"/>
                <a:gd name="T19" fmla="*/ 0 h 1085"/>
                <a:gd name="T20" fmla="*/ 0 w 2292"/>
                <a:gd name="T21" fmla="*/ 0 h 1085"/>
                <a:gd name="T22" fmla="*/ 0 w 2292"/>
                <a:gd name="T23" fmla="*/ 0 h 1085"/>
                <a:gd name="T24" fmla="*/ 0 w 2292"/>
                <a:gd name="T25" fmla="*/ 0 h 1085"/>
                <a:gd name="T26" fmla="*/ 0 w 2292"/>
                <a:gd name="T27" fmla="*/ 0 h 1085"/>
                <a:gd name="T28" fmla="*/ 0 w 2292"/>
                <a:gd name="T29" fmla="*/ 0 h 1085"/>
                <a:gd name="T30" fmla="*/ 0 w 2292"/>
                <a:gd name="T31" fmla="*/ 0 h 1085"/>
                <a:gd name="T32" fmla="*/ 0 w 2292"/>
                <a:gd name="T33" fmla="*/ 0 h 1085"/>
                <a:gd name="T34" fmla="*/ 0 w 2292"/>
                <a:gd name="T35" fmla="*/ 0 h 1085"/>
                <a:gd name="T36" fmla="*/ 0 w 2292"/>
                <a:gd name="T37" fmla="*/ 0 h 1085"/>
                <a:gd name="T38" fmla="*/ 0 w 2292"/>
                <a:gd name="T39" fmla="*/ 0 h 1085"/>
                <a:gd name="T40" fmla="*/ 0 w 2292"/>
                <a:gd name="T41" fmla="*/ 0 h 1085"/>
                <a:gd name="T42" fmla="*/ 0 w 2292"/>
                <a:gd name="T43" fmla="*/ 0 h 1085"/>
                <a:gd name="T44" fmla="*/ 0 w 2292"/>
                <a:gd name="T45" fmla="*/ 0 h 1085"/>
                <a:gd name="T46" fmla="*/ 0 w 2292"/>
                <a:gd name="T47" fmla="*/ 0 h 1085"/>
                <a:gd name="T48" fmla="*/ 0 w 2292"/>
                <a:gd name="T49" fmla="*/ 0 h 1085"/>
                <a:gd name="T50" fmla="*/ 0 w 2292"/>
                <a:gd name="T51" fmla="*/ 0 h 1085"/>
                <a:gd name="T52" fmla="*/ 0 w 2292"/>
                <a:gd name="T53" fmla="*/ 0 h 1085"/>
                <a:gd name="T54" fmla="*/ 0 w 2292"/>
                <a:gd name="T55" fmla="*/ 0 h 1085"/>
                <a:gd name="T56" fmla="*/ 0 w 2292"/>
                <a:gd name="T57" fmla="*/ 0 h 1085"/>
                <a:gd name="T58" fmla="*/ 0 w 2292"/>
                <a:gd name="T59" fmla="*/ 0 h 1085"/>
                <a:gd name="T60" fmla="*/ 0 w 2292"/>
                <a:gd name="T61" fmla="*/ 0 h 1085"/>
                <a:gd name="T62" fmla="*/ 0 w 2292"/>
                <a:gd name="T63" fmla="*/ 0 h 1085"/>
                <a:gd name="T64" fmla="*/ 0 w 2292"/>
                <a:gd name="T65" fmla="*/ 0 h 1085"/>
                <a:gd name="T66" fmla="*/ 0 w 2292"/>
                <a:gd name="T67" fmla="*/ 0 h 1085"/>
                <a:gd name="T68" fmla="*/ 0 w 2292"/>
                <a:gd name="T69" fmla="*/ 0 h 1085"/>
                <a:gd name="T70" fmla="*/ 0 w 2292"/>
                <a:gd name="T71" fmla="*/ 0 h 1085"/>
                <a:gd name="T72" fmla="*/ 0 w 2292"/>
                <a:gd name="T73" fmla="*/ 0 h 1085"/>
                <a:gd name="T74" fmla="*/ 0 w 2292"/>
                <a:gd name="T75" fmla="*/ 0 h 1085"/>
                <a:gd name="T76" fmla="*/ 0 w 2292"/>
                <a:gd name="T77" fmla="*/ 0 h 1085"/>
                <a:gd name="T78" fmla="*/ 0 w 2292"/>
                <a:gd name="T79" fmla="*/ 0 h 1085"/>
                <a:gd name="T80" fmla="*/ 0 w 2292"/>
                <a:gd name="T81" fmla="*/ 0 h 1085"/>
                <a:gd name="T82" fmla="*/ 0 w 2292"/>
                <a:gd name="T83" fmla="*/ 0 h 1085"/>
                <a:gd name="T84" fmla="*/ 0 w 2292"/>
                <a:gd name="T85" fmla="*/ 0 h 1085"/>
                <a:gd name="T86" fmla="*/ 0 w 2292"/>
                <a:gd name="T87" fmla="*/ 0 h 1085"/>
                <a:gd name="T88" fmla="*/ 0 w 2292"/>
                <a:gd name="T89" fmla="*/ 0 h 1085"/>
                <a:gd name="T90" fmla="*/ 0 w 2292"/>
                <a:gd name="T91" fmla="*/ 0 h 1085"/>
                <a:gd name="T92" fmla="*/ 0 w 2292"/>
                <a:gd name="T93" fmla="*/ 0 h 1085"/>
                <a:gd name="T94" fmla="*/ 0 w 2292"/>
                <a:gd name="T95" fmla="*/ 0 h 10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2"/>
                <a:gd name="T145" fmla="*/ 0 h 1085"/>
                <a:gd name="T146" fmla="*/ 2292 w 2292"/>
                <a:gd name="T147" fmla="*/ 1085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2" h="1085">
                  <a:moveTo>
                    <a:pt x="0" y="204"/>
                  </a:moveTo>
                  <a:lnTo>
                    <a:pt x="78" y="244"/>
                  </a:lnTo>
                  <a:lnTo>
                    <a:pt x="129" y="276"/>
                  </a:lnTo>
                  <a:lnTo>
                    <a:pt x="176" y="309"/>
                  </a:lnTo>
                  <a:lnTo>
                    <a:pt x="223" y="347"/>
                  </a:lnTo>
                  <a:lnTo>
                    <a:pt x="268" y="387"/>
                  </a:lnTo>
                  <a:lnTo>
                    <a:pt x="312" y="427"/>
                  </a:lnTo>
                  <a:lnTo>
                    <a:pt x="355" y="469"/>
                  </a:lnTo>
                  <a:lnTo>
                    <a:pt x="396" y="511"/>
                  </a:lnTo>
                  <a:lnTo>
                    <a:pt x="439" y="551"/>
                  </a:lnTo>
                  <a:lnTo>
                    <a:pt x="481" y="591"/>
                  </a:lnTo>
                  <a:lnTo>
                    <a:pt x="523" y="631"/>
                  </a:lnTo>
                  <a:lnTo>
                    <a:pt x="567" y="668"/>
                  </a:lnTo>
                  <a:lnTo>
                    <a:pt x="612" y="704"/>
                  </a:lnTo>
                  <a:lnTo>
                    <a:pt x="659" y="734"/>
                  </a:lnTo>
                  <a:lnTo>
                    <a:pt x="731" y="774"/>
                  </a:lnTo>
                  <a:lnTo>
                    <a:pt x="781" y="795"/>
                  </a:lnTo>
                  <a:lnTo>
                    <a:pt x="850" y="823"/>
                  </a:lnTo>
                  <a:lnTo>
                    <a:pt x="915" y="851"/>
                  </a:lnTo>
                  <a:lnTo>
                    <a:pt x="983" y="882"/>
                  </a:lnTo>
                  <a:lnTo>
                    <a:pt x="1051" y="914"/>
                  </a:lnTo>
                  <a:lnTo>
                    <a:pt x="1116" y="947"/>
                  </a:lnTo>
                  <a:lnTo>
                    <a:pt x="1185" y="983"/>
                  </a:lnTo>
                  <a:lnTo>
                    <a:pt x="1271" y="1029"/>
                  </a:lnTo>
                  <a:lnTo>
                    <a:pt x="1234" y="1018"/>
                  </a:lnTo>
                  <a:lnTo>
                    <a:pt x="1271" y="1029"/>
                  </a:lnTo>
                  <a:lnTo>
                    <a:pt x="1377" y="1041"/>
                  </a:lnTo>
                  <a:lnTo>
                    <a:pt x="1447" y="1048"/>
                  </a:lnTo>
                  <a:lnTo>
                    <a:pt x="1516" y="1057"/>
                  </a:lnTo>
                  <a:lnTo>
                    <a:pt x="1581" y="1065"/>
                  </a:lnTo>
                  <a:lnTo>
                    <a:pt x="1647" y="1072"/>
                  </a:lnTo>
                  <a:lnTo>
                    <a:pt x="1712" y="1076"/>
                  </a:lnTo>
                  <a:lnTo>
                    <a:pt x="1775" y="1081"/>
                  </a:lnTo>
                  <a:lnTo>
                    <a:pt x="1838" y="1085"/>
                  </a:lnTo>
                  <a:lnTo>
                    <a:pt x="1900" y="1085"/>
                  </a:lnTo>
                  <a:lnTo>
                    <a:pt x="1961" y="1085"/>
                  </a:lnTo>
                  <a:lnTo>
                    <a:pt x="2022" y="1083"/>
                  </a:lnTo>
                  <a:lnTo>
                    <a:pt x="2083" y="1076"/>
                  </a:lnTo>
                  <a:lnTo>
                    <a:pt x="2141" y="1067"/>
                  </a:lnTo>
                  <a:lnTo>
                    <a:pt x="2201" y="1055"/>
                  </a:lnTo>
                  <a:lnTo>
                    <a:pt x="2290" y="1029"/>
                  </a:lnTo>
                  <a:lnTo>
                    <a:pt x="2292" y="990"/>
                  </a:lnTo>
                  <a:lnTo>
                    <a:pt x="2287" y="938"/>
                  </a:lnTo>
                  <a:lnTo>
                    <a:pt x="2277" y="901"/>
                  </a:lnTo>
                  <a:lnTo>
                    <a:pt x="2266" y="858"/>
                  </a:lnTo>
                  <a:lnTo>
                    <a:pt x="2249" y="811"/>
                  </a:lnTo>
                  <a:lnTo>
                    <a:pt x="2227" y="758"/>
                  </a:lnTo>
                  <a:lnTo>
                    <a:pt x="2191" y="678"/>
                  </a:lnTo>
                  <a:lnTo>
                    <a:pt x="2231" y="708"/>
                  </a:lnTo>
                  <a:lnTo>
                    <a:pt x="2193" y="692"/>
                  </a:lnTo>
                  <a:lnTo>
                    <a:pt x="2201" y="652"/>
                  </a:lnTo>
                  <a:lnTo>
                    <a:pt x="2214" y="609"/>
                  </a:lnTo>
                  <a:lnTo>
                    <a:pt x="2195" y="570"/>
                  </a:lnTo>
                  <a:lnTo>
                    <a:pt x="2139" y="568"/>
                  </a:lnTo>
                  <a:lnTo>
                    <a:pt x="2076" y="575"/>
                  </a:lnTo>
                  <a:lnTo>
                    <a:pt x="2008" y="586"/>
                  </a:lnTo>
                  <a:lnTo>
                    <a:pt x="1937" y="603"/>
                  </a:lnTo>
                  <a:lnTo>
                    <a:pt x="1872" y="620"/>
                  </a:lnTo>
                  <a:lnTo>
                    <a:pt x="1816" y="635"/>
                  </a:lnTo>
                  <a:lnTo>
                    <a:pt x="1773" y="644"/>
                  </a:lnTo>
                  <a:lnTo>
                    <a:pt x="1719" y="648"/>
                  </a:lnTo>
                  <a:lnTo>
                    <a:pt x="1672" y="648"/>
                  </a:lnTo>
                  <a:lnTo>
                    <a:pt x="1635" y="648"/>
                  </a:lnTo>
                  <a:lnTo>
                    <a:pt x="1595" y="648"/>
                  </a:lnTo>
                  <a:lnTo>
                    <a:pt x="1555" y="638"/>
                  </a:lnTo>
                  <a:lnTo>
                    <a:pt x="1509" y="622"/>
                  </a:lnTo>
                  <a:lnTo>
                    <a:pt x="1466" y="607"/>
                  </a:lnTo>
                  <a:lnTo>
                    <a:pt x="1417" y="591"/>
                  </a:lnTo>
                  <a:lnTo>
                    <a:pt x="1379" y="584"/>
                  </a:lnTo>
                  <a:lnTo>
                    <a:pt x="1334" y="584"/>
                  </a:lnTo>
                  <a:lnTo>
                    <a:pt x="1291" y="584"/>
                  </a:lnTo>
                  <a:lnTo>
                    <a:pt x="1239" y="584"/>
                  </a:lnTo>
                  <a:lnTo>
                    <a:pt x="1203" y="546"/>
                  </a:lnTo>
                  <a:lnTo>
                    <a:pt x="1159" y="506"/>
                  </a:lnTo>
                  <a:lnTo>
                    <a:pt x="1112" y="475"/>
                  </a:lnTo>
                  <a:lnTo>
                    <a:pt x="1062" y="450"/>
                  </a:lnTo>
                  <a:lnTo>
                    <a:pt x="1008" y="432"/>
                  </a:lnTo>
                  <a:lnTo>
                    <a:pt x="983" y="424"/>
                  </a:lnTo>
                  <a:lnTo>
                    <a:pt x="929" y="419"/>
                  </a:lnTo>
                  <a:lnTo>
                    <a:pt x="861" y="399"/>
                  </a:lnTo>
                  <a:lnTo>
                    <a:pt x="798" y="371"/>
                  </a:lnTo>
                  <a:lnTo>
                    <a:pt x="737" y="333"/>
                  </a:lnTo>
                  <a:lnTo>
                    <a:pt x="675" y="293"/>
                  </a:lnTo>
                  <a:lnTo>
                    <a:pt x="614" y="250"/>
                  </a:lnTo>
                  <a:lnTo>
                    <a:pt x="554" y="213"/>
                  </a:lnTo>
                  <a:lnTo>
                    <a:pt x="476" y="173"/>
                  </a:lnTo>
                  <a:lnTo>
                    <a:pt x="429" y="142"/>
                  </a:lnTo>
                  <a:lnTo>
                    <a:pt x="378" y="108"/>
                  </a:lnTo>
                  <a:lnTo>
                    <a:pt x="329" y="73"/>
                  </a:lnTo>
                  <a:lnTo>
                    <a:pt x="281" y="34"/>
                  </a:lnTo>
                  <a:lnTo>
                    <a:pt x="240" y="0"/>
                  </a:lnTo>
                  <a:lnTo>
                    <a:pt x="186" y="23"/>
                  </a:lnTo>
                  <a:lnTo>
                    <a:pt x="141" y="70"/>
                  </a:lnTo>
                  <a:lnTo>
                    <a:pt x="101" y="110"/>
                  </a:lnTo>
                  <a:lnTo>
                    <a:pt x="54" y="159"/>
                  </a:lnTo>
                  <a:lnTo>
                    <a:pt x="14" y="196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6" name="Freeform 273"/>
            <p:cNvSpPr>
              <a:spLocks/>
            </p:cNvSpPr>
            <p:nvPr/>
          </p:nvSpPr>
          <p:spPr bwMode="auto">
            <a:xfrm>
              <a:off x="2035" y="1447"/>
              <a:ext cx="123" cy="247"/>
            </a:xfrm>
            <a:custGeom>
              <a:avLst/>
              <a:gdLst>
                <a:gd name="T0" fmla="*/ 0 w 982"/>
                <a:gd name="T1" fmla="*/ 0 h 1970"/>
                <a:gd name="T2" fmla="*/ 0 w 982"/>
                <a:gd name="T3" fmla="*/ 0 h 1970"/>
                <a:gd name="T4" fmla="*/ 0 w 982"/>
                <a:gd name="T5" fmla="*/ 0 h 1970"/>
                <a:gd name="T6" fmla="*/ 0 w 982"/>
                <a:gd name="T7" fmla="*/ 0 h 1970"/>
                <a:gd name="T8" fmla="*/ 0 w 982"/>
                <a:gd name="T9" fmla="*/ 0 h 1970"/>
                <a:gd name="T10" fmla="*/ 0 w 982"/>
                <a:gd name="T11" fmla="*/ 0 h 1970"/>
                <a:gd name="T12" fmla="*/ 0 w 982"/>
                <a:gd name="T13" fmla="*/ 0 h 1970"/>
                <a:gd name="T14" fmla="*/ 0 w 982"/>
                <a:gd name="T15" fmla="*/ 0 h 1970"/>
                <a:gd name="T16" fmla="*/ 0 w 982"/>
                <a:gd name="T17" fmla="*/ 0 h 1970"/>
                <a:gd name="T18" fmla="*/ 0 w 982"/>
                <a:gd name="T19" fmla="*/ 0 h 1970"/>
                <a:gd name="T20" fmla="*/ 0 w 982"/>
                <a:gd name="T21" fmla="*/ 0 h 1970"/>
                <a:gd name="T22" fmla="*/ 0 w 982"/>
                <a:gd name="T23" fmla="*/ 0 h 1970"/>
                <a:gd name="T24" fmla="*/ 0 w 982"/>
                <a:gd name="T25" fmla="*/ 0 h 1970"/>
                <a:gd name="T26" fmla="*/ 0 w 982"/>
                <a:gd name="T27" fmla="*/ 0 h 1970"/>
                <a:gd name="T28" fmla="*/ 0 w 982"/>
                <a:gd name="T29" fmla="*/ 0 h 1970"/>
                <a:gd name="T30" fmla="*/ 0 w 982"/>
                <a:gd name="T31" fmla="*/ 0 h 1970"/>
                <a:gd name="T32" fmla="*/ 0 w 982"/>
                <a:gd name="T33" fmla="*/ 0 h 1970"/>
                <a:gd name="T34" fmla="*/ 0 w 982"/>
                <a:gd name="T35" fmla="*/ 0 h 1970"/>
                <a:gd name="T36" fmla="*/ 0 w 982"/>
                <a:gd name="T37" fmla="*/ 0 h 1970"/>
                <a:gd name="T38" fmla="*/ 0 w 982"/>
                <a:gd name="T39" fmla="*/ 0 h 1970"/>
                <a:gd name="T40" fmla="*/ 0 w 982"/>
                <a:gd name="T41" fmla="*/ 0 h 1970"/>
                <a:gd name="T42" fmla="*/ 0 w 982"/>
                <a:gd name="T43" fmla="*/ 0 h 1970"/>
                <a:gd name="T44" fmla="*/ 0 w 982"/>
                <a:gd name="T45" fmla="*/ 0 h 1970"/>
                <a:gd name="T46" fmla="*/ 0 w 982"/>
                <a:gd name="T47" fmla="*/ 0 h 1970"/>
                <a:gd name="T48" fmla="*/ 0 w 982"/>
                <a:gd name="T49" fmla="*/ 0 h 1970"/>
                <a:gd name="T50" fmla="*/ 0 w 982"/>
                <a:gd name="T51" fmla="*/ 0 h 1970"/>
                <a:gd name="T52" fmla="*/ 0 w 982"/>
                <a:gd name="T53" fmla="*/ 0 h 1970"/>
                <a:gd name="T54" fmla="*/ 0 w 982"/>
                <a:gd name="T55" fmla="*/ 0 h 1970"/>
                <a:gd name="T56" fmla="*/ 0 w 982"/>
                <a:gd name="T57" fmla="*/ 0 h 1970"/>
                <a:gd name="T58" fmla="*/ 0 w 982"/>
                <a:gd name="T59" fmla="*/ 0 h 1970"/>
                <a:gd name="T60" fmla="*/ 0 w 982"/>
                <a:gd name="T61" fmla="*/ 0 h 1970"/>
                <a:gd name="T62" fmla="*/ 0 w 982"/>
                <a:gd name="T63" fmla="*/ 0 h 1970"/>
                <a:gd name="T64" fmla="*/ 0 w 982"/>
                <a:gd name="T65" fmla="*/ 0 h 1970"/>
                <a:gd name="T66" fmla="*/ 0 w 982"/>
                <a:gd name="T67" fmla="*/ 0 h 1970"/>
                <a:gd name="T68" fmla="*/ 0 w 982"/>
                <a:gd name="T69" fmla="*/ 0 h 1970"/>
                <a:gd name="T70" fmla="*/ 0 w 982"/>
                <a:gd name="T71" fmla="*/ 0 h 1970"/>
                <a:gd name="T72" fmla="*/ 0 w 982"/>
                <a:gd name="T73" fmla="*/ 0 h 1970"/>
                <a:gd name="T74" fmla="*/ 0 w 982"/>
                <a:gd name="T75" fmla="*/ 0 h 1970"/>
                <a:gd name="T76" fmla="*/ 0 w 982"/>
                <a:gd name="T77" fmla="*/ 0 h 1970"/>
                <a:gd name="T78" fmla="*/ 0 w 982"/>
                <a:gd name="T79" fmla="*/ 0 h 19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82"/>
                <a:gd name="T121" fmla="*/ 0 h 1970"/>
                <a:gd name="T122" fmla="*/ 982 w 982"/>
                <a:gd name="T123" fmla="*/ 1970 h 19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82" h="1970">
                  <a:moveTo>
                    <a:pt x="190" y="30"/>
                  </a:moveTo>
                  <a:lnTo>
                    <a:pt x="195" y="110"/>
                  </a:lnTo>
                  <a:lnTo>
                    <a:pt x="197" y="164"/>
                  </a:lnTo>
                  <a:lnTo>
                    <a:pt x="199" y="218"/>
                  </a:lnTo>
                  <a:lnTo>
                    <a:pt x="199" y="272"/>
                  </a:lnTo>
                  <a:lnTo>
                    <a:pt x="197" y="326"/>
                  </a:lnTo>
                  <a:lnTo>
                    <a:pt x="195" y="376"/>
                  </a:lnTo>
                  <a:lnTo>
                    <a:pt x="188" y="430"/>
                  </a:lnTo>
                  <a:lnTo>
                    <a:pt x="178" y="484"/>
                  </a:lnTo>
                  <a:lnTo>
                    <a:pt x="167" y="536"/>
                  </a:lnTo>
                  <a:lnTo>
                    <a:pt x="152" y="588"/>
                  </a:lnTo>
                  <a:lnTo>
                    <a:pt x="134" y="640"/>
                  </a:lnTo>
                  <a:lnTo>
                    <a:pt x="110" y="689"/>
                  </a:lnTo>
                  <a:lnTo>
                    <a:pt x="84" y="738"/>
                  </a:lnTo>
                  <a:lnTo>
                    <a:pt x="54" y="787"/>
                  </a:lnTo>
                  <a:lnTo>
                    <a:pt x="0" y="856"/>
                  </a:lnTo>
                  <a:lnTo>
                    <a:pt x="42" y="897"/>
                  </a:lnTo>
                  <a:lnTo>
                    <a:pt x="78" y="936"/>
                  </a:lnTo>
                  <a:lnTo>
                    <a:pt x="124" y="982"/>
                  </a:lnTo>
                  <a:lnTo>
                    <a:pt x="171" y="1029"/>
                  </a:lnTo>
                  <a:lnTo>
                    <a:pt x="188" y="1081"/>
                  </a:lnTo>
                  <a:lnTo>
                    <a:pt x="197" y="1146"/>
                  </a:lnTo>
                  <a:lnTo>
                    <a:pt x="218" y="1210"/>
                  </a:lnTo>
                  <a:lnTo>
                    <a:pt x="249" y="1269"/>
                  </a:lnTo>
                  <a:lnTo>
                    <a:pt x="286" y="1325"/>
                  </a:lnTo>
                  <a:lnTo>
                    <a:pt x="331" y="1381"/>
                  </a:lnTo>
                  <a:lnTo>
                    <a:pt x="380" y="1433"/>
                  </a:lnTo>
                  <a:lnTo>
                    <a:pt x="434" y="1487"/>
                  </a:lnTo>
                  <a:lnTo>
                    <a:pt x="491" y="1538"/>
                  </a:lnTo>
                  <a:lnTo>
                    <a:pt x="547" y="1589"/>
                  </a:lnTo>
                  <a:lnTo>
                    <a:pt x="601" y="1643"/>
                  </a:lnTo>
                  <a:lnTo>
                    <a:pt x="655" y="1697"/>
                  </a:lnTo>
                  <a:lnTo>
                    <a:pt x="703" y="1754"/>
                  </a:lnTo>
                  <a:lnTo>
                    <a:pt x="748" y="1812"/>
                  </a:lnTo>
                  <a:lnTo>
                    <a:pt x="785" y="1874"/>
                  </a:lnTo>
                  <a:lnTo>
                    <a:pt x="826" y="1970"/>
                  </a:lnTo>
                  <a:lnTo>
                    <a:pt x="856" y="1933"/>
                  </a:lnTo>
                  <a:lnTo>
                    <a:pt x="891" y="1883"/>
                  </a:lnTo>
                  <a:lnTo>
                    <a:pt x="919" y="1829"/>
                  </a:lnTo>
                  <a:lnTo>
                    <a:pt x="945" y="1775"/>
                  </a:lnTo>
                  <a:lnTo>
                    <a:pt x="962" y="1736"/>
                  </a:lnTo>
                  <a:lnTo>
                    <a:pt x="982" y="1682"/>
                  </a:lnTo>
                  <a:lnTo>
                    <a:pt x="964" y="1604"/>
                  </a:lnTo>
                  <a:lnTo>
                    <a:pt x="952" y="1552"/>
                  </a:lnTo>
                  <a:lnTo>
                    <a:pt x="941" y="1503"/>
                  </a:lnTo>
                  <a:lnTo>
                    <a:pt x="928" y="1451"/>
                  </a:lnTo>
                  <a:lnTo>
                    <a:pt x="917" y="1402"/>
                  </a:lnTo>
                  <a:lnTo>
                    <a:pt x="906" y="1353"/>
                  </a:lnTo>
                  <a:lnTo>
                    <a:pt x="893" y="1304"/>
                  </a:lnTo>
                  <a:lnTo>
                    <a:pt x="880" y="1254"/>
                  </a:lnTo>
                  <a:lnTo>
                    <a:pt x="867" y="1207"/>
                  </a:lnTo>
                  <a:lnTo>
                    <a:pt x="856" y="1161"/>
                  </a:lnTo>
                  <a:lnTo>
                    <a:pt x="844" y="1113"/>
                  </a:lnTo>
                  <a:lnTo>
                    <a:pt x="833" y="1068"/>
                  </a:lnTo>
                  <a:lnTo>
                    <a:pt x="821" y="1025"/>
                  </a:lnTo>
                  <a:lnTo>
                    <a:pt x="809" y="982"/>
                  </a:lnTo>
                  <a:lnTo>
                    <a:pt x="793" y="919"/>
                  </a:lnTo>
                  <a:lnTo>
                    <a:pt x="779" y="869"/>
                  </a:lnTo>
                  <a:lnTo>
                    <a:pt x="762" y="802"/>
                  </a:lnTo>
                  <a:lnTo>
                    <a:pt x="746" y="735"/>
                  </a:lnTo>
                  <a:lnTo>
                    <a:pt x="729" y="668"/>
                  </a:lnTo>
                  <a:lnTo>
                    <a:pt x="716" y="599"/>
                  </a:lnTo>
                  <a:lnTo>
                    <a:pt x="699" y="534"/>
                  </a:lnTo>
                  <a:lnTo>
                    <a:pt x="683" y="466"/>
                  </a:lnTo>
                  <a:lnTo>
                    <a:pt x="666" y="379"/>
                  </a:lnTo>
                  <a:lnTo>
                    <a:pt x="649" y="339"/>
                  </a:lnTo>
                  <a:lnTo>
                    <a:pt x="633" y="288"/>
                  </a:lnTo>
                  <a:lnTo>
                    <a:pt x="617" y="236"/>
                  </a:lnTo>
                  <a:lnTo>
                    <a:pt x="593" y="190"/>
                  </a:lnTo>
                  <a:lnTo>
                    <a:pt x="558" y="147"/>
                  </a:lnTo>
                  <a:lnTo>
                    <a:pt x="532" y="102"/>
                  </a:lnTo>
                  <a:lnTo>
                    <a:pt x="525" y="65"/>
                  </a:lnTo>
                  <a:lnTo>
                    <a:pt x="513" y="28"/>
                  </a:lnTo>
                  <a:lnTo>
                    <a:pt x="504" y="0"/>
                  </a:lnTo>
                  <a:lnTo>
                    <a:pt x="465" y="2"/>
                  </a:lnTo>
                  <a:lnTo>
                    <a:pt x="415" y="6"/>
                  </a:lnTo>
                  <a:lnTo>
                    <a:pt x="372" y="11"/>
                  </a:lnTo>
                  <a:lnTo>
                    <a:pt x="333" y="15"/>
                  </a:lnTo>
                  <a:lnTo>
                    <a:pt x="296" y="21"/>
                  </a:lnTo>
                  <a:lnTo>
                    <a:pt x="246" y="25"/>
                  </a:lnTo>
                  <a:lnTo>
                    <a:pt x="190" y="3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97" name="Freeform 274"/>
            <p:cNvSpPr>
              <a:spLocks/>
            </p:cNvSpPr>
            <p:nvPr/>
          </p:nvSpPr>
          <p:spPr bwMode="auto">
            <a:xfrm>
              <a:off x="2247" y="1463"/>
              <a:ext cx="260" cy="221"/>
            </a:xfrm>
            <a:custGeom>
              <a:avLst/>
              <a:gdLst>
                <a:gd name="T0" fmla="*/ 0 w 2081"/>
                <a:gd name="T1" fmla="*/ 0 h 1769"/>
                <a:gd name="T2" fmla="*/ 0 w 2081"/>
                <a:gd name="T3" fmla="*/ 0 h 1769"/>
                <a:gd name="T4" fmla="*/ 0 w 2081"/>
                <a:gd name="T5" fmla="*/ 0 h 1769"/>
                <a:gd name="T6" fmla="*/ 0 w 2081"/>
                <a:gd name="T7" fmla="*/ 0 h 1769"/>
                <a:gd name="T8" fmla="*/ 0 w 2081"/>
                <a:gd name="T9" fmla="*/ 0 h 1769"/>
                <a:gd name="T10" fmla="*/ 0 w 2081"/>
                <a:gd name="T11" fmla="*/ 0 h 1769"/>
                <a:gd name="T12" fmla="*/ 0 w 2081"/>
                <a:gd name="T13" fmla="*/ 0 h 1769"/>
                <a:gd name="T14" fmla="*/ 0 w 2081"/>
                <a:gd name="T15" fmla="*/ 0 h 1769"/>
                <a:gd name="T16" fmla="*/ 0 w 2081"/>
                <a:gd name="T17" fmla="*/ 0 h 1769"/>
                <a:gd name="T18" fmla="*/ 0 w 2081"/>
                <a:gd name="T19" fmla="*/ 0 h 1769"/>
                <a:gd name="T20" fmla="*/ 0 w 2081"/>
                <a:gd name="T21" fmla="*/ 0 h 1769"/>
                <a:gd name="T22" fmla="*/ 0 w 2081"/>
                <a:gd name="T23" fmla="*/ 0 h 1769"/>
                <a:gd name="T24" fmla="*/ 0 w 2081"/>
                <a:gd name="T25" fmla="*/ 0 h 1769"/>
                <a:gd name="T26" fmla="*/ 0 w 2081"/>
                <a:gd name="T27" fmla="*/ 0 h 1769"/>
                <a:gd name="T28" fmla="*/ 0 w 2081"/>
                <a:gd name="T29" fmla="*/ 0 h 1769"/>
                <a:gd name="T30" fmla="*/ 0 w 2081"/>
                <a:gd name="T31" fmla="*/ 0 h 1769"/>
                <a:gd name="T32" fmla="*/ 0 w 2081"/>
                <a:gd name="T33" fmla="*/ 0 h 1769"/>
                <a:gd name="T34" fmla="*/ 0 w 2081"/>
                <a:gd name="T35" fmla="*/ 0 h 1769"/>
                <a:gd name="T36" fmla="*/ 0 w 2081"/>
                <a:gd name="T37" fmla="*/ 0 h 1769"/>
                <a:gd name="T38" fmla="*/ 0 w 2081"/>
                <a:gd name="T39" fmla="*/ 0 h 1769"/>
                <a:gd name="T40" fmla="*/ 0 w 2081"/>
                <a:gd name="T41" fmla="*/ 0 h 1769"/>
                <a:gd name="T42" fmla="*/ 0 w 2081"/>
                <a:gd name="T43" fmla="*/ 0 h 1769"/>
                <a:gd name="T44" fmla="*/ 0 w 2081"/>
                <a:gd name="T45" fmla="*/ 0 h 1769"/>
                <a:gd name="T46" fmla="*/ 0 w 2081"/>
                <a:gd name="T47" fmla="*/ 0 h 1769"/>
                <a:gd name="T48" fmla="*/ 0 w 2081"/>
                <a:gd name="T49" fmla="*/ 0 h 1769"/>
                <a:gd name="T50" fmla="*/ 0 w 2081"/>
                <a:gd name="T51" fmla="*/ 0 h 1769"/>
                <a:gd name="T52" fmla="*/ 0 w 2081"/>
                <a:gd name="T53" fmla="*/ 0 h 1769"/>
                <a:gd name="T54" fmla="*/ 0 w 2081"/>
                <a:gd name="T55" fmla="*/ 0 h 1769"/>
                <a:gd name="T56" fmla="*/ 0 w 2081"/>
                <a:gd name="T57" fmla="*/ 0 h 1769"/>
                <a:gd name="T58" fmla="*/ 0 w 2081"/>
                <a:gd name="T59" fmla="*/ 0 h 1769"/>
                <a:gd name="T60" fmla="*/ 0 w 2081"/>
                <a:gd name="T61" fmla="*/ 0 h 1769"/>
                <a:gd name="T62" fmla="*/ 0 w 2081"/>
                <a:gd name="T63" fmla="*/ 0 h 1769"/>
                <a:gd name="T64" fmla="*/ 0 w 2081"/>
                <a:gd name="T65" fmla="*/ 0 h 17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81"/>
                <a:gd name="T100" fmla="*/ 0 h 1769"/>
                <a:gd name="T101" fmla="*/ 2081 w 2081"/>
                <a:gd name="T102" fmla="*/ 1769 h 17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81" h="1769">
                  <a:moveTo>
                    <a:pt x="151" y="0"/>
                  </a:moveTo>
                  <a:lnTo>
                    <a:pt x="111" y="10"/>
                  </a:lnTo>
                  <a:lnTo>
                    <a:pt x="69" y="17"/>
                  </a:lnTo>
                  <a:lnTo>
                    <a:pt x="28" y="21"/>
                  </a:lnTo>
                  <a:lnTo>
                    <a:pt x="0" y="21"/>
                  </a:lnTo>
                  <a:lnTo>
                    <a:pt x="52" y="88"/>
                  </a:lnTo>
                  <a:lnTo>
                    <a:pt x="115" y="166"/>
                  </a:lnTo>
                  <a:lnTo>
                    <a:pt x="156" y="214"/>
                  </a:lnTo>
                  <a:lnTo>
                    <a:pt x="195" y="263"/>
                  </a:lnTo>
                  <a:lnTo>
                    <a:pt x="238" y="317"/>
                  </a:lnTo>
                  <a:lnTo>
                    <a:pt x="282" y="369"/>
                  </a:lnTo>
                  <a:lnTo>
                    <a:pt x="322" y="421"/>
                  </a:lnTo>
                  <a:lnTo>
                    <a:pt x="364" y="471"/>
                  </a:lnTo>
                  <a:lnTo>
                    <a:pt x="402" y="516"/>
                  </a:lnTo>
                  <a:lnTo>
                    <a:pt x="435" y="559"/>
                  </a:lnTo>
                  <a:lnTo>
                    <a:pt x="493" y="631"/>
                  </a:lnTo>
                  <a:lnTo>
                    <a:pt x="538" y="676"/>
                  </a:lnTo>
                  <a:lnTo>
                    <a:pt x="580" y="715"/>
                  </a:lnTo>
                  <a:lnTo>
                    <a:pt x="620" y="751"/>
                  </a:lnTo>
                  <a:lnTo>
                    <a:pt x="651" y="777"/>
                  </a:lnTo>
                  <a:lnTo>
                    <a:pt x="787" y="983"/>
                  </a:lnTo>
                  <a:lnTo>
                    <a:pt x="822" y="1028"/>
                  </a:lnTo>
                  <a:lnTo>
                    <a:pt x="856" y="1068"/>
                  </a:lnTo>
                  <a:lnTo>
                    <a:pt x="899" y="1115"/>
                  </a:lnTo>
                  <a:lnTo>
                    <a:pt x="951" y="1169"/>
                  </a:lnTo>
                  <a:lnTo>
                    <a:pt x="1004" y="1221"/>
                  </a:lnTo>
                  <a:lnTo>
                    <a:pt x="1061" y="1269"/>
                  </a:lnTo>
                  <a:lnTo>
                    <a:pt x="1103" y="1299"/>
                  </a:lnTo>
                  <a:lnTo>
                    <a:pt x="1150" y="1331"/>
                  </a:lnTo>
                  <a:lnTo>
                    <a:pt x="1202" y="1356"/>
                  </a:lnTo>
                  <a:lnTo>
                    <a:pt x="1258" y="1384"/>
                  </a:lnTo>
                  <a:lnTo>
                    <a:pt x="1317" y="1410"/>
                  </a:lnTo>
                  <a:lnTo>
                    <a:pt x="1371" y="1431"/>
                  </a:lnTo>
                  <a:lnTo>
                    <a:pt x="1414" y="1450"/>
                  </a:lnTo>
                  <a:lnTo>
                    <a:pt x="1450" y="1461"/>
                  </a:lnTo>
                  <a:lnTo>
                    <a:pt x="2081" y="1769"/>
                  </a:lnTo>
                  <a:lnTo>
                    <a:pt x="2052" y="1729"/>
                  </a:lnTo>
                  <a:lnTo>
                    <a:pt x="2015" y="1675"/>
                  </a:lnTo>
                  <a:lnTo>
                    <a:pt x="1966" y="1604"/>
                  </a:lnTo>
                  <a:lnTo>
                    <a:pt x="1938" y="1565"/>
                  </a:lnTo>
                  <a:lnTo>
                    <a:pt x="1905" y="1522"/>
                  </a:lnTo>
                  <a:lnTo>
                    <a:pt x="1875" y="1478"/>
                  </a:lnTo>
                  <a:lnTo>
                    <a:pt x="1840" y="1433"/>
                  </a:lnTo>
                  <a:lnTo>
                    <a:pt x="1804" y="1389"/>
                  </a:lnTo>
                  <a:lnTo>
                    <a:pt x="1769" y="1344"/>
                  </a:lnTo>
                  <a:lnTo>
                    <a:pt x="1734" y="1299"/>
                  </a:lnTo>
                  <a:lnTo>
                    <a:pt x="1680" y="1236"/>
                  </a:lnTo>
                  <a:lnTo>
                    <a:pt x="1615" y="1171"/>
                  </a:lnTo>
                  <a:lnTo>
                    <a:pt x="1563" y="1122"/>
                  </a:lnTo>
                  <a:lnTo>
                    <a:pt x="1501" y="1070"/>
                  </a:lnTo>
                  <a:lnTo>
                    <a:pt x="1438" y="1016"/>
                  </a:lnTo>
                  <a:lnTo>
                    <a:pt x="1371" y="962"/>
                  </a:lnTo>
                  <a:lnTo>
                    <a:pt x="1302" y="908"/>
                  </a:lnTo>
                  <a:lnTo>
                    <a:pt x="1234" y="854"/>
                  </a:lnTo>
                  <a:lnTo>
                    <a:pt x="1166" y="802"/>
                  </a:lnTo>
                  <a:lnTo>
                    <a:pt x="1101" y="756"/>
                  </a:lnTo>
                  <a:lnTo>
                    <a:pt x="1042" y="711"/>
                  </a:lnTo>
                  <a:lnTo>
                    <a:pt x="988" y="672"/>
                  </a:lnTo>
                  <a:lnTo>
                    <a:pt x="941" y="638"/>
                  </a:lnTo>
                  <a:lnTo>
                    <a:pt x="904" y="613"/>
                  </a:lnTo>
                  <a:lnTo>
                    <a:pt x="863" y="582"/>
                  </a:lnTo>
                  <a:lnTo>
                    <a:pt x="364" y="205"/>
                  </a:lnTo>
                  <a:lnTo>
                    <a:pt x="320" y="174"/>
                  </a:lnTo>
                  <a:lnTo>
                    <a:pt x="270" y="134"/>
                  </a:lnTo>
                  <a:lnTo>
                    <a:pt x="219" y="84"/>
                  </a:lnTo>
                  <a:lnTo>
                    <a:pt x="169" y="31"/>
                  </a:lnTo>
                  <a:lnTo>
                    <a:pt x="151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8" name="Freeform 275"/>
            <p:cNvSpPr>
              <a:spLocks/>
            </p:cNvSpPr>
            <p:nvPr/>
          </p:nvSpPr>
          <p:spPr bwMode="auto">
            <a:xfrm>
              <a:off x="2643" y="1475"/>
              <a:ext cx="91" cy="48"/>
            </a:xfrm>
            <a:custGeom>
              <a:avLst/>
              <a:gdLst>
                <a:gd name="T0" fmla="*/ 0 w 729"/>
                <a:gd name="T1" fmla="*/ 0 h 383"/>
                <a:gd name="T2" fmla="*/ 0 w 729"/>
                <a:gd name="T3" fmla="*/ 0 h 383"/>
                <a:gd name="T4" fmla="*/ 0 w 729"/>
                <a:gd name="T5" fmla="*/ 0 h 383"/>
                <a:gd name="T6" fmla="*/ 0 w 729"/>
                <a:gd name="T7" fmla="*/ 0 h 383"/>
                <a:gd name="T8" fmla="*/ 0 w 729"/>
                <a:gd name="T9" fmla="*/ 0 h 383"/>
                <a:gd name="T10" fmla="*/ 0 w 729"/>
                <a:gd name="T11" fmla="*/ 0 h 383"/>
                <a:gd name="T12" fmla="*/ 0 w 729"/>
                <a:gd name="T13" fmla="*/ 0 h 383"/>
                <a:gd name="T14" fmla="*/ 0 w 729"/>
                <a:gd name="T15" fmla="*/ 0 h 383"/>
                <a:gd name="T16" fmla="*/ 0 w 729"/>
                <a:gd name="T17" fmla="*/ 0 h 383"/>
                <a:gd name="T18" fmla="*/ 0 w 729"/>
                <a:gd name="T19" fmla="*/ 0 h 383"/>
                <a:gd name="T20" fmla="*/ 0 w 729"/>
                <a:gd name="T21" fmla="*/ 0 h 383"/>
                <a:gd name="T22" fmla="*/ 0 w 729"/>
                <a:gd name="T23" fmla="*/ 0 h 383"/>
                <a:gd name="T24" fmla="*/ 0 w 729"/>
                <a:gd name="T25" fmla="*/ 0 h 383"/>
                <a:gd name="T26" fmla="*/ 0 w 729"/>
                <a:gd name="T27" fmla="*/ 0 h 383"/>
                <a:gd name="T28" fmla="*/ 0 w 729"/>
                <a:gd name="T29" fmla="*/ 0 h 383"/>
                <a:gd name="T30" fmla="*/ 0 w 729"/>
                <a:gd name="T31" fmla="*/ 0 h 383"/>
                <a:gd name="T32" fmla="*/ 0 w 729"/>
                <a:gd name="T33" fmla="*/ 0 h 383"/>
                <a:gd name="T34" fmla="*/ 0 w 729"/>
                <a:gd name="T35" fmla="*/ 0 h 383"/>
                <a:gd name="T36" fmla="*/ 0 w 729"/>
                <a:gd name="T37" fmla="*/ 0 h 383"/>
                <a:gd name="T38" fmla="*/ 0 w 729"/>
                <a:gd name="T39" fmla="*/ 0 h 383"/>
                <a:gd name="T40" fmla="*/ 0 w 729"/>
                <a:gd name="T41" fmla="*/ 0 h 383"/>
                <a:gd name="T42" fmla="*/ 0 w 729"/>
                <a:gd name="T43" fmla="*/ 0 h 383"/>
                <a:gd name="T44" fmla="*/ 0 w 729"/>
                <a:gd name="T45" fmla="*/ 0 h 383"/>
                <a:gd name="T46" fmla="*/ 0 w 729"/>
                <a:gd name="T47" fmla="*/ 0 h 383"/>
                <a:gd name="T48" fmla="*/ 0 w 729"/>
                <a:gd name="T49" fmla="*/ 0 h 383"/>
                <a:gd name="T50" fmla="*/ 0 w 729"/>
                <a:gd name="T51" fmla="*/ 0 h 383"/>
                <a:gd name="T52" fmla="*/ 0 w 729"/>
                <a:gd name="T53" fmla="*/ 0 h 383"/>
                <a:gd name="T54" fmla="*/ 0 w 729"/>
                <a:gd name="T55" fmla="*/ 0 h 383"/>
                <a:gd name="T56" fmla="*/ 0 w 729"/>
                <a:gd name="T57" fmla="*/ 0 h 383"/>
                <a:gd name="T58" fmla="*/ 0 w 729"/>
                <a:gd name="T59" fmla="*/ 0 h 383"/>
                <a:gd name="T60" fmla="*/ 0 w 729"/>
                <a:gd name="T61" fmla="*/ 0 h 383"/>
                <a:gd name="T62" fmla="*/ 0 w 729"/>
                <a:gd name="T63" fmla="*/ 0 h 383"/>
                <a:gd name="T64" fmla="*/ 0 w 729"/>
                <a:gd name="T65" fmla="*/ 0 h 383"/>
                <a:gd name="T66" fmla="*/ 0 w 729"/>
                <a:gd name="T67" fmla="*/ 0 h 383"/>
                <a:gd name="T68" fmla="*/ 0 w 729"/>
                <a:gd name="T69" fmla="*/ 0 h 383"/>
                <a:gd name="T70" fmla="*/ 0 w 729"/>
                <a:gd name="T71" fmla="*/ 0 h 383"/>
                <a:gd name="T72" fmla="*/ 0 w 729"/>
                <a:gd name="T73" fmla="*/ 0 h 383"/>
                <a:gd name="T74" fmla="*/ 0 w 729"/>
                <a:gd name="T75" fmla="*/ 0 h 383"/>
                <a:gd name="T76" fmla="*/ 0 w 729"/>
                <a:gd name="T77" fmla="*/ 0 h 383"/>
                <a:gd name="T78" fmla="*/ 0 w 729"/>
                <a:gd name="T79" fmla="*/ 0 h 383"/>
                <a:gd name="T80" fmla="*/ 0 w 729"/>
                <a:gd name="T81" fmla="*/ 0 h 3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9"/>
                <a:gd name="T124" fmla="*/ 0 h 383"/>
                <a:gd name="T125" fmla="*/ 729 w 729"/>
                <a:gd name="T126" fmla="*/ 383 h 3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9" h="383">
                  <a:moveTo>
                    <a:pt x="635" y="0"/>
                  </a:moveTo>
                  <a:lnTo>
                    <a:pt x="595" y="26"/>
                  </a:lnTo>
                  <a:lnTo>
                    <a:pt x="536" y="52"/>
                  </a:lnTo>
                  <a:lnTo>
                    <a:pt x="473" y="66"/>
                  </a:lnTo>
                  <a:lnTo>
                    <a:pt x="406" y="70"/>
                  </a:lnTo>
                  <a:lnTo>
                    <a:pt x="337" y="68"/>
                  </a:lnTo>
                  <a:lnTo>
                    <a:pt x="268" y="61"/>
                  </a:lnTo>
                  <a:lnTo>
                    <a:pt x="201" y="50"/>
                  </a:lnTo>
                  <a:lnTo>
                    <a:pt x="126" y="31"/>
                  </a:lnTo>
                  <a:lnTo>
                    <a:pt x="89" y="37"/>
                  </a:lnTo>
                  <a:lnTo>
                    <a:pt x="47" y="50"/>
                  </a:lnTo>
                  <a:lnTo>
                    <a:pt x="7" y="61"/>
                  </a:lnTo>
                  <a:lnTo>
                    <a:pt x="0" y="104"/>
                  </a:lnTo>
                  <a:lnTo>
                    <a:pt x="4" y="148"/>
                  </a:lnTo>
                  <a:lnTo>
                    <a:pt x="7" y="188"/>
                  </a:lnTo>
                  <a:lnTo>
                    <a:pt x="4" y="230"/>
                  </a:lnTo>
                  <a:lnTo>
                    <a:pt x="41" y="270"/>
                  </a:lnTo>
                  <a:lnTo>
                    <a:pt x="82" y="303"/>
                  </a:lnTo>
                  <a:lnTo>
                    <a:pt x="106" y="340"/>
                  </a:lnTo>
                  <a:lnTo>
                    <a:pt x="126" y="383"/>
                  </a:lnTo>
                  <a:lnTo>
                    <a:pt x="166" y="383"/>
                  </a:lnTo>
                  <a:lnTo>
                    <a:pt x="211" y="383"/>
                  </a:lnTo>
                  <a:lnTo>
                    <a:pt x="257" y="383"/>
                  </a:lnTo>
                  <a:lnTo>
                    <a:pt x="288" y="383"/>
                  </a:lnTo>
                  <a:lnTo>
                    <a:pt x="331" y="381"/>
                  </a:lnTo>
                  <a:lnTo>
                    <a:pt x="378" y="371"/>
                  </a:lnTo>
                  <a:lnTo>
                    <a:pt x="434" y="357"/>
                  </a:lnTo>
                  <a:lnTo>
                    <a:pt x="499" y="340"/>
                  </a:lnTo>
                  <a:lnTo>
                    <a:pt x="570" y="324"/>
                  </a:lnTo>
                  <a:lnTo>
                    <a:pt x="640" y="308"/>
                  </a:lnTo>
                  <a:lnTo>
                    <a:pt x="677" y="301"/>
                  </a:lnTo>
                  <a:lnTo>
                    <a:pt x="729" y="286"/>
                  </a:lnTo>
                  <a:lnTo>
                    <a:pt x="692" y="305"/>
                  </a:lnTo>
                  <a:lnTo>
                    <a:pt x="729" y="286"/>
                  </a:lnTo>
                  <a:lnTo>
                    <a:pt x="729" y="242"/>
                  </a:lnTo>
                  <a:lnTo>
                    <a:pt x="729" y="190"/>
                  </a:lnTo>
                  <a:lnTo>
                    <a:pt x="729" y="145"/>
                  </a:lnTo>
                  <a:lnTo>
                    <a:pt x="724" y="106"/>
                  </a:lnTo>
                  <a:lnTo>
                    <a:pt x="709" y="59"/>
                  </a:lnTo>
                  <a:lnTo>
                    <a:pt x="661" y="14"/>
                  </a:lnTo>
                  <a:lnTo>
                    <a:pt x="635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799" name="Freeform 276"/>
            <p:cNvSpPr>
              <a:spLocks/>
            </p:cNvSpPr>
            <p:nvPr/>
          </p:nvSpPr>
          <p:spPr bwMode="auto">
            <a:xfrm>
              <a:off x="2194" y="1487"/>
              <a:ext cx="576" cy="797"/>
            </a:xfrm>
            <a:custGeom>
              <a:avLst/>
              <a:gdLst>
                <a:gd name="T0" fmla="*/ 0 w 4607"/>
                <a:gd name="T1" fmla="*/ 0 h 6379"/>
                <a:gd name="T2" fmla="*/ 0 w 4607"/>
                <a:gd name="T3" fmla="*/ 0 h 6379"/>
                <a:gd name="T4" fmla="*/ 0 w 4607"/>
                <a:gd name="T5" fmla="*/ 0 h 6379"/>
                <a:gd name="T6" fmla="*/ 0 w 4607"/>
                <a:gd name="T7" fmla="*/ 0 h 6379"/>
                <a:gd name="T8" fmla="*/ 0 w 4607"/>
                <a:gd name="T9" fmla="*/ 0 h 6379"/>
                <a:gd name="T10" fmla="*/ 0 w 4607"/>
                <a:gd name="T11" fmla="*/ 0 h 6379"/>
                <a:gd name="T12" fmla="*/ 0 w 4607"/>
                <a:gd name="T13" fmla="*/ 0 h 6379"/>
                <a:gd name="T14" fmla="*/ 0 w 4607"/>
                <a:gd name="T15" fmla="*/ 0 h 6379"/>
                <a:gd name="T16" fmla="*/ 0 w 4607"/>
                <a:gd name="T17" fmla="*/ 0 h 6379"/>
                <a:gd name="T18" fmla="*/ 0 w 4607"/>
                <a:gd name="T19" fmla="*/ 0 h 6379"/>
                <a:gd name="T20" fmla="*/ 0 w 4607"/>
                <a:gd name="T21" fmla="*/ 0 h 6379"/>
                <a:gd name="T22" fmla="*/ 0 w 4607"/>
                <a:gd name="T23" fmla="*/ 0 h 6379"/>
                <a:gd name="T24" fmla="*/ 0 w 4607"/>
                <a:gd name="T25" fmla="*/ 0 h 6379"/>
                <a:gd name="T26" fmla="*/ 0 w 4607"/>
                <a:gd name="T27" fmla="*/ 0 h 6379"/>
                <a:gd name="T28" fmla="*/ 0 w 4607"/>
                <a:gd name="T29" fmla="*/ 0 h 6379"/>
                <a:gd name="T30" fmla="*/ 0 w 4607"/>
                <a:gd name="T31" fmla="*/ 0 h 6379"/>
                <a:gd name="T32" fmla="*/ 0 w 4607"/>
                <a:gd name="T33" fmla="*/ 0 h 6379"/>
                <a:gd name="T34" fmla="*/ 0 w 4607"/>
                <a:gd name="T35" fmla="*/ 0 h 6379"/>
                <a:gd name="T36" fmla="*/ 0 w 4607"/>
                <a:gd name="T37" fmla="*/ 0 h 6379"/>
                <a:gd name="T38" fmla="*/ 0 w 4607"/>
                <a:gd name="T39" fmla="*/ 0 h 6379"/>
                <a:gd name="T40" fmla="*/ 0 w 4607"/>
                <a:gd name="T41" fmla="*/ 0 h 6379"/>
                <a:gd name="T42" fmla="*/ 0 w 4607"/>
                <a:gd name="T43" fmla="*/ 0 h 6379"/>
                <a:gd name="T44" fmla="*/ 0 w 4607"/>
                <a:gd name="T45" fmla="*/ 0 h 6379"/>
                <a:gd name="T46" fmla="*/ 0 w 4607"/>
                <a:gd name="T47" fmla="*/ 0 h 6379"/>
                <a:gd name="T48" fmla="*/ 0 w 4607"/>
                <a:gd name="T49" fmla="*/ 0 h 6379"/>
                <a:gd name="T50" fmla="*/ 0 w 4607"/>
                <a:gd name="T51" fmla="*/ 0 h 6379"/>
                <a:gd name="T52" fmla="*/ 0 w 4607"/>
                <a:gd name="T53" fmla="*/ 0 h 6379"/>
                <a:gd name="T54" fmla="*/ 0 w 4607"/>
                <a:gd name="T55" fmla="*/ 0 h 6379"/>
                <a:gd name="T56" fmla="*/ 0 w 4607"/>
                <a:gd name="T57" fmla="*/ 0 h 6379"/>
                <a:gd name="T58" fmla="*/ 0 w 4607"/>
                <a:gd name="T59" fmla="*/ 0 h 6379"/>
                <a:gd name="T60" fmla="*/ 0 w 4607"/>
                <a:gd name="T61" fmla="*/ 0 h 6379"/>
                <a:gd name="T62" fmla="*/ 0 w 4607"/>
                <a:gd name="T63" fmla="*/ 0 h 6379"/>
                <a:gd name="T64" fmla="*/ 0 w 4607"/>
                <a:gd name="T65" fmla="*/ 0 h 6379"/>
                <a:gd name="T66" fmla="*/ 0 w 4607"/>
                <a:gd name="T67" fmla="*/ 0 h 6379"/>
                <a:gd name="T68" fmla="*/ 0 w 4607"/>
                <a:gd name="T69" fmla="*/ 0 h 6379"/>
                <a:gd name="T70" fmla="*/ 0 w 4607"/>
                <a:gd name="T71" fmla="*/ 0 h 6379"/>
                <a:gd name="T72" fmla="*/ 0 w 4607"/>
                <a:gd name="T73" fmla="*/ 0 h 6379"/>
                <a:gd name="T74" fmla="*/ 0 w 4607"/>
                <a:gd name="T75" fmla="*/ 0 h 6379"/>
                <a:gd name="T76" fmla="*/ 0 w 4607"/>
                <a:gd name="T77" fmla="*/ 0 h 6379"/>
                <a:gd name="T78" fmla="*/ 0 w 4607"/>
                <a:gd name="T79" fmla="*/ 0 h 6379"/>
                <a:gd name="T80" fmla="*/ 0 w 4607"/>
                <a:gd name="T81" fmla="*/ 0 h 6379"/>
                <a:gd name="T82" fmla="*/ 0 w 4607"/>
                <a:gd name="T83" fmla="*/ 0 h 6379"/>
                <a:gd name="T84" fmla="*/ 0 w 4607"/>
                <a:gd name="T85" fmla="*/ 0 h 6379"/>
                <a:gd name="T86" fmla="*/ 0 w 4607"/>
                <a:gd name="T87" fmla="*/ 0 h 6379"/>
                <a:gd name="T88" fmla="*/ 0 w 4607"/>
                <a:gd name="T89" fmla="*/ 0 h 6379"/>
                <a:gd name="T90" fmla="*/ 0 w 4607"/>
                <a:gd name="T91" fmla="*/ 0 h 6379"/>
                <a:gd name="T92" fmla="*/ 0 w 4607"/>
                <a:gd name="T93" fmla="*/ 0 h 6379"/>
                <a:gd name="T94" fmla="*/ 0 w 4607"/>
                <a:gd name="T95" fmla="*/ 0 h 6379"/>
                <a:gd name="T96" fmla="*/ 0 w 4607"/>
                <a:gd name="T97" fmla="*/ 0 h 63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07"/>
                <a:gd name="T148" fmla="*/ 0 h 6379"/>
                <a:gd name="T149" fmla="*/ 4607 w 4607"/>
                <a:gd name="T150" fmla="*/ 6379 h 63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07" h="6379">
                  <a:moveTo>
                    <a:pt x="4320" y="0"/>
                  </a:moveTo>
                  <a:lnTo>
                    <a:pt x="4304" y="45"/>
                  </a:lnTo>
                  <a:lnTo>
                    <a:pt x="4300" y="92"/>
                  </a:lnTo>
                  <a:lnTo>
                    <a:pt x="4302" y="136"/>
                  </a:lnTo>
                  <a:lnTo>
                    <a:pt x="4320" y="190"/>
                  </a:lnTo>
                  <a:lnTo>
                    <a:pt x="4309" y="228"/>
                  </a:lnTo>
                  <a:lnTo>
                    <a:pt x="4313" y="275"/>
                  </a:lnTo>
                  <a:lnTo>
                    <a:pt x="4320" y="317"/>
                  </a:lnTo>
                  <a:lnTo>
                    <a:pt x="4341" y="367"/>
                  </a:lnTo>
                  <a:lnTo>
                    <a:pt x="4367" y="425"/>
                  </a:lnTo>
                  <a:lnTo>
                    <a:pt x="4386" y="474"/>
                  </a:lnTo>
                  <a:lnTo>
                    <a:pt x="4400" y="519"/>
                  </a:lnTo>
                  <a:lnTo>
                    <a:pt x="4410" y="558"/>
                  </a:lnTo>
                  <a:lnTo>
                    <a:pt x="4417" y="610"/>
                  </a:lnTo>
                  <a:lnTo>
                    <a:pt x="4417" y="666"/>
                  </a:lnTo>
                  <a:lnTo>
                    <a:pt x="4430" y="732"/>
                  </a:lnTo>
                  <a:lnTo>
                    <a:pt x="4440" y="772"/>
                  </a:lnTo>
                  <a:lnTo>
                    <a:pt x="4449" y="810"/>
                  </a:lnTo>
                  <a:lnTo>
                    <a:pt x="4460" y="850"/>
                  </a:lnTo>
                  <a:lnTo>
                    <a:pt x="4480" y="920"/>
                  </a:lnTo>
                  <a:lnTo>
                    <a:pt x="4494" y="990"/>
                  </a:lnTo>
                  <a:lnTo>
                    <a:pt x="4508" y="1059"/>
                  </a:lnTo>
                  <a:lnTo>
                    <a:pt x="4512" y="1124"/>
                  </a:lnTo>
                  <a:lnTo>
                    <a:pt x="4515" y="1189"/>
                  </a:lnTo>
                  <a:lnTo>
                    <a:pt x="4510" y="1239"/>
                  </a:lnTo>
                  <a:lnTo>
                    <a:pt x="4510" y="1288"/>
                  </a:lnTo>
                  <a:lnTo>
                    <a:pt x="4520" y="1345"/>
                  </a:lnTo>
                  <a:lnTo>
                    <a:pt x="4531" y="1401"/>
                  </a:lnTo>
                  <a:lnTo>
                    <a:pt x="4545" y="1455"/>
                  </a:lnTo>
                  <a:lnTo>
                    <a:pt x="4560" y="1513"/>
                  </a:lnTo>
                  <a:lnTo>
                    <a:pt x="4571" y="1574"/>
                  </a:lnTo>
                  <a:lnTo>
                    <a:pt x="4576" y="1645"/>
                  </a:lnTo>
                  <a:lnTo>
                    <a:pt x="4576" y="1684"/>
                  </a:lnTo>
                  <a:lnTo>
                    <a:pt x="4573" y="1745"/>
                  </a:lnTo>
                  <a:lnTo>
                    <a:pt x="4579" y="1783"/>
                  </a:lnTo>
                  <a:lnTo>
                    <a:pt x="4583" y="1837"/>
                  </a:lnTo>
                  <a:lnTo>
                    <a:pt x="4588" y="1879"/>
                  </a:lnTo>
                  <a:lnTo>
                    <a:pt x="4592" y="1929"/>
                  </a:lnTo>
                  <a:lnTo>
                    <a:pt x="4594" y="1985"/>
                  </a:lnTo>
                  <a:lnTo>
                    <a:pt x="4599" y="2046"/>
                  </a:lnTo>
                  <a:lnTo>
                    <a:pt x="4607" y="2128"/>
                  </a:lnTo>
                  <a:lnTo>
                    <a:pt x="4605" y="2173"/>
                  </a:lnTo>
                  <a:lnTo>
                    <a:pt x="4605" y="2236"/>
                  </a:lnTo>
                  <a:lnTo>
                    <a:pt x="4605" y="2307"/>
                  </a:lnTo>
                  <a:lnTo>
                    <a:pt x="4605" y="2344"/>
                  </a:lnTo>
                  <a:lnTo>
                    <a:pt x="4601" y="2384"/>
                  </a:lnTo>
                  <a:lnTo>
                    <a:pt x="4599" y="2426"/>
                  </a:lnTo>
                  <a:lnTo>
                    <a:pt x="4599" y="2469"/>
                  </a:lnTo>
                  <a:lnTo>
                    <a:pt x="4597" y="2513"/>
                  </a:lnTo>
                  <a:lnTo>
                    <a:pt x="4592" y="2560"/>
                  </a:lnTo>
                  <a:lnTo>
                    <a:pt x="4590" y="2609"/>
                  </a:lnTo>
                  <a:lnTo>
                    <a:pt x="4585" y="2661"/>
                  </a:lnTo>
                  <a:lnTo>
                    <a:pt x="4581" y="2714"/>
                  </a:lnTo>
                  <a:lnTo>
                    <a:pt x="4573" y="2796"/>
                  </a:lnTo>
                  <a:lnTo>
                    <a:pt x="4579" y="2848"/>
                  </a:lnTo>
                  <a:lnTo>
                    <a:pt x="4583" y="2886"/>
                  </a:lnTo>
                  <a:lnTo>
                    <a:pt x="4585" y="2926"/>
                  </a:lnTo>
                  <a:lnTo>
                    <a:pt x="4590" y="2966"/>
                  </a:lnTo>
                  <a:lnTo>
                    <a:pt x="4594" y="3005"/>
                  </a:lnTo>
                  <a:lnTo>
                    <a:pt x="4597" y="3045"/>
                  </a:lnTo>
                  <a:lnTo>
                    <a:pt x="4601" y="3088"/>
                  </a:lnTo>
                  <a:lnTo>
                    <a:pt x="4607" y="3116"/>
                  </a:lnTo>
                  <a:lnTo>
                    <a:pt x="4605" y="3155"/>
                  </a:lnTo>
                  <a:lnTo>
                    <a:pt x="4607" y="3202"/>
                  </a:lnTo>
                  <a:lnTo>
                    <a:pt x="4601" y="3252"/>
                  </a:lnTo>
                  <a:lnTo>
                    <a:pt x="4588" y="3289"/>
                  </a:lnTo>
                  <a:lnTo>
                    <a:pt x="4576" y="3334"/>
                  </a:lnTo>
                  <a:lnTo>
                    <a:pt x="4581" y="3373"/>
                  </a:lnTo>
                  <a:lnTo>
                    <a:pt x="4583" y="3414"/>
                  </a:lnTo>
                  <a:lnTo>
                    <a:pt x="4588" y="3458"/>
                  </a:lnTo>
                  <a:lnTo>
                    <a:pt x="4592" y="3503"/>
                  </a:lnTo>
                  <a:lnTo>
                    <a:pt x="4594" y="3550"/>
                  </a:lnTo>
                  <a:lnTo>
                    <a:pt x="4599" y="3596"/>
                  </a:lnTo>
                  <a:lnTo>
                    <a:pt x="4607" y="3656"/>
                  </a:lnTo>
                  <a:lnTo>
                    <a:pt x="4601" y="3695"/>
                  </a:lnTo>
                  <a:lnTo>
                    <a:pt x="4599" y="3747"/>
                  </a:lnTo>
                  <a:lnTo>
                    <a:pt x="4594" y="3801"/>
                  </a:lnTo>
                  <a:lnTo>
                    <a:pt x="4590" y="3855"/>
                  </a:lnTo>
                  <a:lnTo>
                    <a:pt x="4581" y="3909"/>
                  </a:lnTo>
                  <a:lnTo>
                    <a:pt x="4566" y="3967"/>
                  </a:lnTo>
                  <a:lnTo>
                    <a:pt x="4545" y="4026"/>
                  </a:lnTo>
                  <a:lnTo>
                    <a:pt x="4510" y="4101"/>
                  </a:lnTo>
                  <a:lnTo>
                    <a:pt x="4503" y="4150"/>
                  </a:lnTo>
                  <a:lnTo>
                    <a:pt x="4497" y="4206"/>
                  </a:lnTo>
                  <a:lnTo>
                    <a:pt x="4494" y="4247"/>
                  </a:lnTo>
                  <a:lnTo>
                    <a:pt x="4489" y="4292"/>
                  </a:lnTo>
                  <a:lnTo>
                    <a:pt x="4484" y="4335"/>
                  </a:lnTo>
                  <a:lnTo>
                    <a:pt x="4482" y="4383"/>
                  </a:lnTo>
                  <a:lnTo>
                    <a:pt x="4480" y="4418"/>
                  </a:lnTo>
                  <a:lnTo>
                    <a:pt x="4451" y="4488"/>
                  </a:lnTo>
                  <a:lnTo>
                    <a:pt x="4435" y="4532"/>
                  </a:lnTo>
                  <a:lnTo>
                    <a:pt x="4419" y="4580"/>
                  </a:lnTo>
                  <a:lnTo>
                    <a:pt x="4402" y="4625"/>
                  </a:lnTo>
                  <a:lnTo>
                    <a:pt x="4386" y="4671"/>
                  </a:lnTo>
                  <a:lnTo>
                    <a:pt x="4369" y="4716"/>
                  </a:lnTo>
                  <a:lnTo>
                    <a:pt x="4350" y="4763"/>
                  </a:lnTo>
                  <a:lnTo>
                    <a:pt x="4332" y="4809"/>
                  </a:lnTo>
                  <a:lnTo>
                    <a:pt x="4313" y="4856"/>
                  </a:lnTo>
                  <a:lnTo>
                    <a:pt x="4292" y="4904"/>
                  </a:lnTo>
                  <a:lnTo>
                    <a:pt x="4268" y="4952"/>
                  </a:lnTo>
                  <a:lnTo>
                    <a:pt x="4243" y="5002"/>
                  </a:lnTo>
                  <a:lnTo>
                    <a:pt x="4212" y="5051"/>
                  </a:lnTo>
                  <a:lnTo>
                    <a:pt x="4181" y="5103"/>
                  </a:lnTo>
                  <a:lnTo>
                    <a:pt x="4130" y="5180"/>
                  </a:lnTo>
                  <a:lnTo>
                    <a:pt x="4079" y="5232"/>
                  </a:lnTo>
                  <a:lnTo>
                    <a:pt x="4015" y="5297"/>
                  </a:lnTo>
                  <a:lnTo>
                    <a:pt x="3954" y="5358"/>
                  </a:lnTo>
                  <a:lnTo>
                    <a:pt x="3896" y="5419"/>
                  </a:lnTo>
                  <a:lnTo>
                    <a:pt x="3837" y="5478"/>
                  </a:lnTo>
                  <a:lnTo>
                    <a:pt x="3781" y="5535"/>
                  </a:lnTo>
                  <a:lnTo>
                    <a:pt x="3725" y="5591"/>
                  </a:lnTo>
                  <a:lnTo>
                    <a:pt x="3656" y="5659"/>
                  </a:lnTo>
                  <a:lnTo>
                    <a:pt x="3612" y="5691"/>
                  </a:lnTo>
                  <a:lnTo>
                    <a:pt x="3574" y="5717"/>
                  </a:lnTo>
                  <a:lnTo>
                    <a:pt x="3520" y="5758"/>
                  </a:lnTo>
                  <a:lnTo>
                    <a:pt x="3483" y="5780"/>
                  </a:lnTo>
                  <a:lnTo>
                    <a:pt x="3446" y="5804"/>
                  </a:lnTo>
                  <a:lnTo>
                    <a:pt x="3407" y="5823"/>
                  </a:lnTo>
                  <a:lnTo>
                    <a:pt x="3359" y="5840"/>
                  </a:lnTo>
                  <a:lnTo>
                    <a:pt x="3262" y="5881"/>
                  </a:lnTo>
                  <a:lnTo>
                    <a:pt x="3199" y="5907"/>
                  </a:lnTo>
                  <a:lnTo>
                    <a:pt x="3133" y="5931"/>
                  </a:lnTo>
                  <a:lnTo>
                    <a:pt x="3068" y="5952"/>
                  </a:lnTo>
                  <a:lnTo>
                    <a:pt x="3000" y="5973"/>
                  </a:lnTo>
                  <a:lnTo>
                    <a:pt x="2934" y="5989"/>
                  </a:lnTo>
                  <a:lnTo>
                    <a:pt x="2866" y="6003"/>
                  </a:lnTo>
                  <a:lnTo>
                    <a:pt x="2798" y="6015"/>
                  </a:lnTo>
                  <a:lnTo>
                    <a:pt x="2730" y="6020"/>
                  </a:lnTo>
                  <a:lnTo>
                    <a:pt x="2662" y="6024"/>
                  </a:lnTo>
                  <a:lnTo>
                    <a:pt x="2594" y="6022"/>
                  </a:lnTo>
                  <a:lnTo>
                    <a:pt x="2523" y="6015"/>
                  </a:lnTo>
                  <a:lnTo>
                    <a:pt x="2456" y="6001"/>
                  </a:lnTo>
                  <a:lnTo>
                    <a:pt x="2387" y="5985"/>
                  </a:lnTo>
                  <a:lnTo>
                    <a:pt x="2287" y="5944"/>
                  </a:lnTo>
                  <a:lnTo>
                    <a:pt x="2246" y="5940"/>
                  </a:lnTo>
                  <a:lnTo>
                    <a:pt x="2195" y="5931"/>
                  </a:lnTo>
                  <a:lnTo>
                    <a:pt x="2144" y="5924"/>
                  </a:lnTo>
                  <a:lnTo>
                    <a:pt x="2092" y="5914"/>
                  </a:lnTo>
                  <a:lnTo>
                    <a:pt x="2040" y="5907"/>
                  </a:lnTo>
                  <a:lnTo>
                    <a:pt x="1989" y="5901"/>
                  </a:lnTo>
                  <a:lnTo>
                    <a:pt x="1937" y="5894"/>
                  </a:lnTo>
                  <a:lnTo>
                    <a:pt x="1874" y="5881"/>
                  </a:lnTo>
                  <a:lnTo>
                    <a:pt x="1831" y="5860"/>
                  </a:lnTo>
                  <a:lnTo>
                    <a:pt x="1749" y="5818"/>
                  </a:lnTo>
                  <a:lnTo>
                    <a:pt x="1667" y="5778"/>
                  </a:lnTo>
                  <a:lnTo>
                    <a:pt x="1585" y="5736"/>
                  </a:lnTo>
                  <a:lnTo>
                    <a:pt x="1500" y="5696"/>
                  </a:lnTo>
                  <a:lnTo>
                    <a:pt x="1416" y="5656"/>
                  </a:lnTo>
                  <a:lnTo>
                    <a:pt x="1332" y="5614"/>
                  </a:lnTo>
                  <a:lnTo>
                    <a:pt x="1247" y="5572"/>
                  </a:lnTo>
                  <a:lnTo>
                    <a:pt x="1161" y="5529"/>
                  </a:lnTo>
                  <a:lnTo>
                    <a:pt x="1074" y="5483"/>
                  </a:lnTo>
                  <a:lnTo>
                    <a:pt x="987" y="5436"/>
                  </a:lnTo>
                  <a:lnTo>
                    <a:pt x="901" y="5386"/>
                  </a:lnTo>
                  <a:lnTo>
                    <a:pt x="813" y="5332"/>
                  </a:lnTo>
                  <a:lnTo>
                    <a:pt x="726" y="5276"/>
                  </a:lnTo>
                  <a:lnTo>
                    <a:pt x="638" y="5218"/>
                  </a:lnTo>
                  <a:lnTo>
                    <a:pt x="506" y="5119"/>
                  </a:lnTo>
                  <a:lnTo>
                    <a:pt x="458" y="5098"/>
                  </a:lnTo>
                  <a:lnTo>
                    <a:pt x="413" y="5070"/>
                  </a:lnTo>
                  <a:lnTo>
                    <a:pt x="358" y="5034"/>
                  </a:lnTo>
                  <a:lnTo>
                    <a:pt x="321" y="5009"/>
                  </a:lnTo>
                  <a:lnTo>
                    <a:pt x="281" y="4980"/>
                  </a:lnTo>
                  <a:lnTo>
                    <a:pt x="253" y="4960"/>
                  </a:lnTo>
                  <a:lnTo>
                    <a:pt x="209" y="4945"/>
                  </a:lnTo>
                  <a:lnTo>
                    <a:pt x="166" y="4901"/>
                  </a:lnTo>
                  <a:lnTo>
                    <a:pt x="138" y="4863"/>
                  </a:lnTo>
                  <a:lnTo>
                    <a:pt x="110" y="4826"/>
                  </a:lnTo>
                  <a:lnTo>
                    <a:pt x="63" y="4779"/>
                  </a:lnTo>
                  <a:lnTo>
                    <a:pt x="0" y="4768"/>
                  </a:lnTo>
                  <a:lnTo>
                    <a:pt x="2" y="4814"/>
                  </a:lnTo>
                  <a:lnTo>
                    <a:pt x="4" y="4868"/>
                  </a:lnTo>
                  <a:lnTo>
                    <a:pt x="9" y="4913"/>
                  </a:lnTo>
                  <a:lnTo>
                    <a:pt x="13" y="4955"/>
                  </a:lnTo>
                  <a:lnTo>
                    <a:pt x="19" y="5006"/>
                  </a:lnTo>
                  <a:lnTo>
                    <a:pt x="25" y="5053"/>
                  </a:lnTo>
                  <a:lnTo>
                    <a:pt x="30" y="5086"/>
                  </a:lnTo>
                  <a:lnTo>
                    <a:pt x="23" y="5124"/>
                  </a:lnTo>
                  <a:lnTo>
                    <a:pt x="58" y="5166"/>
                  </a:lnTo>
                  <a:lnTo>
                    <a:pt x="101" y="5194"/>
                  </a:lnTo>
                  <a:lnTo>
                    <a:pt x="127" y="5246"/>
                  </a:lnTo>
                  <a:lnTo>
                    <a:pt x="162" y="5342"/>
                  </a:lnTo>
                  <a:lnTo>
                    <a:pt x="185" y="5406"/>
                  </a:lnTo>
                  <a:lnTo>
                    <a:pt x="209" y="5469"/>
                  </a:lnTo>
                  <a:lnTo>
                    <a:pt x="231" y="5532"/>
                  </a:lnTo>
                  <a:lnTo>
                    <a:pt x="255" y="5596"/>
                  </a:lnTo>
                  <a:lnTo>
                    <a:pt x="281" y="5659"/>
                  </a:lnTo>
                  <a:lnTo>
                    <a:pt x="304" y="5722"/>
                  </a:lnTo>
                  <a:lnTo>
                    <a:pt x="328" y="5788"/>
                  </a:lnTo>
                  <a:lnTo>
                    <a:pt x="352" y="5851"/>
                  </a:lnTo>
                  <a:lnTo>
                    <a:pt x="375" y="5914"/>
                  </a:lnTo>
                  <a:lnTo>
                    <a:pt x="398" y="5978"/>
                  </a:lnTo>
                  <a:lnTo>
                    <a:pt x="422" y="6041"/>
                  </a:lnTo>
                  <a:lnTo>
                    <a:pt x="447" y="6104"/>
                  </a:lnTo>
                  <a:lnTo>
                    <a:pt x="471" y="6167"/>
                  </a:lnTo>
                  <a:lnTo>
                    <a:pt x="506" y="6262"/>
                  </a:lnTo>
                  <a:lnTo>
                    <a:pt x="516" y="6299"/>
                  </a:lnTo>
                  <a:lnTo>
                    <a:pt x="532" y="6339"/>
                  </a:lnTo>
                  <a:lnTo>
                    <a:pt x="560" y="6379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0" name="Freeform 277"/>
            <p:cNvSpPr>
              <a:spLocks/>
            </p:cNvSpPr>
            <p:nvPr/>
          </p:nvSpPr>
          <p:spPr bwMode="auto">
            <a:xfrm>
              <a:off x="2266" y="1484"/>
              <a:ext cx="579" cy="933"/>
            </a:xfrm>
            <a:custGeom>
              <a:avLst/>
              <a:gdLst>
                <a:gd name="T0" fmla="*/ 0 w 4639"/>
                <a:gd name="T1" fmla="*/ 0 h 7461"/>
                <a:gd name="T2" fmla="*/ 0 w 4639"/>
                <a:gd name="T3" fmla="*/ 0 h 7461"/>
                <a:gd name="T4" fmla="*/ 0 w 4639"/>
                <a:gd name="T5" fmla="*/ 0 h 7461"/>
                <a:gd name="T6" fmla="*/ 0 w 4639"/>
                <a:gd name="T7" fmla="*/ 0 h 7461"/>
                <a:gd name="T8" fmla="*/ 0 w 4639"/>
                <a:gd name="T9" fmla="*/ 0 h 7461"/>
                <a:gd name="T10" fmla="*/ 0 w 4639"/>
                <a:gd name="T11" fmla="*/ 0 h 7461"/>
                <a:gd name="T12" fmla="*/ 0 w 4639"/>
                <a:gd name="T13" fmla="*/ 0 h 7461"/>
                <a:gd name="T14" fmla="*/ 0 w 4639"/>
                <a:gd name="T15" fmla="*/ 0 h 7461"/>
                <a:gd name="T16" fmla="*/ 0 w 4639"/>
                <a:gd name="T17" fmla="*/ 0 h 7461"/>
                <a:gd name="T18" fmla="*/ 0 w 4639"/>
                <a:gd name="T19" fmla="*/ 0 h 7461"/>
                <a:gd name="T20" fmla="*/ 0 w 4639"/>
                <a:gd name="T21" fmla="*/ 0 h 7461"/>
                <a:gd name="T22" fmla="*/ 0 w 4639"/>
                <a:gd name="T23" fmla="*/ 0 h 7461"/>
                <a:gd name="T24" fmla="*/ 0 w 4639"/>
                <a:gd name="T25" fmla="*/ 0 h 7461"/>
                <a:gd name="T26" fmla="*/ 0 w 4639"/>
                <a:gd name="T27" fmla="*/ 0 h 7461"/>
                <a:gd name="T28" fmla="*/ 0 w 4639"/>
                <a:gd name="T29" fmla="*/ 0 h 7461"/>
                <a:gd name="T30" fmla="*/ 0 w 4639"/>
                <a:gd name="T31" fmla="*/ 0 h 7461"/>
                <a:gd name="T32" fmla="*/ 0 w 4639"/>
                <a:gd name="T33" fmla="*/ 0 h 7461"/>
                <a:gd name="T34" fmla="*/ 0 w 4639"/>
                <a:gd name="T35" fmla="*/ 0 h 7461"/>
                <a:gd name="T36" fmla="*/ 0 w 4639"/>
                <a:gd name="T37" fmla="*/ 0 h 7461"/>
                <a:gd name="T38" fmla="*/ 0 w 4639"/>
                <a:gd name="T39" fmla="*/ 0 h 7461"/>
                <a:gd name="T40" fmla="*/ 0 w 4639"/>
                <a:gd name="T41" fmla="*/ 0 h 7461"/>
                <a:gd name="T42" fmla="*/ 0 w 4639"/>
                <a:gd name="T43" fmla="*/ 0 h 7461"/>
                <a:gd name="T44" fmla="*/ 0 w 4639"/>
                <a:gd name="T45" fmla="*/ 0 h 7461"/>
                <a:gd name="T46" fmla="*/ 0 w 4639"/>
                <a:gd name="T47" fmla="*/ 0 h 7461"/>
                <a:gd name="T48" fmla="*/ 0 w 4639"/>
                <a:gd name="T49" fmla="*/ 0 h 7461"/>
                <a:gd name="T50" fmla="*/ 0 w 4639"/>
                <a:gd name="T51" fmla="*/ 0 h 7461"/>
                <a:gd name="T52" fmla="*/ 0 w 4639"/>
                <a:gd name="T53" fmla="*/ 0 h 7461"/>
                <a:gd name="T54" fmla="*/ 0 w 4639"/>
                <a:gd name="T55" fmla="*/ 0 h 7461"/>
                <a:gd name="T56" fmla="*/ 0 w 4639"/>
                <a:gd name="T57" fmla="*/ 0 h 7461"/>
                <a:gd name="T58" fmla="*/ 0 w 4639"/>
                <a:gd name="T59" fmla="*/ 0 h 7461"/>
                <a:gd name="T60" fmla="*/ 0 w 4639"/>
                <a:gd name="T61" fmla="*/ 0 h 7461"/>
                <a:gd name="T62" fmla="*/ 0 w 4639"/>
                <a:gd name="T63" fmla="*/ 0 h 7461"/>
                <a:gd name="T64" fmla="*/ 0 w 4639"/>
                <a:gd name="T65" fmla="*/ 0 h 7461"/>
                <a:gd name="T66" fmla="*/ 0 w 4639"/>
                <a:gd name="T67" fmla="*/ 0 h 7461"/>
                <a:gd name="T68" fmla="*/ 0 w 4639"/>
                <a:gd name="T69" fmla="*/ 0 h 7461"/>
                <a:gd name="T70" fmla="*/ 0 w 4639"/>
                <a:gd name="T71" fmla="*/ 0 h 7461"/>
                <a:gd name="T72" fmla="*/ 0 w 4639"/>
                <a:gd name="T73" fmla="*/ 0 h 7461"/>
                <a:gd name="T74" fmla="*/ 0 w 4639"/>
                <a:gd name="T75" fmla="*/ 0 h 7461"/>
                <a:gd name="T76" fmla="*/ 0 w 4639"/>
                <a:gd name="T77" fmla="*/ 0 h 7461"/>
                <a:gd name="T78" fmla="*/ 0 w 4639"/>
                <a:gd name="T79" fmla="*/ 0 h 7461"/>
                <a:gd name="T80" fmla="*/ 0 w 4639"/>
                <a:gd name="T81" fmla="*/ 0 h 7461"/>
                <a:gd name="T82" fmla="*/ 0 w 4639"/>
                <a:gd name="T83" fmla="*/ 0 h 7461"/>
                <a:gd name="T84" fmla="*/ 0 w 4639"/>
                <a:gd name="T85" fmla="*/ 0 h 7461"/>
                <a:gd name="T86" fmla="*/ 0 w 4639"/>
                <a:gd name="T87" fmla="*/ 0 h 7461"/>
                <a:gd name="T88" fmla="*/ 0 w 4639"/>
                <a:gd name="T89" fmla="*/ 0 h 7461"/>
                <a:gd name="T90" fmla="*/ 0 w 4639"/>
                <a:gd name="T91" fmla="*/ 0 h 7461"/>
                <a:gd name="T92" fmla="*/ 0 w 4639"/>
                <a:gd name="T93" fmla="*/ 0 h 7461"/>
                <a:gd name="T94" fmla="*/ 0 w 4639"/>
                <a:gd name="T95" fmla="*/ 0 h 7461"/>
                <a:gd name="T96" fmla="*/ 0 w 4639"/>
                <a:gd name="T97" fmla="*/ 0 h 7461"/>
                <a:gd name="T98" fmla="*/ 0 w 4639"/>
                <a:gd name="T99" fmla="*/ 0 h 7461"/>
                <a:gd name="T100" fmla="*/ 0 w 4639"/>
                <a:gd name="T101" fmla="*/ 0 h 7461"/>
                <a:gd name="T102" fmla="*/ 0 w 4639"/>
                <a:gd name="T103" fmla="*/ 0 h 7461"/>
                <a:gd name="T104" fmla="*/ 0 w 4639"/>
                <a:gd name="T105" fmla="*/ 0 h 7461"/>
                <a:gd name="T106" fmla="*/ 0 w 4639"/>
                <a:gd name="T107" fmla="*/ 0 h 7461"/>
                <a:gd name="T108" fmla="*/ 0 w 4639"/>
                <a:gd name="T109" fmla="*/ 0 h 7461"/>
                <a:gd name="T110" fmla="*/ 0 w 4639"/>
                <a:gd name="T111" fmla="*/ 0 h 7461"/>
                <a:gd name="T112" fmla="*/ 0 w 4639"/>
                <a:gd name="T113" fmla="*/ 0 h 7461"/>
                <a:gd name="T114" fmla="*/ 0 w 4639"/>
                <a:gd name="T115" fmla="*/ 0 h 7461"/>
                <a:gd name="T116" fmla="*/ 0 w 4639"/>
                <a:gd name="T117" fmla="*/ 0 h 7461"/>
                <a:gd name="T118" fmla="*/ 0 w 4639"/>
                <a:gd name="T119" fmla="*/ 0 h 7461"/>
                <a:gd name="T120" fmla="*/ 0 w 4639"/>
                <a:gd name="T121" fmla="*/ 0 h 74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39"/>
                <a:gd name="T184" fmla="*/ 0 h 7461"/>
                <a:gd name="T185" fmla="*/ 4639 w 4639"/>
                <a:gd name="T186" fmla="*/ 7461 h 74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39" h="7461">
                  <a:moveTo>
                    <a:pt x="0" y="6415"/>
                  </a:moveTo>
                  <a:lnTo>
                    <a:pt x="14" y="6452"/>
                  </a:lnTo>
                  <a:lnTo>
                    <a:pt x="33" y="6496"/>
                  </a:lnTo>
                  <a:lnTo>
                    <a:pt x="51" y="6537"/>
                  </a:lnTo>
                  <a:lnTo>
                    <a:pt x="82" y="6591"/>
                  </a:lnTo>
                  <a:lnTo>
                    <a:pt x="110" y="6638"/>
                  </a:lnTo>
                  <a:lnTo>
                    <a:pt x="141" y="6680"/>
                  </a:lnTo>
                  <a:lnTo>
                    <a:pt x="180" y="6715"/>
                  </a:lnTo>
                  <a:lnTo>
                    <a:pt x="227" y="6748"/>
                  </a:lnTo>
                  <a:lnTo>
                    <a:pt x="264" y="6783"/>
                  </a:lnTo>
                  <a:lnTo>
                    <a:pt x="297" y="6823"/>
                  </a:lnTo>
                  <a:lnTo>
                    <a:pt x="325" y="6865"/>
                  </a:lnTo>
                  <a:lnTo>
                    <a:pt x="349" y="6909"/>
                  </a:lnTo>
                  <a:lnTo>
                    <a:pt x="368" y="6954"/>
                  </a:lnTo>
                  <a:lnTo>
                    <a:pt x="385" y="7001"/>
                  </a:lnTo>
                  <a:lnTo>
                    <a:pt x="401" y="7045"/>
                  </a:lnTo>
                  <a:lnTo>
                    <a:pt x="415" y="7093"/>
                  </a:lnTo>
                  <a:lnTo>
                    <a:pt x="429" y="7138"/>
                  </a:lnTo>
                  <a:lnTo>
                    <a:pt x="443" y="7179"/>
                  </a:lnTo>
                  <a:lnTo>
                    <a:pt x="459" y="7220"/>
                  </a:lnTo>
                  <a:lnTo>
                    <a:pt x="476" y="7257"/>
                  </a:lnTo>
                  <a:lnTo>
                    <a:pt x="537" y="7334"/>
                  </a:lnTo>
                  <a:lnTo>
                    <a:pt x="582" y="7309"/>
                  </a:lnTo>
                  <a:lnTo>
                    <a:pt x="623" y="7276"/>
                  </a:lnTo>
                  <a:lnTo>
                    <a:pt x="668" y="7235"/>
                  </a:lnTo>
                  <a:lnTo>
                    <a:pt x="696" y="7207"/>
                  </a:lnTo>
                  <a:lnTo>
                    <a:pt x="738" y="7205"/>
                  </a:lnTo>
                  <a:lnTo>
                    <a:pt x="776" y="7224"/>
                  </a:lnTo>
                  <a:lnTo>
                    <a:pt x="822" y="7250"/>
                  </a:lnTo>
                  <a:lnTo>
                    <a:pt x="887" y="7268"/>
                  </a:lnTo>
                  <a:lnTo>
                    <a:pt x="938" y="7289"/>
                  </a:lnTo>
                  <a:lnTo>
                    <a:pt x="984" y="7306"/>
                  </a:lnTo>
                  <a:lnTo>
                    <a:pt x="1032" y="7322"/>
                  </a:lnTo>
                  <a:lnTo>
                    <a:pt x="1077" y="7337"/>
                  </a:lnTo>
                  <a:lnTo>
                    <a:pt x="1116" y="7350"/>
                  </a:lnTo>
                  <a:lnTo>
                    <a:pt x="1153" y="7360"/>
                  </a:lnTo>
                  <a:lnTo>
                    <a:pt x="1198" y="7372"/>
                  </a:lnTo>
                  <a:lnTo>
                    <a:pt x="1235" y="7384"/>
                  </a:lnTo>
                  <a:lnTo>
                    <a:pt x="1294" y="7393"/>
                  </a:lnTo>
                  <a:lnTo>
                    <a:pt x="1367" y="7404"/>
                  </a:lnTo>
                  <a:lnTo>
                    <a:pt x="1410" y="7409"/>
                  </a:lnTo>
                  <a:lnTo>
                    <a:pt x="1451" y="7417"/>
                  </a:lnTo>
                  <a:lnTo>
                    <a:pt x="1499" y="7423"/>
                  </a:lnTo>
                  <a:lnTo>
                    <a:pt x="1542" y="7428"/>
                  </a:lnTo>
                  <a:lnTo>
                    <a:pt x="1587" y="7435"/>
                  </a:lnTo>
                  <a:lnTo>
                    <a:pt x="1635" y="7443"/>
                  </a:lnTo>
                  <a:lnTo>
                    <a:pt x="1676" y="7447"/>
                  </a:lnTo>
                  <a:lnTo>
                    <a:pt x="1719" y="7454"/>
                  </a:lnTo>
                  <a:lnTo>
                    <a:pt x="1778" y="7461"/>
                  </a:lnTo>
                  <a:lnTo>
                    <a:pt x="1817" y="7461"/>
                  </a:lnTo>
                  <a:lnTo>
                    <a:pt x="1886" y="7461"/>
                  </a:lnTo>
                  <a:lnTo>
                    <a:pt x="1927" y="7458"/>
                  </a:lnTo>
                  <a:lnTo>
                    <a:pt x="1972" y="7456"/>
                  </a:lnTo>
                  <a:lnTo>
                    <a:pt x="2020" y="7452"/>
                  </a:lnTo>
                  <a:lnTo>
                    <a:pt x="2071" y="7443"/>
                  </a:lnTo>
                  <a:lnTo>
                    <a:pt x="2128" y="7430"/>
                  </a:lnTo>
                  <a:lnTo>
                    <a:pt x="2186" y="7414"/>
                  </a:lnTo>
                  <a:lnTo>
                    <a:pt x="2247" y="7391"/>
                  </a:lnTo>
                  <a:lnTo>
                    <a:pt x="2310" y="7363"/>
                  </a:lnTo>
                  <a:lnTo>
                    <a:pt x="2378" y="7330"/>
                  </a:lnTo>
                  <a:lnTo>
                    <a:pt x="2448" y="7287"/>
                  </a:lnTo>
                  <a:lnTo>
                    <a:pt x="2521" y="7238"/>
                  </a:lnTo>
                  <a:lnTo>
                    <a:pt x="2636" y="7144"/>
                  </a:lnTo>
                  <a:lnTo>
                    <a:pt x="2681" y="7107"/>
                  </a:lnTo>
                  <a:lnTo>
                    <a:pt x="2774" y="7030"/>
                  </a:lnTo>
                  <a:lnTo>
                    <a:pt x="2868" y="6950"/>
                  </a:lnTo>
                  <a:lnTo>
                    <a:pt x="2962" y="6868"/>
                  </a:lnTo>
                  <a:lnTo>
                    <a:pt x="3056" y="6781"/>
                  </a:lnTo>
                  <a:lnTo>
                    <a:pt x="3150" y="6694"/>
                  </a:lnTo>
                  <a:lnTo>
                    <a:pt x="3244" y="6602"/>
                  </a:lnTo>
                  <a:lnTo>
                    <a:pt x="3337" y="6511"/>
                  </a:lnTo>
                  <a:lnTo>
                    <a:pt x="3431" y="6415"/>
                  </a:lnTo>
                  <a:lnTo>
                    <a:pt x="3525" y="6318"/>
                  </a:lnTo>
                  <a:lnTo>
                    <a:pt x="3616" y="6219"/>
                  </a:lnTo>
                  <a:lnTo>
                    <a:pt x="3708" y="6122"/>
                  </a:lnTo>
                  <a:lnTo>
                    <a:pt x="3797" y="6018"/>
                  </a:lnTo>
                  <a:lnTo>
                    <a:pt x="3884" y="5914"/>
                  </a:lnTo>
                  <a:lnTo>
                    <a:pt x="3970" y="5812"/>
                  </a:lnTo>
                  <a:lnTo>
                    <a:pt x="4100" y="5650"/>
                  </a:lnTo>
                  <a:lnTo>
                    <a:pt x="4123" y="5598"/>
                  </a:lnTo>
                  <a:lnTo>
                    <a:pt x="4147" y="5556"/>
                  </a:lnTo>
                  <a:lnTo>
                    <a:pt x="4171" y="5512"/>
                  </a:lnTo>
                  <a:lnTo>
                    <a:pt x="4191" y="5469"/>
                  </a:lnTo>
                  <a:lnTo>
                    <a:pt x="4210" y="5432"/>
                  </a:lnTo>
                  <a:lnTo>
                    <a:pt x="4236" y="5366"/>
                  </a:lnTo>
                  <a:lnTo>
                    <a:pt x="4252" y="5321"/>
                  </a:lnTo>
                  <a:lnTo>
                    <a:pt x="4269" y="5284"/>
                  </a:lnTo>
                  <a:lnTo>
                    <a:pt x="4290" y="5237"/>
                  </a:lnTo>
                  <a:lnTo>
                    <a:pt x="4303" y="5190"/>
                  </a:lnTo>
                  <a:lnTo>
                    <a:pt x="4320" y="5148"/>
                  </a:lnTo>
                  <a:lnTo>
                    <a:pt x="4337" y="5099"/>
                  </a:lnTo>
                  <a:lnTo>
                    <a:pt x="4355" y="5045"/>
                  </a:lnTo>
                  <a:lnTo>
                    <a:pt x="4377" y="4984"/>
                  </a:lnTo>
                  <a:lnTo>
                    <a:pt x="4398" y="4923"/>
                  </a:lnTo>
                  <a:lnTo>
                    <a:pt x="4422" y="4857"/>
                  </a:lnTo>
                  <a:lnTo>
                    <a:pt x="4442" y="4794"/>
                  </a:lnTo>
                  <a:lnTo>
                    <a:pt x="4463" y="4733"/>
                  </a:lnTo>
                  <a:lnTo>
                    <a:pt x="4482" y="4674"/>
                  </a:lnTo>
                  <a:lnTo>
                    <a:pt x="4500" y="4620"/>
                  </a:lnTo>
                  <a:lnTo>
                    <a:pt x="4515" y="4573"/>
                  </a:lnTo>
                  <a:lnTo>
                    <a:pt x="4528" y="4533"/>
                  </a:lnTo>
                  <a:lnTo>
                    <a:pt x="4543" y="4474"/>
                  </a:lnTo>
                  <a:lnTo>
                    <a:pt x="4550" y="4374"/>
                  </a:lnTo>
                  <a:lnTo>
                    <a:pt x="4558" y="4305"/>
                  </a:lnTo>
                  <a:lnTo>
                    <a:pt x="4564" y="4240"/>
                  </a:lnTo>
                  <a:lnTo>
                    <a:pt x="4569" y="4172"/>
                  </a:lnTo>
                  <a:lnTo>
                    <a:pt x="4576" y="4104"/>
                  </a:lnTo>
                  <a:lnTo>
                    <a:pt x="4580" y="4035"/>
                  </a:lnTo>
                  <a:lnTo>
                    <a:pt x="4588" y="3968"/>
                  </a:lnTo>
                  <a:lnTo>
                    <a:pt x="4593" y="3903"/>
                  </a:lnTo>
                  <a:lnTo>
                    <a:pt x="4599" y="3834"/>
                  </a:lnTo>
                  <a:lnTo>
                    <a:pt x="4604" y="3766"/>
                  </a:lnTo>
                  <a:lnTo>
                    <a:pt x="4611" y="3698"/>
                  </a:lnTo>
                  <a:lnTo>
                    <a:pt x="4616" y="3630"/>
                  </a:lnTo>
                  <a:lnTo>
                    <a:pt x="4623" y="3564"/>
                  </a:lnTo>
                  <a:lnTo>
                    <a:pt x="4630" y="3496"/>
                  </a:lnTo>
                  <a:lnTo>
                    <a:pt x="4639" y="3393"/>
                  </a:lnTo>
                  <a:lnTo>
                    <a:pt x="4639" y="3351"/>
                  </a:lnTo>
                  <a:lnTo>
                    <a:pt x="4639" y="3293"/>
                  </a:lnTo>
                  <a:lnTo>
                    <a:pt x="4639" y="3233"/>
                  </a:lnTo>
                  <a:lnTo>
                    <a:pt x="4639" y="3172"/>
                  </a:lnTo>
                  <a:lnTo>
                    <a:pt x="4639" y="3114"/>
                  </a:lnTo>
                  <a:lnTo>
                    <a:pt x="4639" y="3058"/>
                  </a:lnTo>
                  <a:lnTo>
                    <a:pt x="4639" y="3006"/>
                  </a:lnTo>
                  <a:lnTo>
                    <a:pt x="4639" y="2950"/>
                  </a:lnTo>
                  <a:lnTo>
                    <a:pt x="4636" y="2908"/>
                  </a:lnTo>
                  <a:lnTo>
                    <a:pt x="4634" y="2820"/>
                  </a:lnTo>
                  <a:lnTo>
                    <a:pt x="4630" y="2733"/>
                  </a:lnTo>
                  <a:lnTo>
                    <a:pt x="4627" y="2647"/>
                  </a:lnTo>
                  <a:lnTo>
                    <a:pt x="4623" y="2560"/>
                  </a:lnTo>
                  <a:lnTo>
                    <a:pt x="4618" y="2474"/>
                  </a:lnTo>
                  <a:lnTo>
                    <a:pt x="4614" y="2389"/>
                  </a:lnTo>
                  <a:lnTo>
                    <a:pt x="4608" y="2303"/>
                  </a:lnTo>
                  <a:lnTo>
                    <a:pt x="4606" y="2218"/>
                  </a:lnTo>
                  <a:lnTo>
                    <a:pt x="4602" y="2131"/>
                  </a:lnTo>
                  <a:lnTo>
                    <a:pt x="4599" y="2046"/>
                  </a:lnTo>
                  <a:lnTo>
                    <a:pt x="4599" y="1962"/>
                  </a:lnTo>
                  <a:lnTo>
                    <a:pt x="4597" y="1877"/>
                  </a:lnTo>
                  <a:lnTo>
                    <a:pt x="4597" y="1793"/>
                  </a:lnTo>
                  <a:lnTo>
                    <a:pt x="4599" y="1708"/>
                  </a:lnTo>
                  <a:lnTo>
                    <a:pt x="4606" y="1580"/>
                  </a:lnTo>
                  <a:lnTo>
                    <a:pt x="4597" y="1535"/>
                  </a:lnTo>
                  <a:lnTo>
                    <a:pt x="4590" y="1496"/>
                  </a:lnTo>
                  <a:lnTo>
                    <a:pt x="4586" y="1451"/>
                  </a:lnTo>
                  <a:lnTo>
                    <a:pt x="4578" y="1408"/>
                  </a:lnTo>
                  <a:lnTo>
                    <a:pt x="4571" y="1371"/>
                  </a:lnTo>
                  <a:lnTo>
                    <a:pt x="4562" y="1324"/>
                  </a:lnTo>
                  <a:lnTo>
                    <a:pt x="4550" y="1284"/>
                  </a:lnTo>
                  <a:lnTo>
                    <a:pt x="4548" y="1247"/>
                  </a:lnTo>
                  <a:lnTo>
                    <a:pt x="4548" y="1200"/>
                  </a:lnTo>
                  <a:lnTo>
                    <a:pt x="4548" y="1153"/>
                  </a:lnTo>
                  <a:lnTo>
                    <a:pt x="4543" y="1105"/>
                  </a:lnTo>
                  <a:lnTo>
                    <a:pt x="4541" y="1047"/>
                  </a:lnTo>
                  <a:lnTo>
                    <a:pt x="4536" y="1005"/>
                  </a:lnTo>
                  <a:lnTo>
                    <a:pt x="4528" y="960"/>
                  </a:lnTo>
                  <a:lnTo>
                    <a:pt x="4519" y="916"/>
                  </a:lnTo>
                  <a:lnTo>
                    <a:pt x="4508" y="871"/>
                  </a:lnTo>
                  <a:lnTo>
                    <a:pt x="4496" y="826"/>
                  </a:lnTo>
                  <a:lnTo>
                    <a:pt x="4482" y="782"/>
                  </a:lnTo>
                  <a:lnTo>
                    <a:pt x="4470" y="737"/>
                  </a:lnTo>
                  <a:lnTo>
                    <a:pt x="4456" y="696"/>
                  </a:lnTo>
                  <a:lnTo>
                    <a:pt x="4442" y="657"/>
                  </a:lnTo>
                  <a:lnTo>
                    <a:pt x="4428" y="620"/>
                  </a:lnTo>
                  <a:lnTo>
                    <a:pt x="4405" y="557"/>
                  </a:lnTo>
                  <a:lnTo>
                    <a:pt x="4383" y="501"/>
                  </a:lnTo>
                  <a:lnTo>
                    <a:pt x="4374" y="461"/>
                  </a:lnTo>
                  <a:lnTo>
                    <a:pt x="4362" y="411"/>
                  </a:lnTo>
                  <a:lnTo>
                    <a:pt x="4357" y="374"/>
                  </a:lnTo>
                  <a:lnTo>
                    <a:pt x="4353" y="331"/>
                  </a:lnTo>
                  <a:lnTo>
                    <a:pt x="4351" y="283"/>
                  </a:lnTo>
                  <a:lnTo>
                    <a:pt x="4351" y="229"/>
                  </a:lnTo>
                  <a:lnTo>
                    <a:pt x="4353" y="149"/>
                  </a:lnTo>
                  <a:lnTo>
                    <a:pt x="4311" y="153"/>
                  </a:lnTo>
                  <a:lnTo>
                    <a:pt x="4264" y="144"/>
                  </a:lnTo>
                  <a:lnTo>
                    <a:pt x="4221" y="118"/>
                  </a:lnTo>
                  <a:lnTo>
                    <a:pt x="4184" y="85"/>
                  </a:lnTo>
                  <a:lnTo>
                    <a:pt x="4149" y="45"/>
                  </a:lnTo>
                  <a:lnTo>
                    <a:pt x="4083" y="17"/>
                  </a:lnTo>
                  <a:lnTo>
                    <a:pt x="4024" y="8"/>
                  </a:lnTo>
                  <a:lnTo>
                    <a:pt x="3973" y="4"/>
                  </a:lnTo>
                  <a:lnTo>
                    <a:pt x="3927" y="0"/>
                  </a:lnTo>
                  <a:lnTo>
                    <a:pt x="3881" y="0"/>
                  </a:lnTo>
                  <a:lnTo>
                    <a:pt x="3842" y="6"/>
                  </a:lnTo>
                  <a:lnTo>
                    <a:pt x="3799" y="13"/>
                  </a:lnTo>
                  <a:lnTo>
                    <a:pt x="3748" y="24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1" name="Freeform 278"/>
            <p:cNvSpPr>
              <a:spLocks/>
            </p:cNvSpPr>
            <p:nvPr/>
          </p:nvSpPr>
          <p:spPr bwMode="auto">
            <a:xfrm>
              <a:off x="2126" y="1658"/>
              <a:ext cx="71" cy="219"/>
            </a:xfrm>
            <a:custGeom>
              <a:avLst/>
              <a:gdLst>
                <a:gd name="T0" fmla="*/ 0 w 570"/>
                <a:gd name="T1" fmla="*/ 0 h 1748"/>
                <a:gd name="T2" fmla="*/ 0 w 570"/>
                <a:gd name="T3" fmla="*/ 0 h 1748"/>
                <a:gd name="T4" fmla="*/ 0 w 570"/>
                <a:gd name="T5" fmla="*/ 0 h 1748"/>
                <a:gd name="T6" fmla="*/ 0 w 570"/>
                <a:gd name="T7" fmla="*/ 0 h 1748"/>
                <a:gd name="T8" fmla="*/ 0 w 570"/>
                <a:gd name="T9" fmla="*/ 0 h 1748"/>
                <a:gd name="T10" fmla="*/ 0 w 570"/>
                <a:gd name="T11" fmla="*/ 0 h 1748"/>
                <a:gd name="T12" fmla="*/ 0 w 570"/>
                <a:gd name="T13" fmla="*/ 0 h 1748"/>
                <a:gd name="T14" fmla="*/ 0 w 570"/>
                <a:gd name="T15" fmla="*/ 0 h 1748"/>
                <a:gd name="T16" fmla="*/ 0 w 570"/>
                <a:gd name="T17" fmla="*/ 0 h 1748"/>
                <a:gd name="T18" fmla="*/ 0 w 570"/>
                <a:gd name="T19" fmla="*/ 0 h 1748"/>
                <a:gd name="T20" fmla="*/ 0 w 570"/>
                <a:gd name="T21" fmla="*/ 0 h 1748"/>
                <a:gd name="T22" fmla="*/ 0 w 570"/>
                <a:gd name="T23" fmla="*/ 0 h 1748"/>
                <a:gd name="T24" fmla="*/ 0 w 570"/>
                <a:gd name="T25" fmla="*/ 0 h 1748"/>
                <a:gd name="T26" fmla="*/ 0 w 570"/>
                <a:gd name="T27" fmla="*/ 0 h 1748"/>
                <a:gd name="T28" fmla="*/ 0 w 570"/>
                <a:gd name="T29" fmla="*/ 0 h 1748"/>
                <a:gd name="T30" fmla="*/ 0 w 570"/>
                <a:gd name="T31" fmla="*/ 0 h 1748"/>
                <a:gd name="T32" fmla="*/ 0 w 570"/>
                <a:gd name="T33" fmla="*/ 0 h 1748"/>
                <a:gd name="T34" fmla="*/ 0 w 570"/>
                <a:gd name="T35" fmla="*/ 0 h 1748"/>
                <a:gd name="T36" fmla="*/ 0 w 570"/>
                <a:gd name="T37" fmla="*/ 0 h 1748"/>
                <a:gd name="T38" fmla="*/ 0 w 570"/>
                <a:gd name="T39" fmla="*/ 0 h 1748"/>
                <a:gd name="T40" fmla="*/ 0 w 570"/>
                <a:gd name="T41" fmla="*/ 0 h 1748"/>
                <a:gd name="T42" fmla="*/ 0 w 570"/>
                <a:gd name="T43" fmla="*/ 0 h 1748"/>
                <a:gd name="T44" fmla="*/ 0 w 570"/>
                <a:gd name="T45" fmla="*/ 0 h 1748"/>
                <a:gd name="T46" fmla="*/ 0 w 570"/>
                <a:gd name="T47" fmla="*/ 0 h 1748"/>
                <a:gd name="T48" fmla="*/ 0 w 570"/>
                <a:gd name="T49" fmla="*/ 0 h 1748"/>
                <a:gd name="T50" fmla="*/ 0 w 570"/>
                <a:gd name="T51" fmla="*/ 0 h 1748"/>
                <a:gd name="T52" fmla="*/ 0 w 570"/>
                <a:gd name="T53" fmla="*/ 0 h 1748"/>
                <a:gd name="T54" fmla="*/ 0 w 570"/>
                <a:gd name="T55" fmla="*/ 0 h 1748"/>
                <a:gd name="T56" fmla="*/ 0 w 570"/>
                <a:gd name="T57" fmla="*/ 0 h 1748"/>
                <a:gd name="T58" fmla="*/ 0 w 570"/>
                <a:gd name="T59" fmla="*/ 0 h 1748"/>
                <a:gd name="T60" fmla="*/ 0 w 570"/>
                <a:gd name="T61" fmla="*/ 0 h 1748"/>
                <a:gd name="T62" fmla="*/ 0 w 570"/>
                <a:gd name="T63" fmla="*/ 0 h 1748"/>
                <a:gd name="T64" fmla="*/ 0 w 570"/>
                <a:gd name="T65" fmla="*/ 0 h 1748"/>
                <a:gd name="T66" fmla="*/ 0 w 570"/>
                <a:gd name="T67" fmla="*/ 0 h 1748"/>
                <a:gd name="T68" fmla="*/ 0 w 570"/>
                <a:gd name="T69" fmla="*/ 0 h 1748"/>
                <a:gd name="T70" fmla="*/ 0 w 570"/>
                <a:gd name="T71" fmla="*/ 0 h 1748"/>
                <a:gd name="T72" fmla="*/ 0 w 570"/>
                <a:gd name="T73" fmla="*/ 0 h 1748"/>
                <a:gd name="T74" fmla="*/ 0 w 570"/>
                <a:gd name="T75" fmla="*/ 0 h 1748"/>
                <a:gd name="T76" fmla="*/ 0 w 570"/>
                <a:gd name="T77" fmla="*/ 0 h 1748"/>
                <a:gd name="T78" fmla="*/ 0 w 570"/>
                <a:gd name="T79" fmla="*/ 0 h 1748"/>
                <a:gd name="T80" fmla="*/ 0 w 570"/>
                <a:gd name="T81" fmla="*/ 0 h 1748"/>
                <a:gd name="T82" fmla="*/ 0 w 570"/>
                <a:gd name="T83" fmla="*/ 0 h 1748"/>
                <a:gd name="T84" fmla="*/ 0 w 570"/>
                <a:gd name="T85" fmla="*/ 0 h 1748"/>
                <a:gd name="T86" fmla="*/ 0 w 570"/>
                <a:gd name="T87" fmla="*/ 0 h 1748"/>
                <a:gd name="T88" fmla="*/ 0 w 570"/>
                <a:gd name="T89" fmla="*/ 0 h 1748"/>
                <a:gd name="T90" fmla="*/ 0 w 570"/>
                <a:gd name="T91" fmla="*/ 0 h 1748"/>
                <a:gd name="T92" fmla="*/ 0 w 570"/>
                <a:gd name="T93" fmla="*/ 0 h 1748"/>
                <a:gd name="T94" fmla="*/ 0 w 570"/>
                <a:gd name="T95" fmla="*/ 0 h 1748"/>
                <a:gd name="T96" fmla="*/ 0 w 570"/>
                <a:gd name="T97" fmla="*/ 0 h 1748"/>
                <a:gd name="T98" fmla="*/ 0 w 570"/>
                <a:gd name="T99" fmla="*/ 0 h 1748"/>
                <a:gd name="T100" fmla="*/ 0 w 570"/>
                <a:gd name="T101" fmla="*/ 0 h 1748"/>
                <a:gd name="T102" fmla="*/ 0 w 570"/>
                <a:gd name="T103" fmla="*/ 0 h 1748"/>
                <a:gd name="T104" fmla="*/ 0 w 570"/>
                <a:gd name="T105" fmla="*/ 0 h 1748"/>
                <a:gd name="T106" fmla="*/ 0 w 570"/>
                <a:gd name="T107" fmla="*/ 0 h 1748"/>
                <a:gd name="T108" fmla="*/ 0 w 570"/>
                <a:gd name="T109" fmla="*/ 0 h 1748"/>
                <a:gd name="T110" fmla="*/ 0 w 570"/>
                <a:gd name="T111" fmla="*/ 0 h 1748"/>
                <a:gd name="T112" fmla="*/ 0 w 570"/>
                <a:gd name="T113" fmla="*/ 0 h 1748"/>
                <a:gd name="T114" fmla="*/ 0 w 570"/>
                <a:gd name="T115" fmla="*/ 0 h 1748"/>
                <a:gd name="T116" fmla="*/ 0 w 570"/>
                <a:gd name="T117" fmla="*/ 0 h 17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0"/>
                <a:gd name="T178" fmla="*/ 0 h 1748"/>
                <a:gd name="T179" fmla="*/ 570 w 570"/>
                <a:gd name="T180" fmla="*/ 1748 h 174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0" h="1748">
                  <a:moveTo>
                    <a:pt x="97" y="286"/>
                  </a:moveTo>
                  <a:lnTo>
                    <a:pt x="80" y="340"/>
                  </a:lnTo>
                  <a:lnTo>
                    <a:pt x="69" y="383"/>
                  </a:lnTo>
                  <a:lnTo>
                    <a:pt x="56" y="429"/>
                  </a:lnTo>
                  <a:lnTo>
                    <a:pt x="45" y="476"/>
                  </a:lnTo>
                  <a:lnTo>
                    <a:pt x="33" y="526"/>
                  </a:lnTo>
                  <a:lnTo>
                    <a:pt x="21" y="577"/>
                  </a:lnTo>
                  <a:lnTo>
                    <a:pt x="8" y="629"/>
                  </a:lnTo>
                  <a:lnTo>
                    <a:pt x="0" y="666"/>
                  </a:lnTo>
                  <a:lnTo>
                    <a:pt x="24" y="706"/>
                  </a:lnTo>
                  <a:lnTo>
                    <a:pt x="30" y="746"/>
                  </a:lnTo>
                  <a:lnTo>
                    <a:pt x="33" y="788"/>
                  </a:lnTo>
                  <a:lnTo>
                    <a:pt x="41" y="835"/>
                  </a:lnTo>
                  <a:lnTo>
                    <a:pt x="66" y="889"/>
                  </a:lnTo>
                  <a:lnTo>
                    <a:pt x="127" y="965"/>
                  </a:lnTo>
                  <a:lnTo>
                    <a:pt x="164" y="1019"/>
                  </a:lnTo>
                  <a:lnTo>
                    <a:pt x="199" y="1069"/>
                  </a:lnTo>
                  <a:lnTo>
                    <a:pt x="231" y="1123"/>
                  </a:lnTo>
                  <a:lnTo>
                    <a:pt x="261" y="1177"/>
                  </a:lnTo>
                  <a:lnTo>
                    <a:pt x="287" y="1233"/>
                  </a:lnTo>
                  <a:lnTo>
                    <a:pt x="315" y="1287"/>
                  </a:lnTo>
                  <a:lnTo>
                    <a:pt x="341" y="1344"/>
                  </a:lnTo>
                  <a:lnTo>
                    <a:pt x="367" y="1400"/>
                  </a:lnTo>
                  <a:lnTo>
                    <a:pt x="395" y="1456"/>
                  </a:lnTo>
                  <a:lnTo>
                    <a:pt x="420" y="1510"/>
                  </a:lnTo>
                  <a:lnTo>
                    <a:pt x="451" y="1564"/>
                  </a:lnTo>
                  <a:lnTo>
                    <a:pt x="482" y="1618"/>
                  </a:lnTo>
                  <a:lnTo>
                    <a:pt x="514" y="1672"/>
                  </a:lnTo>
                  <a:lnTo>
                    <a:pt x="570" y="1748"/>
                  </a:lnTo>
                  <a:lnTo>
                    <a:pt x="568" y="1703"/>
                  </a:lnTo>
                  <a:lnTo>
                    <a:pt x="564" y="1614"/>
                  </a:lnTo>
                  <a:lnTo>
                    <a:pt x="558" y="1527"/>
                  </a:lnTo>
                  <a:lnTo>
                    <a:pt x="551" y="1438"/>
                  </a:lnTo>
                  <a:lnTo>
                    <a:pt x="545" y="1352"/>
                  </a:lnTo>
                  <a:lnTo>
                    <a:pt x="538" y="1265"/>
                  </a:lnTo>
                  <a:lnTo>
                    <a:pt x="525" y="1177"/>
                  </a:lnTo>
                  <a:lnTo>
                    <a:pt x="516" y="1091"/>
                  </a:lnTo>
                  <a:lnTo>
                    <a:pt x="505" y="1006"/>
                  </a:lnTo>
                  <a:lnTo>
                    <a:pt x="491" y="922"/>
                  </a:lnTo>
                  <a:lnTo>
                    <a:pt x="477" y="837"/>
                  </a:lnTo>
                  <a:lnTo>
                    <a:pt x="462" y="753"/>
                  </a:lnTo>
                  <a:lnTo>
                    <a:pt x="446" y="671"/>
                  </a:lnTo>
                  <a:lnTo>
                    <a:pt x="428" y="586"/>
                  </a:lnTo>
                  <a:lnTo>
                    <a:pt x="408" y="504"/>
                  </a:lnTo>
                  <a:lnTo>
                    <a:pt x="380" y="381"/>
                  </a:lnTo>
                  <a:lnTo>
                    <a:pt x="369" y="342"/>
                  </a:lnTo>
                  <a:lnTo>
                    <a:pt x="352" y="293"/>
                  </a:lnTo>
                  <a:lnTo>
                    <a:pt x="335" y="242"/>
                  </a:lnTo>
                  <a:lnTo>
                    <a:pt x="320" y="193"/>
                  </a:lnTo>
                  <a:lnTo>
                    <a:pt x="303" y="143"/>
                  </a:lnTo>
                  <a:lnTo>
                    <a:pt x="287" y="96"/>
                  </a:lnTo>
                  <a:lnTo>
                    <a:pt x="272" y="52"/>
                  </a:lnTo>
                  <a:lnTo>
                    <a:pt x="253" y="0"/>
                  </a:lnTo>
                  <a:lnTo>
                    <a:pt x="233" y="54"/>
                  </a:lnTo>
                  <a:lnTo>
                    <a:pt x="216" y="94"/>
                  </a:lnTo>
                  <a:lnTo>
                    <a:pt x="199" y="132"/>
                  </a:lnTo>
                  <a:lnTo>
                    <a:pt x="171" y="183"/>
                  </a:lnTo>
                  <a:lnTo>
                    <a:pt x="138" y="230"/>
                  </a:lnTo>
                  <a:lnTo>
                    <a:pt x="97" y="286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2" name="Freeform 279"/>
            <p:cNvSpPr>
              <a:spLocks/>
            </p:cNvSpPr>
            <p:nvPr/>
          </p:nvSpPr>
          <p:spPr bwMode="auto">
            <a:xfrm>
              <a:off x="2572" y="1706"/>
              <a:ext cx="198" cy="103"/>
            </a:xfrm>
            <a:custGeom>
              <a:avLst/>
              <a:gdLst>
                <a:gd name="T0" fmla="*/ 0 w 1587"/>
                <a:gd name="T1" fmla="*/ 0 h 824"/>
                <a:gd name="T2" fmla="*/ 0 w 1587"/>
                <a:gd name="T3" fmla="*/ 0 h 824"/>
                <a:gd name="T4" fmla="*/ 0 w 1587"/>
                <a:gd name="T5" fmla="*/ 0 h 824"/>
                <a:gd name="T6" fmla="*/ 0 w 1587"/>
                <a:gd name="T7" fmla="*/ 0 h 824"/>
                <a:gd name="T8" fmla="*/ 0 w 1587"/>
                <a:gd name="T9" fmla="*/ 0 h 824"/>
                <a:gd name="T10" fmla="*/ 0 w 1587"/>
                <a:gd name="T11" fmla="*/ 0 h 824"/>
                <a:gd name="T12" fmla="*/ 0 w 1587"/>
                <a:gd name="T13" fmla="*/ 0 h 824"/>
                <a:gd name="T14" fmla="*/ 0 w 1587"/>
                <a:gd name="T15" fmla="*/ 0 h 824"/>
                <a:gd name="T16" fmla="*/ 0 w 1587"/>
                <a:gd name="T17" fmla="*/ 0 h 824"/>
                <a:gd name="T18" fmla="*/ 0 w 1587"/>
                <a:gd name="T19" fmla="*/ 0 h 824"/>
                <a:gd name="T20" fmla="*/ 0 w 1587"/>
                <a:gd name="T21" fmla="*/ 0 h 824"/>
                <a:gd name="T22" fmla="*/ 0 w 1587"/>
                <a:gd name="T23" fmla="*/ 0 h 824"/>
                <a:gd name="T24" fmla="*/ 0 w 1587"/>
                <a:gd name="T25" fmla="*/ 0 h 824"/>
                <a:gd name="T26" fmla="*/ 0 w 1587"/>
                <a:gd name="T27" fmla="*/ 0 h 824"/>
                <a:gd name="T28" fmla="*/ 0 w 1587"/>
                <a:gd name="T29" fmla="*/ 0 h 824"/>
                <a:gd name="T30" fmla="*/ 0 w 1587"/>
                <a:gd name="T31" fmla="*/ 0 h 824"/>
                <a:gd name="T32" fmla="*/ 0 w 1587"/>
                <a:gd name="T33" fmla="*/ 0 h 824"/>
                <a:gd name="T34" fmla="*/ 0 w 1587"/>
                <a:gd name="T35" fmla="*/ 0 h 824"/>
                <a:gd name="T36" fmla="*/ 0 w 1587"/>
                <a:gd name="T37" fmla="*/ 0 h 824"/>
                <a:gd name="T38" fmla="*/ 0 w 1587"/>
                <a:gd name="T39" fmla="*/ 0 h 824"/>
                <a:gd name="T40" fmla="*/ 0 w 1587"/>
                <a:gd name="T41" fmla="*/ 0 h 824"/>
                <a:gd name="T42" fmla="*/ 0 w 1587"/>
                <a:gd name="T43" fmla="*/ 0 h 824"/>
                <a:gd name="T44" fmla="*/ 0 w 1587"/>
                <a:gd name="T45" fmla="*/ 0 h 824"/>
                <a:gd name="T46" fmla="*/ 0 w 1587"/>
                <a:gd name="T47" fmla="*/ 0 h 824"/>
                <a:gd name="T48" fmla="*/ 0 w 1587"/>
                <a:gd name="T49" fmla="*/ 0 h 824"/>
                <a:gd name="T50" fmla="*/ 0 w 1587"/>
                <a:gd name="T51" fmla="*/ 0 h 824"/>
                <a:gd name="T52" fmla="*/ 0 w 1587"/>
                <a:gd name="T53" fmla="*/ 0 h 824"/>
                <a:gd name="T54" fmla="*/ 0 w 1587"/>
                <a:gd name="T55" fmla="*/ 0 h 824"/>
                <a:gd name="T56" fmla="*/ 0 w 1587"/>
                <a:gd name="T57" fmla="*/ 0 h 824"/>
                <a:gd name="T58" fmla="*/ 0 w 1587"/>
                <a:gd name="T59" fmla="*/ 0 h 824"/>
                <a:gd name="T60" fmla="*/ 0 w 1587"/>
                <a:gd name="T61" fmla="*/ 0 h 824"/>
                <a:gd name="T62" fmla="*/ 0 w 1587"/>
                <a:gd name="T63" fmla="*/ 0 h 824"/>
                <a:gd name="T64" fmla="*/ 0 w 1587"/>
                <a:gd name="T65" fmla="*/ 0 h 824"/>
                <a:gd name="T66" fmla="*/ 0 w 1587"/>
                <a:gd name="T67" fmla="*/ 0 h 824"/>
                <a:gd name="T68" fmla="*/ 0 w 1587"/>
                <a:gd name="T69" fmla="*/ 0 h 8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87"/>
                <a:gd name="T106" fmla="*/ 0 h 824"/>
                <a:gd name="T107" fmla="*/ 1587 w 1587"/>
                <a:gd name="T108" fmla="*/ 824 h 82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87" h="824">
                  <a:moveTo>
                    <a:pt x="1556" y="0"/>
                  </a:moveTo>
                  <a:lnTo>
                    <a:pt x="1518" y="28"/>
                  </a:lnTo>
                  <a:lnTo>
                    <a:pt x="1479" y="46"/>
                  </a:lnTo>
                  <a:lnTo>
                    <a:pt x="1440" y="56"/>
                  </a:lnTo>
                  <a:lnTo>
                    <a:pt x="1397" y="69"/>
                  </a:lnTo>
                  <a:lnTo>
                    <a:pt x="1366" y="95"/>
                  </a:lnTo>
                  <a:lnTo>
                    <a:pt x="1323" y="95"/>
                  </a:lnTo>
                  <a:lnTo>
                    <a:pt x="1241" y="91"/>
                  </a:lnTo>
                  <a:lnTo>
                    <a:pt x="1161" y="86"/>
                  </a:lnTo>
                  <a:lnTo>
                    <a:pt x="1079" y="81"/>
                  </a:lnTo>
                  <a:lnTo>
                    <a:pt x="999" y="76"/>
                  </a:lnTo>
                  <a:lnTo>
                    <a:pt x="921" y="74"/>
                  </a:lnTo>
                  <a:lnTo>
                    <a:pt x="841" y="69"/>
                  </a:lnTo>
                  <a:lnTo>
                    <a:pt x="761" y="65"/>
                  </a:lnTo>
                  <a:lnTo>
                    <a:pt x="683" y="63"/>
                  </a:lnTo>
                  <a:lnTo>
                    <a:pt x="606" y="58"/>
                  </a:lnTo>
                  <a:lnTo>
                    <a:pt x="530" y="52"/>
                  </a:lnTo>
                  <a:lnTo>
                    <a:pt x="454" y="50"/>
                  </a:lnTo>
                  <a:lnTo>
                    <a:pt x="378" y="46"/>
                  </a:lnTo>
                  <a:lnTo>
                    <a:pt x="305" y="41"/>
                  </a:lnTo>
                  <a:lnTo>
                    <a:pt x="233" y="37"/>
                  </a:lnTo>
                  <a:lnTo>
                    <a:pt x="128" y="30"/>
                  </a:lnTo>
                  <a:lnTo>
                    <a:pt x="137" y="67"/>
                  </a:lnTo>
                  <a:lnTo>
                    <a:pt x="147" y="104"/>
                  </a:lnTo>
                  <a:lnTo>
                    <a:pt x="156" y="142"/>
                  </a:lnTo>
                  <a:lnTo>
                    <a:pt x="165" y="182"/>
                  </a:lnTo>
                  <a:lnTo>
                    <a:pt x="61" y="250"/>
                  </a:lnTo>
                  <a:lnTo>
                    <a:pt x="156" y="387"/>
                  </a:lnTo>
                  <a:lnTo>
                    <a:pt x="33" y="459"/>
                  </a:lnTo>
                  <a:lnTo>
                    <a:pt x="113" y="604"/>
                  </a:lnTo>
                  <a:lnTo>
                    <a:pt x="5" y="668"/>
                  </a:lnTo>
                  <a:lnTo>
                    <a:pt x="76" y="759"/>
                  </a:lnTo>
                  <a:lnTo>
                    <a:pt x="33" y="785"/>
                  </a:lnTo>
                  <a:lnTo>
                    <a:pt x="0" y="824"/>
                  </a:lnTo>
                  <a:lnTo>
                    <a:pt x="93" y="813"/>
                  </a:lnTo>
                  <a:lnTo>
                    <a:pt x="153" y="806"/>
                  </a:lnTo>
                  <a:lnTo>
                    <a:pt x="214" y="798"/>
                  </a:lnTo>
                  <a:lnTo>
                    <a:pt x="273" y="792"/>
                  </a:lnTo>
                  <a:lnTo>
                    <a:pt x="333" y="783"/>
                  </a:lnTo>
                  <a:lnTo>
                    <a:pt x="392" y="776"/>
                  </a:lnTo>
                  <a:lnTo>
                    <a:pt x="452" y="766"/>
                  </a:lnTo>
                  <a:lnTo>
                    <a:pt x="508" y="757"/>
                  </a:lnTo>
                  <a:lnTo>
                    <a:pt x="566" y="746"/>
                  </a:lnTo>
                  <a:lnTo>
                    <a:pt x="623" y="733"/>
                  </a:lnTo>
                  <a:lnTo>
                    <a:pt x="679" y="720"/>
                  </a:lnTo>
                  <a:lnTo>
                    <a:pt x="733" y="705"/>
                  </a:lnTo>
                  <a:lnTo>
                    <a:pt x="787" y="686"/>
                  </a:lnTo>
                  <a:lnTo>
                    <a:pt x="841" y="668"/>
                  </a:lnTo>
                  <a:lnTo>
                    <a:pt x="921" y="635"/>
                  </a:lnTo>
                  <a:lnTo>
                    <a:pt x="986" y="623"/>
                  </a:lnTo>
                  <a:lnTo>
                    <a:pt x="1031" y="614"/>
                  </a:lnTo>
                  <a:lnTo>
                    <a:pt x="1073" y="599"/>
                  </a:lnTo>
                  <a:lnTo>
                    <a:pt x="1118" y="586"/>
                  </a:lnTo>
                  <a:lnTo>
                    <a:pt x="1157" y="569"/>
                  </a:lnTo>
                  <a:lnTo>
                    <a:pt x="1200" y="553"/>
                  </a:lnTo>
                  <a:lnTo>
                    <a:pt x="1241" y="536"/>
                  </a:lnTo>
                  <a:lnTo>
                    <a:pt x="1282" y="517"/>
                  </a:lnTo>
                  <a:lnTo>
                    <a:pt x="1321" y="499"/>
                  </a:lnTo>
                  <a:lnTo>
                    <a:pt x="1362" y="480"/>
                  </a:lnTo>
                  <a:lnTo>
                    <a:pt x="1403" y="461"/>
                  </a:lnTo>
                  <a:lnTo>
                    <a:pt x="1443" y="443"/>
                  </a:lnTo>
                  <a:lnTo>
                    <a:pt x="1483" y="424"/>
                  </a:lnTo>
                  <a:lnTo>
                    <a:pt x="1523" y="405"/>
                  </a:lnTo>
                  <a:lnTo>
                    <a:pt x="1587" y="379"/>
                  </a:lnTo>
                  <a:lnTo>
                    <a:pt x="1585" y="327"/>
                  </a:lnTo>
                  <a:lnTo>
                    <a:pt x="1579" y="264"/>
                  </a:lnTo>
                  <a:lnTo>
                    <a:pt x="1574" y="208"/>
                  </a:lnTo>
                  <a:lnTo>
                    <a:pt x="1570" y="154"/>
                  </a:lnTo>
                  <a:lnTo>
                    <a:pt x="1568" y="110"/>
                  </a:lnTo>
                  <a:lnTo>
                    <a:pt x="1563" y="69"/>
                  </a:lnTo>
                  <a:lnTo>
                    <a:pt x="1556" y="2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3" name="Freeform 280"/>
            <p:cNvSpPr>
              <a:spLocks/>
            </p:cNvSpPr>
            <p:nvPr/>
          </p:nvSpPr>
          <p:spPr bwMode="auto">
            <a:xfrm>
              <a:off x="2384" y="1706"/>
              <a:ext cx="119" cy="167"/>
            </a:xfrm>
            <a:custGeom>
              <a:avLst/>
              <a:gdLst>
                <a:gd name="T0" fmla="*/ 0 w 947"/>
                <a:gd name="T1" fmla="*/ 0 h 1334"/>
                <a:gd name="T2" fmla="*/ 0 w 947"/>
                <a:gd name="T3" fmla="*/ 0 h 1334"/>
                <a:gd name="T4" fmla="*/ 0 w 947"/>
                <a:gd name="T5" fmla="*/ 0 h 1334"/>
                <a:gd name="T6" fmla="*/ 0 w 947"/>
                <a:gd name="T7" fmla="*/ 0 h 1334"/>
                <a:gd name="T8" fmla="*/ 0 w 947"/>
                <a:gd name="T9" fmla="*/ 0 h 1334"/>
                <a:gd name="T10" fmla="*/ 0 w 947"/>
                <a:gd name="T11" fmla="*/ 0 h 1334"/>
                <a:gd name="T12" fmla="*/ 0 w 947"/>
                <a:gd name="T13" fmla="*/ 0 h 1334"/>
                <a:gd name="T14" fmla="*/ 0 w 947"/>
                <a:gd name="T15" fmla="*/ 0 h 1334"/>
                <a:gd name="T16" fmla="*/ 0 w 947"/>
                <a:gd name="T17" fmla="*/ 0 h 1334"/>
                <a:gd name="T18" fmla="*/ 0 w 947"/>
                <a:gd name="T19" fmla="*/ 0 h 1334"/>
                <a:gd name="T20" fmla="*/ 0 w 947"/>
                <a:gd name="T21" fmla="*/ 0 h 1334"/>
                <a:gd name="T22" fmla="*/ 0 w 947"/>
                <a:gd name="T23" fmla="*/ 0 h 1334"/>
                <a:gd name="T24" fmla="*/ 0 w 947"/>
                <a:gd name="T25" fmla="*/ 0 h 1334"/>
                <a:gd name="T26" fmla="*/ 0 w 947"/>
                <a:gd name="T27" fmla="*/ 0 h 1334"/>
                <a:gd name="T28" fmla="*/ 0 w 947"/>
                <a:gd name="T29" fmla="*/ 0 h 1334"/>
                <a:gd name="T30" fmla="*/ 0 w 947"/>
                <a:gd name="T31" fmla="*/ 0 h 1334"/>
                <a:gd name="T32" fmla="*/ 0 w 947"/>
                <a:gd name="T33" fmla="*/ 0 h 1334"/>
                <a:gd name="T34" fmla="*/ 0 w 947"/>
                <a:gd name="T35" fmla="*/ 0 h 1334"/>
                <a:gd name="T36" fmla="*/ 0 w 947"/>
                <a:gd name="T37" fmla="*/ 0 h 1334"/>
                <a:gd name="T38" fmla="*/ 0 w 947"/>
                <a:gd name="T39" fmla="*/ 0 h 1334"/>
                <a:gd name="T40" fmla="*/ 0 w 947"/>
                <a:gd name="T41" fmla="*/ 0 h 1334"/>
                <a:gd name="T42" fmla="*/ 0 w 947"/>
                <a:gd name="T43" fmla="*/ 0 h 1334"/>
                <a:gd name="T44" fmla="*/ 0 w 947"/>
                <a:gd name="T45" fmla="*/ 0 h 1334"/>
                <a:gd name="T46" fmla="*/ 0 w 947"/>
                <a:gd name="T47" fmla="*/ 0 h 1334"/>
                <a:gd name="T48" fmla="*/ 0 w 947"/>
                <a:gd name="T49" fmla="*/ 0 h 1334"/>
                <a:gd name="T50" fmla="*/ 0 w 947"/>
                <a:gd name="T51" fmla="*/ 0 h 1334"/>
                <a:gd name="T52" fmla="*/ 0 w 947"/>
                <a:gd name="T53" fmla="*/ 0 h 1334"/>
                <a:gd name="T54" fmla="*/ 0 w 947"/>
                <a:gd name="T55" fmla="*/ 0 h 1334"/>
                <a:gd name="T56" fmla="*/ 0 w 947"/>
                <a:gd name="T57" fmla="*/ 0 h 1334"/>
                <a:gd name="T58" fmla="*/ 0 w 947"/>
                <a:gd name="T59" fmla="*/ 0 h 1334"/>
                <a:gd name="T60" fmla="*/ 0 w 947"/>
                <a:gd name="T61" fmla="*/ 0 h 1334"/>
                <a:gd name="T62" fmla="*/ 0 w 947"/>
                <a:gd name="T63" fmla="*/ 0 h 1334"/>
                <a:gd name="T64" fmla="*/ 0 w 947"/>
                <a:gd name="T65" fmla="*/ 0 h 1334"/>
                <a:gd name="T66" fmla="*/ 0 w 947"/>
                <a:gd name="T67" fmla="*/ 0 h 1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7"/>
                <a:gd name="T103" fmla="*/ 0 h 1334"/>
                <a:gd name="T104" fmla="*/ 947 w 947"/>
                <a:gd name="T105" fmla="*/ 1334 h 1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7" h="1334">
                  <a:moveTo>
                    <a:pt x="322" y="0"/>
                  </a:moveTo>
                  <a:lnTo>
                    <a:pt x="305" y="52"/>
                  </a:lnTo>
                  <a:lnTo>
                    <a:pt x="296" y="119"/>
                  </a:lnTo>
                  <a:lnTo>
                    <a:pt x="293" y="184"/>
                  </a:lnTo>
                  <a:lnTo>
                    <a:pt x="300" y="245"/>
                  </a:lnTo>
                  <a:lnTo>
                    <a:pt x="309" y="304"/>
                  </a:lnTo>
                  <a:lnTo>
                    <a:pt x="322" y="358"/>
                  </a:lnTo>
                  <a:lnTo>
                    <a:pt x="335" y="411"/>
                  </a:lnTo>
                  <a:lnTo>
                    <a:pt x="350" y="476"/>
                  </a:lnTo>
                  <a:lnTo>
                    <a:pt x="342" y="536"/>
                  </a:lnTo>
                  <a:lnTo>
                    <a:pt x="319" y="595"/>
                  </a:lnTo>
                  <a:lnTo>
                    <a:pt x="283" y="638"/>
                  </a:lnTo>
                  <a:lnTo>
                    <a:pt x="239" y="668"/>
                  </a:lnTo>
                  <a:lnTo>
                    <a:pt x="185" y="692"/>
                  </a:lnTo>
                  <a:lnTo>
                    <a:pt x="129" y="710"/>
                  </a:lnTo>
                  <a:lnTo>
                    <a:pt x="71" y="731"/>
                  </a:lnTo>
                  <a:lnTo>
                    <a:pt x="2" y="764"/>
                  </a:lnTo>
                  <a:lnTo>
                    <a:pt x="2" y="806"/>
                  </a:lnTo>
                  <a:lnTo>
                    <a:pt x="0" y="846"/>
                  </a:lnTo>
                  <a:lnTo>
                    <a:pt x="0" y="884"/>
                  </a:lnTo>
                  <a:lnTo>
                    <a:pt x="14" y="930"/>
                  </a:lnTo>
                  <a:lnTo>
                    <a:pt x="37" y="968"/>
                  </a:lnTo>
                  <a:lnTo>
                    <a:pt x="49" y="1025"/>
                  </a:lnTo>
                  <a:lnTo>
                    <a:pt x="61" y="1079"/>
                  </a:lnTo>
                  <a:lnTo>
                    <a:pt x="73" y="1133"/>
                  </a:lnTo>
                  <a:lnTo>
                    <a:pt x="84" y="1181"/>
                  </a:lnTo>
                  <a:lnTo>
                    <a:pt x="97" y="1228"/>
                  </a:lnTo>
                  <a:lnTo>
                    <a:pt x="108" y="1271"/>
                  </a:lnTo>
                  <a:lnTo>
                    <a:pt x="121" y="1308"/>
                  </a:lnTo>
                  <a:lnTo>
                    <a:pt x="131" y="1334"/>
                  </a:lnTo>
                  <a:lnTo>
                    <a:pt x="173" y="1324"/>
                  </a:lnTo>
                  <a:lnTo>
                    <a:pt x="214" y="1306"/>
                  </a:lnTo>
                  <a:lnTo>
                    <a:pt x="257" y="1271"/>
                  </a:lnTo>
                  <a:lnTo>
                    <a:pt x="265" y="1308"/>
                  </a:lnTo>
                  <a:lnTo>
                    <a:pt x="257" y="1271"/>
                  </a:lnTo>
                  <a:lnTo>
                    <a:pt x="242" y="1222"/>
                  </a:lnTo>
                  <a:lnTo>
                    <a:pt x="257" y="1177"/>
                  </a:lnTo>
                  <a:lnTo>
                    <a:pt x="296" y="1139"/>
                  </a:lnTo>
                  <a:lnTo>
                    <a:pt x="342" y="1109"/>
                  </a:lnTo>
                  <a:lnTo>
                    <a:pt x="380" y="1083"/>
                  </a:lnTo>
                  <a:lnTo>
                    <a:pt x="436" y="1053"/>
                  </a:lnTo>
                  <a:lnTo>
                    <a:pt x="497" y="1031"/>
                  </a:lnTo>
                  <a:lnTo>
                    <a:pt x="558" y="1014"/>
                  </a:lnTo>
                  <a:lnTo>
                    <a:pt x="622" y="994"/>
                  </a:lnTo>
                  <a:lnTo>
                    <a:pt x="685" y="971"/>
                  </a:lnTo>
                  <a:lnTo>
                    <a:pt x="750" y="940"/>
                  </a:lnTo>
                  <a:lnTo>
                    <a:pt x="819" y="904"/>
                  </a:lnTo>
                  <a:lnTo>
                    <a:pt x="906" y="841"/>
                  </a:lnTo>
                  <a:lnTo>
                    <a:pt x="929" y="804"/>
                  </a:lnTo>
                  <a:lnTo>
                    <a:pt x="947" y="766"/>
                  </a:lnTo>
                  <a:lnTo>
                    <a:pt x="908" y="724"/>
                  </a:lnTo>
                  <a:lnTo>
                    <a:pt x="867" y="701"/>
                  </a:lnTo>
                  <a:lnTo>
                    <a:pt x="835" y="660"/>
                  </a:lnTo>
                  <a:lnTo>
                    <a:pt x="809" y="614"/>
                  </a:lnTo>
                  <a:lnTo>
                    <a:pt x="781" y="573"/>
                  </a:lnTo>
                  <a:lnTo>
                    <a:pt x="734" y="530"/>
                  </a:lnTo>
                  <a:lnTo>
                    <a:pt x="694" y="497"/>
                  </a:lnTo>
                  <a:lnTo>
                    <a:pt x="650" y="456"/>
                  </a:lnTo>
                  <a:lnTo>
                    <a:pt x="598" y="407"/>
                  </a:lnTo>
                  <a:lnTo>
                    <a:pt x="556" y="358"/>
                  </a:lnTo>
                  <a:lnTo>
                    <a:pt x="530" y="307"/>
                  </a:lnTo>
                  <a:lnTo>
                    <a:pt x="499" y="259"/>
                  </a:lnTo>
                  <a:lnTo>
                    <a:pt x="467" y="212"/>
                  </a:lnTo>
                  <a:lnTo>
                    <a:pt x="432" y="163"/>
                  </a:lnTo>
                  <a:lnTo>
                    <a:pt x="396" y="114"/>
                  </a:lnTo>
                  <a:lnTo>
                    <a:pt x="363" y="69"/>
                  </a:lnTo>
                  <a:lnTo>
                    <a:pt x="335" y="28"/>
                  </a:lnTo>
                  <a:lnTo>
                    <a:pt x="322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4" name="Freeform 281"/>
            <p:cNvSpPr>
              <a:spLocks/>
            </p:cNvSpPr>
            <p:nvPr/>
          </p:nvSpPr>
          <p:spPr bwMode="auto">
            <a:xfrm>
              <a:off x="2415" y="1753"/>
              <a:ext cx="355" cy="147"/>
            </a:xfrm>
            <a:custGeom>
              <a:avLst/>
              <a:gdLst>
                <a:gd name="T0" fmla="*/ 0 w 2839"/>
                <a:gd name="T1" fmla="*/ 0 h 1178"/>
                <a:gd name="T2" fmla="*/ 0 w 2839"/>
                <a:gd name="T3" fmla="*/ 0 h 1178"/>
                <a:gd name="T4" fmla="*/ 0 w 2839"/>
                <a:gd name="T5" fmla="*/ 0 h 1178"/>
                <a:gd name="T6" fmla="*/ 0 w 2839"/>
                <a:gd name="T7" fmla="*/ 0 h 1178"/>
                <a:gd name="T8" fmla="*/ 0 w 2839"/>
                <a:gd name="T9" fmla="*/ 0 h 1178"/>
                <a:gd name="T10" fmla="*/ 0 w 2839"/>
                <a:gd name="T11" fmla="*/ 0 h 1178"/>
                <a:gd name="T12" fmla="*/ 0 w 2839"/>
                <a:gd name="T13" fmla="*/ 0 h 1178"/>
                <a:gd name="T14" fmla="*/ 0 w 2839"/>
                <a:gd name="T15" fmla="*/ 0 h 1178"/>
                <a:gd name="T16" fmla="*/ 0 w 2839"/>
                <a:gd name="T17" fmla="*/ 0 h 1178"/>
                <a:gd name="T18" fmla="*/ 0 w 2839"/>
                <a:gd name="T19" fmla="*/ 0 h 1178"/>
                <a:gd name="T20" fmla="*/ 0 w 2839"/>
                <a:gd name="T21" fmla="*/ 0 h 1178"/>
                <a:gd name="T22" fmla="*/ 0 w 2839"/>
                <a:gd name="T23" fmla="*/ 0 h 1178"/>
                <a:gd name="T24" fmla="*/ 0 w 2839"/>
                <a:gd name="T25" fmla="*/ 0 h 1178"/>
                <a:gd name="T26" fmla="*/ 0 w 2839"/>
                <a:gd name="T27" fmla="*/ 0 h 1178"/>
                <a:gd name="T28" fmla="*/ 0 w 2839"/>
                <a:gd name="T29" fmla="*/ 0 h 1178"/>
                <a:gd name="T30" fmla="*/ 0 w 2839"/>
                <a:gd name="T31" fmla="*/ 0 h 1178"/>
                <a:gd name="T32" fmla="*/ 0 w 2839"/>
                <a:gd name="T33" fmla="*/ 0 h 1178"/>
                <a:gd name="T34" fmla="*/ 0 w 2839"/>
                <a:gd name="T35" fmla="*/ 0 h 1178"/>
                <a:gd name="T36" fmla="*/ 0 w 2839"/>
                <a:gd name="T37" fmla="*/ 0 h 1178"/>
                <a:gd name="T38" fmla="*/ 0 w 2839"/>
                <a:gd name="T39" fmla="*/ 0 h 1178"/>
                <a:gd name="T40" fmla="*/ 0 w 2839"/>
                <a:gd name="T41" fmla="*/ 0 h 1178"/>
                <a:gd name="T42" fmla="*/ 0 w 2839"/>
                <a:gd name="T43" fmla="*/ 0 h 1178"/>
                <a:gd name="T44" fmla="*/ 0 w 2839"/>
                <a:gd name="T45" fmla="*/ 0 h 1178"/>
                <a:gd name="T46" fmla="*/ 0 w 2839"/>
                <a:gd name="T47" fmla="*/ 0 h 1178"/>
                <a:gd name="T48" fmla="*/ 0 w 2839"/>
                <a:gd name="T49" fmla="*/ 0 h 1178"/>
                <a:gd name="T50" fmla="*/ 0 w 2839"/>
                <a:gd name="T51" fmla="*/ 0 h 1178"/>
                <a:gd name="T52" fmla="*/ 0 w 2839"/>
                <a:gd name="T53" fmla="*/ 0 h 1178"/>
                <a:gd name="T54" fmla="*/ 0 w 2839"/>
                <a:gd name="T55" fmla="*/ 0 h 1178"/>
                <a:gd name="T56" fmla="*/ 0 w 2839"/>
                <a:gd name="T57" fmla="*/ 0 h 1178"/>
                <a:gd name="T58" fmla="*/ 0 w 2839"/>
                <a:gd name="T59" fmla="*/ 0 h 1178"/>
                <a:gd name="T60" fmla="*/ 0 w 2839"/>
                <a:gd name="T61" fmla="*/ 0 h 1178"/>
                <a:gd name="T62" fmla="*/ 0 w 2839"/>
                <a:gd name="T63" fmla="*/ 0 h 1178"/>
                <a:gd name="T64" fmla="*/ 0 w 2839"/>
                <a:gd name="T65" fmla="*/ 0 h 1178"/>
                <a:gd name="T66" fmla="*/ 0 w 2839"/>
                <a:gd name="T67" fmla="*/ 0 h 1178"/>
                <a:gd name="T68" fmla="*/ 0 w 2839"/>
                <a:gd name="T69" fmla="*/ 0 h 1178"/>
                <a:gd name="T70" fmla="*/ 0 w 2839"/>
                <a:gd name="T71" fmla="*/ 0 h 1178"/>
                <a:gd name="T72" fmla="*/ 0 w 2839"/>
                <a:gd name="T73" fmla="*/ 0 h 1178"/>
                <a:gd name="T74" fmla="*/ 0 w 2839"/>
                <a:gd name="T75" fmla="*/ 0 h 1178"/>
                <a:gd name="T76" fmla="*/ 0 w 2839"/>
                <a:gd name="T77" fmla="*/ 0 h 1178"/>
                <a:gd name="T78" fmla="*/ 0 w 2839"/>
                <a:gd name="T79" fmla="*/ 0 h 1178"/>
                <a:gd name="T80" fmla="*/ 0 w 2839"/>
                <a:gd name="T81" fmla="*/ 0 h 1178"/>
                <a:gd name="T82" fmla="*/ 0 w 2839"/>
                <a:gd name="T83" fmla="*/ 0 h 1178"/>
                <a:gd name="T84" fmla="*/ 0 w 2839"/>
                <a:gd name="T85" fmla="*/ 0 h 1178"/>
                <a:gd name="T86" fmla="*/ 0 w 2839"/>
                <a:gd name="T87" fmla="*/ 0 h 1178"/>
                <a:gd name="T88" fmla="*/ 0 w 2839"/>
                <a:gd name="T89" fmla="*/ 0 h 1178"/>
                <a:gd name="T90" fmla="*/ 0 w 2839"/>
                <a:gd name="T91" fmla="*/ 0 h 1178"/>
                <a:gd name="T92" fmla="*/ 0 w 2839"/>
                <a:gd name="T93" fmla="*/ 0 h 1178"/>
                <a:gd name="T94" fmla="*/ 0 w 2839"/>
                <a:gd name="T95" fmla="*/ 0 h 1178"/>
                <a:gd name="T96" fmla="*/ 0 w 2839"/>
                <a:gd name="T97" fmla="*/ 0 h 1178"/>
                <a:gd name="T98" fmla="*/ 0 w 2839"/>
                <a:gd name="T99" fmla="*/ 0 h 1178"/>
                <a:gd name="T100" fmla="*/ 0 w 2839"/>
                <a:gd name="T101" fmla="*/ 0 h 1178"/>
                <a:gd name="T102" fmla="*/ 0 w 2839"/>
                <a:gd name="T103" fmla="*/ 0 h 1178"/>
                <a:gd name="T104" fmla="*/ 0 w 2839"/>
                <a:gd name="T105" fmla="*/ 0 h 1178"/>
                <a:gd name="T106" fmla="*/ 0 w 2839"/>
                <a:gd name="T107" fmla="*/ 0 h 1178"/>
                <a:gd name="T108" fmla="*/ 0 w 2839"/>
                <a:gd name="T109" fmla="*/ 0 h 1178"/>
                <a:gd name="T110" fmla="*/ 0 w 2839"/>
                <a:gd name="T111" fmla="*/ 0 h 1178"/>
                <a:gd name="T112" fmla="*/ 0 w 2839"/>
                <a:gd name="T113" fmla="*/ 0 h 11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39"/>
                <a:gd name="T172" fmla="*/ 0 h 1178"/>
                <a:gd name="T173" fmla="*/ 2839 w 2839"/>
                <a:gd name="T174" fmla="*/ 1178 h 11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39" h="1178">
                  <a:moveTo>
                    <a:pt x="2839" y="0"/>
                  </a:moveTo>
                  <a:lnTo>
                    <a:pt x="2775" y="26"/>
                  </a:lnTo>
                  <a:lnTo>
                    <a:pt x="2735" y="45"/>
                  </a:lnTo>
                  <a:lnTo>
                    <a:pt x="2692" y="64"/>
                  </a:lnTo>
                  <a:lnTo>
                    <a:pt x="2653" y="82"/>
                  </a:lnTo>
                  <a:lnTo>
                    <a:pt x="2614" y="101"/>
                  </a:lnTo>
                  <a:lnTo>
                    <a:pt x="2573" y="120"/>
                  </a:lnTo>
                  <a:lnTo>
                    <a:pt x="2532" y="138"/>
                  </a:lnTo>
                  <a:lnTo>
                    <a:pt x="2491" y="155"/>
                  </a:lnTo>
                  <a:lnTo>
                    <a:pt x="2449" y="174"/>
                  </a:lnTo>
                  <a:lnTo>
                    <a:pt x="2409" y="188"/>
                  </a:lnTo>
                  <a:lnTo>
                    <a:pt x="2367" y="205"/>
                  </a:lnTo>
                  <a:lnTo>
                    <a:pt x="2325" y="218"/>
                  </a:lnTo>
                  <a:lnTo>
                    <a:pt x="2280" y="230"/>
                  </a:lnTo>
                  <a:lnTo>
                    <a:pt x="2238" y="242"/>
                  </a:lnTo>
                  <a:lnTo>
                    <a:pt x="2173" y="253"/>
                  </a:lnTo>
                  <a:lnTo>
                    <a:pt x="2093" y="289"/>
                  </a:lnTo>
                  <a:lnTo>
                    <a:pt x="2039" y="307"/>
                  </a:lnTo>
                  <a:lnTo>
                    <a:pt x="1983" y="324"/>
                  </a:lnTo>
                  <a:lnTo>
                    <a:pt x="1929" y="341"/>
                  </a:lnTo>
                  <a:lnTo>
                    <a:pt x="1872" y="352"/>
                  </a:lnTo>
                  <a:lnTo>
                    <a:pt x="1814" y="363"/>
                  </a:lnTo>
                  <a:lnTo>
                    <a:pt x="1758" y="376"/>
                  </a:lnTo>
                  <a:lnTo>
                    <a:pt x="1698" y="385"/>
                  </a:lnTo>
                  <a:lnTo>
                    <a:pt x="1639" y="395"/>
                  </a:lnTo>
                  <a:lnTo>
                    <a:pt x="1581" y="401"/>
                  </a:lnTo>
                  <a:lnTo>
                    <a:pt x="1522" y="410"/>
                  </a:lnTo>
                  <a:lnTo>
                    <a:pt x="1462" y="417"/>
                  </a:lnTo>
                  <a:lnTo>
                    <a:pt x="1401" y="425"/>
                  </a:lnTo>
                  <a:lnTo>
                    <a:pt x="1339" y="432"/>
                  </a:lnTo>
                  <a:lnTo>
                    <a:pt x="1250" y="443"/>
                  </a:lnTo>
                  <a:lnTo>
                    <a:pt x="1201" y="441"/>
                  </a:lnTo>
                  <a:lnTo>
                    <a:pt x="1164" y="439"/>
                  </a:lnTo>
                  <a:lnTo>
                    <a:pt x="1119" y="436"/>
                  </a:lnTo>
                  <a:lnTo>
                    <a:pt x="1070" y="434"/>
                  </a:lnTo>
                  <a:lnTo>
                    <a:pt x="1018" y="432"/>
                  </a:lnTo>
                  <a:lnTo>
                    <a:pt x="962" y="430"/>
                  </a:lnTo>
                  <a:lnTo>
                    <a:pt x="894" y="423"/>
                  </a:lnTo>
                  <a:lnTo>
                    <a:pt x="854" y="415"/>
                  </a:lnTo>
                  <a:lnTo>
                    <a:pt x="817" y="406"/>
                  </a:lnTo>
                  <a:lnTo>
                    <a:pt x="774" y="397"/>
                  </a:lnTo>
                  <a:lnTo>
                    <a:pt x="735" y="387"/>
                  </a:lnTo>
                  <a:lnTo>
                    <a:pt x="709" y="382"/>
                  </a:lnTo>
                  <a:lnTo>
                    <a:pt x="657" y="458"/>
                  </a:lnTo>
                  <a:lnTo>
                    <a:pt x="619" y="497"/>
                  </a:lnTo>
                  <a:lnTo>
                    <a:pt x="575" y="530"/>
                  </a:lnTo>
                  <a:lnTo>
                    <a:pt x="528" y="556"/>
                  </a:lnTo>
                  <a:lnTo>
                    <a:pt x="478" y="579"/>
                  </a:lnTo>
                  <a:lnTo>
                    <a:pt x="427" y="598"/>
                  </a:lnTo>
                  <a:lnTo>
                    <a:pt x="373" y="615"/>
                  </a:lnTo>
                  <a:lnTo>
                    <a:pt x="322" y="629"/>
                  </a:lnTo>
                  <a:lnTo>
                    <a:pt x="268" y="646"/>
                  </a:lnTo>
                  <a:lnTo>
                    <a:pt x="218" y="661"/>
                  </a:lnTo>
                  <a:lnTo>
                    <a:pt x="169" y="681"/>
                  </a:lnTo>
                  <a:lnTo>
                    <a:pt x="122" y="704"/>
                  </a:lnTo>
                  <a:lnTo>
                    <a:pt x="82" y="732"/>
                  </a:lnTo>
                  <a:lnTo>
                    <a:pt x="45" y="767"/>
                  </a:lnTo>
                  <a:lnTo>
                    <a:pt x="0" y="830"/>
                  </a:lnTo>
                  <a:lnTo>
                    <a:pt x="7" y="868"/>
                  </a:lnTo>
                  <a:lnTo>
                    <a:pt x="42" y="908"/>
                  </a:lnTo>
                  <a:lnTo>
                    <a:pt x="80" y="931"/>
                  </a:lnTo>
                  <a:lnTo>
                    <a:pt x="127" y="960"/>
                  </a:lnTo>
                  <a:lnTo>
                    <a:pt x="169" y="988"/>
                  </a:lnTo>
                  <a:lnTo>
                    <a:pt x="270" y="1007"/>
                  </a:lnTo>
                  <a:lnTo>
                    <a:pt x="338" y="1018"/>
                  </a:lnTo>
                  <a:lnTo>
                    <a:pt x="404" y="1030"/>
                  </a:lnTo>
                  <a:lnTo>
                    <a:pt x="472" y="1042"/>
                  </a:lnTo>
                  <a:lnTo>
                    <a:pt x="539" y="1053"/>
                  </a:lnTo>
                  <a:lnTo>
                    <a:pt x="608" y="1065"/>
                  </a:lnTo>
                  <a:lnTo>
                    <a:pt x="675" y="1077"/>
                  </a:lnTo>
                  <a:lnTo>
                    <a:pt x="742" y="1089"/>
                  </a:lnTo>
                  <a:lnTo>
                    <a:pt x="809" y="1100"/>
                  </a:lnTo>
                  <a:lnTo>
                    <a:pt x="878" y="1113"/>
                  </a:lnTo>
                  <a:lnTo>
                    <a:pt x="945" y="1124"/>
                  </a:lnTo>
                  <a:lnTo>
                    <a:pt x="1014" y="1135"/>
                  </a:lnTo>
                  <a:lnTo>
                    <a:pt x="1079" y="1147"/>
                  </a:lnTo>
                  <a:lnTo>
                    <a:pt x="1147" y="1161"/>
                  </a:lnTo>
                  <a:lnTo>
                    <a:pt x="1250" y="1178"/>
                  </a:lnTo>
                  <a:lnTo>
                    <a:pt x="1300" y="1165"/>
                  </a:lnTo>
                  <a:lnTo>
                    <a:pt x="1367" y="1150"/>
                  </a:lnTo>
                  <a:lnTo>
                    <a:pt x="1434" y="1133"/>
                  </a:lnTo>
                  <a:lnTo>
                    <a:pt x="1501" y="1119"/>
                  </a:lnTo>
                  <a:lnTo>
                    <a:pt x="1570" y="1102"/>
                  </a:lnTo>
                  <a:lnTo>
                    <a:pt x="1637" y="1087"/>
                  </a:lnTo>
                  <a:lnTo>
                    <a:pt x="1706" y="1070"/>
                  </a:lnTo>
                  <a:lnTo>
                    <a:pt x="1790" y="1048"/>
                  </a:lnTo>
                  <a:lnTo>
                    <a:pt x="1890" y="1011"/>
                  </a:lnTo>
                  <a:lnTo>
                    <a:pt x="1959" y="988"/>
                  </a:lnTo>
                  <a:lnTo>
                    <a:pt x="2026" y="964"/>
                  </a:lnTo>
                  <a:lnTo>
                    <a:pt x="2095" y="943"/>
                  </a:lnTo>
                  <a:lnTo>
                    <a:pt x="2163" y="920"/>
                  </a:lnTo>
                  <a:lnTo>
                    <a:pt x="2231" y="899"/>
                  </a:lnTo>
                  <a:lnTo>
                    <a:pt x="2296" y="877"/>
                  </a:lnTo>
                  <a:lnTo>
                    <a:pt x="2362" y="854"/>
                  </a:lnTo>
                  <a:lnTo>
                    <a:pt x="2426" y="832"/>
                  </a:lnTo>
                  <a:lnTo>
                    <a:pt x="2489" y="810"/>
                  </a:lnTo>
                  <a:lnTo>
                    <a:pt x="2552" y="786"/>
                  </a:lnTo>
                  <a:lnTo>
                    <a:pt x="2610" y="763"/>
                  </a:lnTo>
                  <a:lnTo>
                    <a:pt x="2670" y="737"/>
                  </a:lnTo>
                  <a:lnTo>
                    <a:pt x="2726" y="711"/>
                  </a:lnTo>
                  <a:lnTo>
                    <a:pt x="2808" y="666"/>
                  </a:lnTo>
                  <a:lnTo>
                    <a:pt x="2815" y="584"/>
                  </a:lnTo>
                  <a:lnTo>
                    <a:pt x="2820" y="530"/>
                  </a:lnTo>
                  <a:lnTo>
                    <a:pt x="2822" y="479"/>
                  </a:lnTo>
                  <a:lnTo>
                    <a:pt x="2826" y="430"/>
                  </a:lnTo>
                  <a:lnTo>
                    <a:pt x="2829" y="382"/>
                  </a:lnTo>
                  <a:lnTo>
                    <a:pt x="2831" y="337"/>
                  </a:lnTo>
                  <a:lnTo>
                    <a:pt x="2833" y="296"/>
                  </a:lnTo>
                  <a:lnTo>
                    <a:pt x="2833" y="256"/>
                  </a:lnTo>
                  <a:lnTo>
                    <a:pt x="2837" y="216"/>
                  </a:lnTo>
                  <a:lnTo>
                    <a:pt x="2837" y="179"/>
                  </a:lnTo>
                  <a:lnTo>
                    <a:pt x="2837" y="110"/>
                  </a:lnTo>
                  <a:lnTo>
                    <a:pt x="2837" y="45"/>
                  </a:lnTo>
                  <a:lnTo>
                    <a:pt x="2839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5" name="Freeform 282"/>
            <p:cNvSpPr>
              <a:spLocks/>
            </p:cNvSpPr>
            <p:nvPr/>
          </p:nvSpPr>
          <p:spPr bwMode="auto">
            <a:xfrm>
              <a:off x="2551" y="1837"/>
              <a:ext cx="219" cy="170"/>
            </a:xfrm>
            <a:custGeom>
              <a:avLst/>
              <a:gdLst>
                <a:gd name="T0" fmla="*/ 0 w 1755"/>
                <a:gd name="T1" fmla="*/ 0 h 1364"/>
                <a:gd name="T2" fmla="*/ 0 w 1755"/>
                <a:gd name="T3" fmla="*/ 0 h 1364"/>
                <a:gd name="T4" fmla="*/ 0 w 1755"/>
                <a:gd name="T5" fmla="*/ 0 h 1364"/>
                <a:gd name="T6" fmla="*/ 0 w 1755"/>
                <a:gd name="T7" fmla="*/ 0 h 1364"/>
                <a:gd name="T8" fmla="*/ 0 w 1755"/>
                <a:gd name="T9" fmla="*/ 0 h 1364"/>
                <a:gd name="T10" fmla="*/ 0 w 1755"/>
                <a:gd name="T11" fmla="*/ 0 h 1364"/>
                <a:gd name="T12" fmla="*/ 0 w 1755"/>
                <a:gd name="T13" fmla="*/ 0 h 1364"/>
                <a:gd name="T14" fmla="*/ 0 w 1755"/>
                <a:gd name="T15" fmla="*/ 0 h 1364"/>
                <a:gd name="T16" fmla="*/ 0 w 1755"/>
                <a:gd name="T17" fmla="*/ 0 h 1364"/>
                <a:gd name="T18" fmla="*/ 0 w 1755"/>
                <a:gd name="T19" fmla="*/ 0 h 1364"/>
                <a:gd name="T20" fmla="*/ 0 w 1755"/>
                <a:gd name="T21" fmla="*/ 0 h 1364"/>
                <a:gd name="T22" fmla="*/ 0 w 1755"/>
                <a:gd name="T23" fmla="*/ 0 h 1364"/>
                <a:gd name="T24" fmla="*/ 0 w 1755"/>
                <a:gd name="T25" fmla="*/ 0 h 1364"/>
                <a:gd name="T26" fmla="*/ 0 w 1755"/>
                <a:gd name="T27" fmla="*/ 0 h 1364"/>
                <a:gd name="T28" fmla="*/ 0 w 1755"/>
                <a:gd name="T29" fmla="*/ 0 h 1364"/>
                <a:gd name="T30" fmla="*/ 0 w 1755"/>
                <a:gd name="T31" fmla="*/ 0 h 1364"/>
                <a:gd name="T32" fmla="*/ 0 w 1755"/>
                <a:gd name="T33" fmla="*/ 0 h 1364"/>
                <a:gd name="T34" fmla="*/ 0 w 1755"/>
                <a:gd name="T35" fmla="*/ 0 h 1364"/>
                <a:gd name="T36" fmla="*/ 0 w 1755"/>
                <a:gd name="T37" fmla="*/ 0 h 1364"/>
                <a:gd name="T38" fmla="*/ 0 w 1755"/>
                <a:gd name="T39" fmla="*/ 0 h 1364"/>
                <a:gd name="T40" fmla="*/ 0 w 1755"/>
                <a:gd name="T41" fmla="*/ 0 h 1364"/>
                <a:gd name="T42" fmla="*/ 0 w 1755"/>
                <a:gd name="T43" fmla="*/ 0 h 1364"/>
                <a:gd name="T44" fmla="*/ 0 w 1755"/>
                <a:gd name="T45" fmla="*/ 0 h 1364"/>
                <a:gd name="T46" fmla="*/ 0 w 1755"/>
                <a:gd name="T47" fmla="*/ 0 h 1364"/>
                <a:gd name="T48" fmla="*/ 0 w 1755"/>
                <a:gd name="T49" fmla="*/ 0 h 1364"/>
                <a:gd name="T50" fmla="*/ 0 w 1755"/>
                <a:gd name="T51" fmla="*/ 0 h 1364"/>
                <a:gd name="T52" fmla="*/ 0 w 1755"/>
                <a:gd name="T53" fmla="*/ 0 h 1364"/>
                <a:gd name="T54" fmla="*/ 0 w 1755"/>
                <a:gd name="T55" fmla="*/ 0 h 1364"/>
                <a:gd name="T56" fmla="*/ 0 w 1755"/>
                <a:gd name="T57" fmla="*/ 0 h 1364"/>
                <a:gd name="T58" fmla="*/ 0 w 1755"/>
                <a:gd name="T59" fmla="*/ 0 h 1364"/>
                <a:gd name="T60" fmla="*/ 0 w 1755"/>
                <a:gd name="T61" fmla="*/ 0 h 1364"/>
                <a:gd name="T62" fmla="*/ 0 w 1755"/>
                <a:gd name="T63" fmla="*/ 0 h 1364"/>
                <a:gd name="T64" fmla="*/ 0 w 1755"/>
                <a:gd name="T65" fmla="*/ 0 h 1364"/>
                <a:gd name="T66" fmla="*/ 0 w 1755"/>
                <a:gd name="T67" fmla="*/ 0 h 1364"/>
                <a:gd name="T68" fmla="*/ 0 w 1755"/>
                <a:gd name="T69" fmla="*/ 0 h 1364"/>
                <a:gd name="T70" fmla="*/ 0 w 1755"/>
                <a:gd name="T71" fmla="*/ 0 h 1364"/>
                <a:gd name="T72" fmla="*/ 0 w 1755"/>
                <a:gd name="T73" fmla="*/ 0 h 1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5"/>
                <a:gd name="T112" fmla="*/ 0 h 1364"/>
                <a:gd name="T113" fmla="*/ 1755 w 1755"/>
                <a:gd name="T114" fmla="*/ 1364 h 1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5" h="1364">
                  <a:moveTo>
                    <a:pt x="1724" y="0"/>
                  </a:moveTo>
                  <a:lnTo>
                    <a:pt x="1642" y="43"/>
                  </a:lnTo>
                  <a:lnTo>
                    <a:pt x="1586" y="69"/>
                  </a:lnTo>
                  <a:lnTo>
                    <a:pt x="1526" y="92"/>
                  </a:lnTo>
                  <a:lnTo>
                    <a:pt x="1468" y="118"/>
                  </a:lnTo>
                  <a:lnTo>
                    <a:pt x="1405" y="142"/>
                  </a:lnTo>
                  <a:lnTo>
                    <a:pt x="1342" y="162"/>
                  </a:lnTo>
                  <a:lnTo>
                    <a:pt x="1278" y="186"/>
                  </a:lnTo>
                  <a:lnTo>
                    <a:pt x="1212" y="207"/>
                  </a:lnTo>
                  <a:lnTo>
                    <a:pt x="1145" y="231"/>
                  </a:lnTo>
                  <a:lnTo>
                    <a:pt x="1079" y="252"/>
                  </a:lnTo>
                  <a:lnTo>
                    <a:pt x="1011" y="275"/>
                  </a:lnTo>
                  <a:lnTo>
                    <a:pt x="942" y="298"/>
                  </a:lnTo>
                  <a:lnTo>
                    <a:pt x="875" y="320"/>
                  </a:lnTo>
                  <a:lnTo>
                    <a:pt x="806" y="346"/>
                  </a:lnTo>
                  <a:lnTo>
                    <a:pt x="708" y="380"/>
                  </a:lnTo>
                  <a:lnTo>
                    <a:pt x="657" y="393"/>
                  </a:lnTo>
                  <a:lnTo>
                    <a:pt x="588" y="409"/>
                  </a:lnTo>
                  <a:lnTo>
                    <a:pt x="521" y="425"/>
                  </a:lnTo>
                  <a:lnTo>
                    <a:pt x="453" y="441"/>
                  </a:lnTo>
                  <a:lnTo>
                    <a:pt x="387" y="458"/>
                  </a:lnTo>
                  <a:lnTo>
                    <a:pt x="319" y="475"/>
                  </a:lnTo>
                  <a:lnTo>
                    <a:pt x="251" y="491"/>
                  </a:lnTo>
                  <a:lnTo>
                    <a:pt x="168" y="510"/>
                  </a:lnTo>
                  <a:lnTo>
                    <a:pt x="185" y="549"/>
                  </a:lnTo>
                  <a:lnTo>
                    <a:pt x="209" y="590"/>
                  </a:lnTo>
                  <a:lnTo>
                    <a:pt x="229" y="625"/>
                  </a:lnTo>
                  <a:lnTo>
                    <a:pt x="148" y="634"/>
                  </a:lnTo>
                  <a:lnTo>
                    <a:pt x="192" y="765"/>
                  </a:lnTo>
                  <a:lnTo>
                    <a:pt x="96" y="817"/>
                  </a:lnTo>
                  <a:lnTo>
                    <a:pt x="150" y="944"/>
                  </a:lnTo>
                  <a:lnTo>
                    <a:pt x="26" y="1023"/>
                  </a:lnTo>
                  <a:lnTo>
                    <a:pt x="120" y="1108"/>
                  </a:lnTo>
                  <a:lnTo>
                    <a:pt x="0" y="1206"/>
                  </a:lnTo>
                  <a:lnTo>
                    <a:pt x="96" y="1260"/>
                  </a:lnTo>
                  <a:lnTo>
                    <a:pt x="66" y="1300"/>
                  </a:lnTo>
                  <a:lnTo>
                    <a:pt x="40" y="1345"/>
                  </a:lnTo>
                  <a:lnTo>
                    <a:pt x="84" y="1364"/>
                  </a:lnTo>
                  <a:lnTo>
                    <a:pt x="145" y="1357"/>
                  </a:lnTo>
                  <a:lnTo>
                    <a:pt x="204" y="1347"/>
                  </a:lnTo>
                  <a:lnTo>
                    <a:pt x="265" y="1336"/>
                  </a:lnTo>
                  <a:lnTo>
                    <a:pt x="324" y="1321"/>
                  </a:lnTo>
                  <a:lnTo>
                    <a:pt x="382" y="1308"/>
                  </a:lnTo>
                  <a:lnTo>
                    <a:pt x="443" y="1293"/>
                  </a:lnTo>
                  <a:lnTo>
                    <a:pt x="518" y="1272"/>
                  </a:lnTo>
                  <a:lnTo>
                    <a:pt x="558" y="1251"/>
                  </a:lnTo>
                  <a:lnTo>
                    <a:pt x="640" y="1206"/>
                  </a:lnTo>
                  <a:lnTo>
                    <a:pt x="722" y="1167"/>
                  </a:lnTo>
                  <a:lnTo>
                    <a:pt x="804" y="1124"/>
                  </a:lnTo>
                  <a:lnTo>
                    <a:pt x="886" y="1085"/>
                  </a:lnTo>
                  <a:lnTo>
                    <a:pt x="968" y="1044"/>
                  </a:lnTo>
                  <a:lnTo>
                    <a:pt x="1050" y="1005"/>
                  </a:lnTo>
                  <a:lnTo>
                    <a:pt x="1130" y="962"/>
                  </a:lnTo>
                  <a:lnTo>
                    <a:pt x="1210" y="921"/>
                  </a:lnTo>
                  <a:lnTo>
                    <a:pt x="1286" y="876"/>
                  </a:lnTo>
                  <a:lnTo>
                    <a:pt x="1360" y="828"/>
                  </a:lnTo>
                  <a:lnTo>
                    <a:pt x="1433" y="780"/>
                  </a:lnTo>
                  <a:lnTo>
                    <a:pt x="1504" y="726"/>
                  </a:lnTo>
                  <a:lnTo>
                    <a:pt x="1569" y="672"/>
                  </a:lnTo>
                  <a:lnTo>
                    <a:pt x="1634" y="611"/>
                  </a:lnTo>
                  <a:lnTo>
                    <a:pt x="1724" y="510"/>
                  </a:lnTo>
                  <a:lnTo>
                    <a:pt x="1747" y="467"/>
                  </a:lnTo>
                  <a:lnTo>
                    <a:pt x="1755" y="430"/>
                  </a:lnTo>
                  <a:lnTo>
                    <a:pt x="1755" y="393"/>
                  </a:lnTo>
                  <a:lnTo>
                    <a:pt x="1753" y="348"/>
                  </a:lnTo>
                  <a:lnTo>
                    <a:pt x="1755" y="320"/>
                  </a:lnTo>
                  <a:lnTo>
                    <a:pt x="1749" y="270"/>
                  </a:lnTo>
                  <a:lnTo>
                    <a:pt x="1745" y="231"/>
                  </a:lnTo>
                  <a:lnTo>
                    <a:pt x="1740" y="190"/>
                  </a:lnTo>
                  <a:lnTo>
                    <a:pt x="1738" y="149"/>
                  </a:lnTo>
                  <a:lnTo>
                    <a:pt x="1733" y="108"/>
                  </a:lnTo>
                  <a:lnTo>
                    <a:pt x="1729" y="69"/>
                  </a:lnTo>
                  <a:lnTo>
                    <a:pt x="1724" y="32"/>
                  </a:lnTo>
                  <a:lnTo>
                    <a:pt x="1724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6" name="Freeform 283"/>
            <p:cNvSpPr>
              <a:spLocks/>
            </p:cNvSpPr>
            <p:nvPr/>
          </p:nvSpPr>
          <p:spPr bwMode="auto">
            <a:xfrm>
              <a:off x="2095" y="1869"/>
              <a:ext cx="165" cy="258"/>
            </a:xfrm>
            <a:custGeom>
              <a:avLst/>
              <a:gdLst>
                <a:gd name="T0" fmla="*/ 0 w 1321"/>
                <a:gd name="T1" fmla="*/ 0 h 2064"/>
                <a:gd name="T2" fmla="*/ 0 w 1321"/>
                <a:gd name="T3" fmla="*/ 0 h 2064"/>
                <a:gd name="T4" fmla="*/ 0 w 1321"/>
                <a:gd name="T5" fmla="*/ 0 h 2064"/>
                <a:gd name="T6" fmla="*/ 0 w 1321"/>
                <a:gd name="T7" fmla="*/ 0 h 2064"/>
                <a:gd name="T8" fmla="*/ 0 w 1321"/>
                <a:gd name="T9" fmla="*/ 0 h 2064"/>
                <a:gd name="T10" fmla="*/ 0 w 1321"/>
                <a:gd name="T11" fmla="*/ 0 h 2064"/>
                <a:gd name="T12" fmla="*/ 0 w 1321"/>
                <a:gd name="T13" fmla="*/ 0 h 2064"/>
                <a:gd name="T14" fmla="*/ 0 w 1321"/>
                <a:gd name="T15" fmla="*/ 0 h 2064"/>
                <a:gd name="T16" fmla="*/ 0 w 1321"/>
                <a:gd name="T17" fmla="*/ 0 h 2064"/>
                <a:gd name="T18" fmla="*/ 0 w 1321"/>
                <a:gd name="T19" fmla="*/ 0 h 2064"/>
                <a:gd name="T20" fmla="*/ 0 w 1321"/>
                <a:gd name="T21" fmla="*/ 0 h 2064"/>
                <a:gd name="T22" fmla="*/ 0 w 1321"/>
                <a:gd name="T23" fmla="*/ 0 h 2064"/>
                <a:gd name="T24" fmla="*/ 0 w 1321"/>
                <a:gd name="T25" fmla="*/ 0 h 2064"/>
                <a:gd name="T26" fmla="*/ 0 w 1321"/>
                <a:gd name="T27" fmla="*/ 0 h 2064"/>
                <a:gd name="T28" fmla="*/ 0 w 1321"/>
                <a:gd name="T29" fmla="*/ 0 h 2064"/>
                <a:gd name="T30" fmla="*/ 0 w 1321"/>
                <a:gd name="T31" fmla="*/ 0 h 2064"/>
                <a:gd name="T32" fmla="*/ 0 w 1321"/>
                <a:gd name="T33" fmla="*/ 0 h 2064"/>
                <a:gd name="T34" fmla="*/ 0 w 1321"/>
                <a:gd name="T35" fmla="*/ 0 h 2064"/>
                <a:gd name="T36" fmla="*/ 0 w 1321"/>
                <a:gd name="T37" fmla="*/ 0 h 2064"/>
                <a:gd name="T38" fmla="*/ 0 w 1321"/>
                <a:gd name="T39" fmla="*/ 0 h 2064"/>
                <a:gd name="T40" fmla="*/ 0 w 1321"/>
                <a:gd name="T41" fmla="*/ 0 h 2064"/>
                <a:gd name="T42" fmla="*/ 0 w 1321"/>
                <a:gd name="T43" fmla="*/ 0 h 2064"/>
                <a:gd name="T44" fmla="*/ 0 w 1321"/>
                <a:gd name="T45" fmla="*/ 0 h 2064"/>
                <a:gd name="T46" fmla="*/ 0 w 1321"/>
                <a:gd name="T47" fmla="*/ 0 h 2064"/>
                <a:gd name="T48" fmla="*/ 0 w 1321"/>
                <a:gd name="T49" fmla="*/ 0 h 2064"/>
                <a:gd name="T50" fmla="*/ 0 w 1321"/>
                <a:gd name="T51" fmla="*/ 0 h 2064"/>
                <a:gd name="T52" fmla="*/ 0 w 1321"/>
                <a:gd name="T53" fmla="*/ 0 h 2064"/>
                <a:gd name="T54" fmla="*/ 0 w 1321"/>
                <a:gd name="T55" fmla="*/ 0 h 2064"/>
                <a:gd name="T56" fmla="*/ 0 w 1321"/>
                <a:gd name="T57" fmla="*/ 0 h 2064"/>
                <a:gd name="T58" fmla="*/ 0 w 1321"/>
                <a:gd name="T59" fmla="*/ 0 h 2064"/>
                <a:gd name="T60" fmla="*/ 0 w 1321"/>
                <a:gd name="T61" fmla="*/ 0 h 2064"/>
                <a:gd name="T62" fmla="*/ 0 w 1321"/>
                <a:gd name="T63" fmla="*/ 0 h 2064"/>
                <a:gd name="T64" fmla="*/ 0 w 1321"/>
                <a:gd name="T65" fmla="*/ 0 h 2064"/>
                <a:gd name="T66" fmla="*/ 0 w 1321"/>
                <a:gd name="T67" fmla="*/ 0 h 2064"/>
                <a:gd name="T68" fmla="*/ 0 w 1321"/>
                <a:gd name="T69" fmla="*/ 0 h 20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21"/>
                <a:gd name="T106" fmla="*/ 0 h 2064"/>
                <a:gd name="T107" fmla="*/ 1321 w 1321"/>
                <a:gd name="T108" fmla="*/ 2064 h 20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21" h="2064">
                  <a:moveTo>
                    <a:pt x="0" y="476"/>
                  </a:moveTo>
                  <a:lnTo>
                    <a:pt x="17" y="515"/>
                  </a:lnTo>
                  <a:lnTo>
                    <a:pt x="41" y="567"/>
                  </a:lnTo>
                  <a:lnTo>
                    <a:pt x="63" y="619"/>
                  </a:lnTo>
                  <a:lnTo>
                    <a:pt x="87" y="671"/>
                  </a:lnTo>
                  <a:lnTo>
                    <a:pt x="110" y="722"/>
                  </a:lnTo>
                  <a:lnTo>
                    <a:pt x="134" y="774"/>
                  </a:lnTo>
                  <a:lnTo>
                    <a:pt x="158" y="826"/>
                  </a:lnTo>
                  <a:lnTo>
                    <a:pt x="190" y="889"/>
                  </a:lnTo>
                  <a:lnTo>
                    <a:pt x="216" y="930"/>
                  </a:lnTo>
                  <a:lnTo>
                    <a:pt x="247" y="984"/>
                  </a:lnTo>
                  <a:lnTo>
                    <a:pt x="272" y="1039"/>
                  </a:lnTo>
                  <a:lnTo>
                    <a:pt x="294" y="1093"/>
                  </a:lnTo>
                  <a:lnTo>
                    <a:pt x="317" y="1144"/>
                  </a:lnTo>
                  <a:lnTo>
                    <a:pt x="346" y="1196"/>
                  </a:lnTo>
                  <a:lnTo>
                    <a:pt x="380" y="1246"/>
                  </a:lnTo>
                  <a:lnTo>
                    <a:pt x="441" y="1302"/>
                  </a:lnTo>
                  <a:lnTo>
                    <a:pt x="448" y="1351"/>
                  </a:lnTo>
                  <a:lnTo>
                    <a:pt x="472" y="1408"/>
                  </a:lnTo>
                  <a:lnTo>
                    <a:pt x="510" y="1462"/>
                  </a:lnTo>
                  <a:lnTo>
                    <a:pt x="554" y="1510"/>
                  </a:lnTo>
                  <a:lnTo>
                    <a:pt x="608" y="1557"/>
                  </a:lnTo>
                  <a:lnTo>
                    <a:pt x="664" y="1604"/>
                  </a:lnTo>
                  <a:lnTo>
                    <a:pt x="722" y="1652"/>
                  </a:lnTo>
                  <a:lnTo>
                    <a:pt x="793" y="1713"/>
                  </a:lnTo>
                  <a:lnTo>
                    <a:pt x="841" y="1717"/>
                  </a:lnTo>
                  <a:lnTo>
                    <a:pt x="889" y="1752"/>
                  </a:lnTo>
                  <a:lnTo>
                    <a:pt x="917" y="1790"/>
                  </a:lnTo>
                  <a:lnTo>
                    <a:pt x="945" y="1827"/>
                  </a:lnTo>
                  <a:lnTo>
                    <a:pt x="990" y="1879"/>
                  </a:lnTo>
                  <a:lnTo>
                    <a:pt x="1046" y="1905"/>
                  </a:lnTo>
                  <a:lnTo>
                    <a:pt x="1096" y="1940"/>
                  </a:lnTo>
                  <a:lnTo>
                    <a:pt x="1133" y="1966"/>
                  </a:lnTo>
                  <a:lnTo>
                    <a:pt x="1171" y="1992"/>
                  </a:lnTo>
                  <a:lnTo>
                    <a:pt x="1222" y="2024"/>
                  </a:lnTo>
                  <a:lnTo>
                    <a:pt x="1265" y="2050"/>
                  </a:lnTo>
                  <a:lnTo>
                    <a:pt x="1300" y="2064"/>
                  </a:lnTo>
                  <a:lnTo>
                    <a:pt x="1317" y="2007"/>
                  </a:lnTo>
                  <a:lnTo>
                    <a:pt x="1321" y="1940"/>
                  </a:lnTo>
                  <a:lnTo>
                    <a:pt x="1317" y="1881"/>
                  </a:lnTo>
                  <a:lnTo>
                    <a:pt x="1300" y="1827"/>
                  </a:lnTo>
                  <a:lnTo>
                    <a:pt x="1284" y="1776"/>
                  </a:lnTo>
                  <a:lnTo>
                    <a:pt x="1269" y="1724"/>
                  </a:lnTo>
                  <a:lnTo>
                    <a:pt x="1260" y="1667"/>
                  </a:lnTo>
                  <a:lnTo>
                    <a:pt x="1269" y="1585"/>
                  </a:lnTo>
                  <a:lnTo>
                    <a:pt x="1230" y="1536"/>
                  </a:lnTo>
                  <a:lnTo>
                    <a:pt x="1152" y="1433"/>
                  </a:lnTo>
                  <a:lnTo>
                    <a:pt x="1079" y="1330"/>
                  </a:lnTo>
                  <a:lnTo>
                    <a:pt x="1012" y="1229"/>
                  </a:lnTo>
                  <a:lnTo>
                    <a:pt x="945" y="1126"/>
                  </a:lnTo>
                  <a:lnTo>
                    <a:pt x="880" y="1023"/>
                  </a:lnTo>
                  <a:lnTo>
                    <a:pt x="817" y="921"/>
                  </a:lnTo>
                  <a:lnTo>
                    <a:pt x="756" y="821"/>
                  </a:lnTo>
                  <a:lnTo>
                    <a:pt x="692" y="720"/>
                  </a:lnTo>
                  <a:lnTo>
                    <a:pt x="629" y="619"/>
                  </a:lnTo>
                  <a:lnTo>
                    <a:pt x="564" y="521"/>
                  </a:lnTo>
                  <a:lnTo>
                    <a:pt x="497" y="422"/>
                  </a:lnTo>
                  <a:lnTo>
                    <a:pt x="430" y="326"/>
                  </a:lnTo>
                  <a:lnTo>
                    <a:pt x="357" y="232"/>
                  </a:lnTo>
                  <a:lnTo>
                    <a:pt x="279" y="138"/>
                  </a:lnTo>
                  <a:lnTo>
                    <a:pt x="158" y="0"/>
                  </a:lnTo>
                  <a:lnTo>
                    <a:pt x="139" y="37"/>
                  </a:lnTo>
                  <a:lnTo>
                    <a:pt x="117" y="84"/>
                  </a:lnTo>
                  <a:lnTo>
                    <a:pt x="99" y="136"/>
                  </a:lnTo>
                  <a:lnTo>
                    <a:pt x="82" y="190"/>
                  </a:lnTo>
                  <a:lnTo>
                    <a:pt x="63" y="249"/>
                  </a:lnTo>
                  <a:lnTo>
                    <a:pt x="45" y="312"/>
                  </a:lnTo>
                  <a:lnTo>
                    <a:pt x="26" y="380"/>
                  </a:lnTo>
                  <a:lnTo>
                    <a:pt x="17" y="417"/>
                  </a:lnTo>
                  <a:lnTo>
                    <a:pt x="0" y="476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7" name="Freeform 284"/>
            <p:cNvSpPr>
              <a:spLocks/>
            </p:cNvSpPr>
            <p:nvPr/>
          </p:nvSpPr>
          <p:spPr bwMode="auto">
            <a:xfrm>
              <a:off x="2437" y="1901"/>
              <a:ext cx="334" cy="198"/>
            </a:xfrm>
            <a:custGeom>
              <a:avLst/>
              <a:gdLst>
                <a:gd name="T0" fmla="*/ 0 w 2673"/>
                <a:gd name="T1" fmla="*/ 0 h 1586"/>
                <a:gd name="T2" fmla="*/ 0 w 2673"/>
                <a:gd name="T3" fmla="*/ 0 h 1586"/>
                <a:gd name="T4" fmla="*/ 0 w 2673"/>
                <a:gd name="T5" fmla="*/ 0 h 1586"/>
                <a:gd name="T6" fmla="*/ 0 w 2673"/>
                <a:gd name="T7" fmla="*/ 0 h 1586"/>
                <a:gd name="T8" fmla="*/ 0 w 2673"/>
                <a:gd name="T9" fmla="*/ 0 h 1586"/>
                <a:gd name="T10" fmla="*/ 0 w 2673"/>
                <a:gd name="T11" fmla="*/ 0 h 1586"/>
                <a:gd name="T12" fmla="*/ 0 w 2673"/>
                <a:gd name="T13" fmla="*/ 0 h 1586"/>
                <a:gd name="T14" fmla="*/ 0 w 2673"/>
                <a:gd name="T15" fmla="*/ 0 h 1586"/>
                <a:gd name="T16" fmla="*/ 0 w 2673"/>
                <a:gd name="T17" fmla="*/ 0 h 1586"/>
                <a:gd name="T18" fmla="*/ 0 w 2673"/>
                <a:gd name="T19" fmla="*/ 0 h 1586"/>
                <a:gd name="T20" fmla="*/ 0 w 2673"/>
                <a:gd name="T21" fmla="*/ 0 h 1586"/>
                <a:gd name="T22" fmla="*/ 0 w 2673"/>
                <a:gd name="T23" fmla="*/ 0 h 1586"/>
                <a:gd name="T24" fmla="*/ 0 w 2673"/>
                <a:gd name="T25" fmla="*/ 0 h 1586"/>
                <a:gd name="T26" fmla="*/ 0 w 2673"/>
                <a:gd name="T27" fmla="*/ 0 h 1586"/>
                <a:gd name="T28" fmla="*/ 0 w 2673"/>
                <a:gd name="T29" fmla="*/ 0 h 1586"/>
                <a:gd name="T30" fmla="*/ 0 w 2673"/>
                <a:gd name="T31" fmla="*/ 0 h 1586"/>
                <a:gd name="T32" fmla="*/ 0 w 2673"/>
                <a:gd name="T33" fmla="*/ 0 h 1586"/>
                <a:gd name="T34" fmla="*/ 0 w 2673"/>
                <a:gd name="T35" fmla="*/ 0 h 1586"/>
                <a:gd name="T36" fmla="*/ 0 w 2673"/>
                <a:gd name="T37" fmla="*/ 0 h 1586"/>
                <a:gd name="T38" fmla="*/ 0 w 2673"/>
                <a:gd name="T39" fmla="*/ 0 h 1586"/>
                <a:gd name="T40" fmla="*/ 0 w 2673"/>
                <a:gd name="T41" fmla="*/ 0 h 1586"/>
                <a:gd name="T42" fmla="*/ 0 w 2673"/>
                <a:gd name="T43" fmla="*/ 0 h 1586"/>
                <a:gd name="T44" fmla="*/ 0 w 2673"/>
                <a:gd name="T45" fmla="*/ 0 h 1586"/>
                <a:gd name="T46" fmla="*/ 0 w 2673"/>
                <a:gd name="T47" fmla="*/ 0 h 1586"/>
                <a:gd name="T48" fmla="*/ 0 w 2673"/>
                <a:gd name="T49" fmla="*/ 0 h 1586"/>
                <a:gd name="T50" fmla="*/ 0 w 2673"/>
                <a:gd name="T51" fmla="*/ 0 h 1586"/>
                <a:gd name="T52" fmla="*/ 0 w 2673"/>
                <a:gd name="T53" fmla="*/ 0 h 1586"/>
                <a:gd name="T54" fmla="*/ 0 w 2673"/>
                <a:gd name="T55" fmla="*/ 0 h 1586"/>
                <a:gd name="T56" fmla="*/ 0 w 2673"/>
                <a:gd name="T57" fmla="*/ 0 h 1586"/>
                <a:gd name="T58" fmla="*/ 0 w 2673"/>
                <a:gd name="T59" fmla="*/ 0 h 1586"/>
                <a:gd name="T60" fmla="*/ 0 w 2673"/>
                <a:gd name="T61" fmla="*/ 0 h 1586"/>
                <a:gd name="T62" fmla="*/ 0 w 2673"/>
                <a:gd name="T63" fmla="*/ 0 h 1586"/>
                <a:gd name="T64" fmla="*/ 0 w 2673"/>
                <a:gd name="T65" fmla="*/ 0 h 1586"/>
                <a:gd name="T66" fmla="*/ 0 w 2673"/>
                <a:gd name="T67" fmla="*/ 0 h 1586"/>
                <a:gd name="T68" fmla="*/ 0 w 2673"/>
                <a:gd name="T69" fmla="*/ 0 h 1586"/>
                <a:gd name="T70" fmla="*/ 0 w 2673"/>
                <a:gd name="T71" fmla="*/ 0 h 1586"/>
                <a:gd name="T72" fmla="*/ 0 w 2673"/>
                <a:gd name="T73" fmla="*/ 0 h 1586"/>
                <a:gd name="T74" fmla="*/ 0 w 2673"/>
                <a:gd name="T75" fmla="*/ 0 h 1586"/>
                <a:gd name="T76" fmla="*/ 0 w 2673"/>
                <a:gd name="T77" fmla="*/ 0 h 1586"/>
                <a:gd name="T78" fmla="*/ 0 w 2673"/>
                <a:gd name="T79" fmla="*/ 0 h 1586"/>
                <a:gd name="T80" fmla="*/ 0 w 2673"/>
                <a:gd name="T81" fmla="*/ 0 h 1586"/>
                <a:gd name="T82" fmla="*/ 0 w 2673"/>
                <a:gd name="T83" fmla="*/ 0 h 1586"/>
                <a:gd name="T84" fmla="*/ 0 w 2673"/>
                <a:gd name="T85" fmla="*/ 0 h 1586"/>
                <a:gd name="T86" fmla="*/ 0 w 2673"/>
                <a:gd name="T87" fmla="*/ 0 h 1586"/>
                <a:gd name="T88" fmla="*/ 0 w 2673"/>
                <a:gd name="T89" fmla="*/ 0 h 1586"/>
                <a:gd name="T90" fmla="*/ 0 w 2673"/>
                <a:gd name="T91" fmla="*/ 0 h 1586"/>
                <a:gd name="T92" fmla="*/ 0 w 2673"/>
                <a:gd name="T93" fmla="*/ 0 h 1586"/>
                <a:gd name="T94" fmla="*/ 0 w 2673"/>
                <a:gd name="T95" fmla="*/ 0 h 1586"/>
                <a:gd name="T96" fmla="*/ 0 w 2673"/>
                <a:gd name="T97" fmla="*/ 0 h 1586"/>
                <a:gd name="T98" fmla="*/ 0 w 2673"/>
                <a:gd name="T99" fmla="*/ 0 h 1586"/>
                <a:gd name="T100" fmla="*/ 0 w 2673"/>
                <a:gd name="T101" fmla="*/ 0 h 1586"/>
                <a:gd name="T102" fmla="*/ 0 w 2673"/>
                <a:gd name="T103" fmla="*/ 0 h 1586"/>
                <a:gd name="T104" fmla="*/ 0 w 2673"/>
                <a:gd name="T105" fmla="*/ 0 h 1586"/>
                <a:gd name="T106" fmla="*/ 0 w 2673"/>
                <a:gd name="T107" fmla="*/ 0 h 1586"/>
                <a:gd name="T108" fmla="*/ 0 w 2673"/>
                <a:gd name="T109" fmla="*/ 0 h 1586"/>
                <a:gd name="T110" fmla="*/ 0 w 2673"/>
                <a:gd name="T111" fmla="*/ 0 h 1586"/>
                <a:gd name="T112" fmla="*/ 0 w 2673"/>
                <a:gd name="T113" fmla="*/ 0 h 15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73"/>
                <a:gd name="T172" fmla="*/ 0 h 1586"/>
                <a:gd name="T173" fmla="*/ 2673 w 2673"/>
                <a:gd name="T174" fmla="*/ 1586 h 15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73" h="1586">
                  <a:moveTo>
                    <a:pt x="2635" y="0"/>
                  </a:moveTo>
                  <a:lnTo>
                    <a:pt x="2545" y="101"/>
                  </a:lnTo>
                  <a:lnTo>
                    <a:pt x="2482" y="160"/>
                  </a:lnTo>
                  <a:lnTo>
                    <a:pt x="2415" y="216"/>
                  </a:lnTo>
                  <a:lnTo>
                    <a:pt x="2344" y="270"/>
                  </a:lnTo>
                  <a:lnTo>
                    <a:pt x="2271" y="320"/>
                  </a:lnTo>
                  <a:lnTo>
                    <a:pt x="2199" y="366"/>
                  </a:lnTo>
                  <a:lnTo>
                    <a:pt x="2121" y="411"/>
                  </a:lnTo>
                  <a:lnTo>
                    <a:pt x="2041" y="452"/>
                  </a:lnTo>
                  <a:lnTo>
                    <a:pt x="1961" y="495"/>
                  </a:lnTo>
                  <a:lnTo>
                    <a:pt x="1882" y="535"/>
                  </a:lnTo>
                  <a:lnTo>
                    <a:pt x="1799" y="575"/>
                  </a:lnTo>
                  <a:lnTo>
                    <a:pt x="1717" y="614"/>
                  </a:lnTo>
                  <a:lnTo>
                    <a:pt x="1633" y="655"/>
                  </a:lnTo>
                  <a:lnTo>
                    <a:pt x="1551" y="697"/>
                  </a:lnTo>
                  <a:lnTo>
                    <a:pt x="1429" y="760"/>
                  </a:lnTo>
                  <a:lnTo>
                    <a:pt x="1382" y="772"/>
                  </a:lnTo>
                  <a:lnTo>
                    <a:pt x="1324" y="788"/>
                  </a:lnTo>
                  <a:lnTo>
                    <a:pt x="1265" y="805"/>
                  </a:lnTo>
                  <a:lnTo>
                    <a:pt x="1204" y="819"/>
                  </a:lnTo>
                  <a:lnTo>
                    <a:pt x="1146" y="831"/>
                  </a:lnTo>
                  <a:lnTo>
                    <a:pt x="1084" y="842"/>
                  </a:lnTo>
                  <a:lnTo>
                    <a:pt x="1025" y="850"/>
                  </a:lnTo>
                  <a:lnTo>
                    <a:pt x="951" y="854"/>
                  </a:lnTo>
                  <a:lnTo>
                    <a:pt x="897" y="876"/>
                  </a:lnTo>
                  <a:lnTo>
                    <a:pt x="859" y="887"/>
                  </a:lnTo>
                  <a:lnTo>
                    <a:pt x="822" y="896"/>
                  </a:lnTo>
                  <a:lnTo>
                    <a:pt x="785" y="906"/>
                  </a:lnTo>
                  <a:lnTo>
                    <a:pt x="744" y="910"/>
                  </a:lnTo>
                  <a:lnTo>
                    <a:pt x="703" y="915"/>
                  </a:lnTo>
                  <a:lnTo>
                    <a:pt x="662" y="917"/>
                  </a:lnTo>
                  <a:lnTo>
                    <a:pt x="620" y="917"/>
                  </a:lnTo>
                  <a:lnTo>
                    <a:pt x="575" y="915"/>
                  </a:lnTo>
                  <a:lnTo>
                    <a:pt x="534" y="910"/>
                  </a:lnTo>
                  <a:lnTo>
                    <a:pt x="489" y="906"/>
                  </a:lnTo>
                  <a:lnTo>
                    <a:pt x="444" y="896"/>
                  </a:lnTo>
                  <a:lnTo>
                    <a:pt x="398" y="887"/>
                  </a:lnTo>
                  <a:lnTo>
                    <a:pt x="353" y="876"/>
                  </a:lnTo>
                  <a:lnTo>
                    <a:pt x="285" y="854"/>
                  </a:lnTo>
                  <a:lnTo>
                    <a:pt x="277" y="891"/>
                  </a:lnTo>
                  <a:lnTo>
                    <a:pt x="268" y="939"/>
                  </a:lnTo>
                  <a:lnTo>
                    <a:pt x="261" y="986"/>
                  </a:lnTo>
                  <a:lnTo>
                    <a:pt x="254" y="1032"/>
                  </a:lnTo>
                  <a:lnTo>
                    <a:pt x="247" y="1077"/>
                  </a:lnTo>
                  <a:lnTo>
                    <a:pt x="238" y="1119"/>
                  </a:lnTo>
                  <a:lnTo>
                    <a:pt x="231" y="1159"/>
                  </a:lnTo>
                  <a:lnTo>
                    <a:pt x="221" y="1206"/>
                  </a:lnTo>
                  <a:lnTo>
                    <a:pt x="171" y="1232"/>
                  </a:lnTo>
                  <a:lnTo>
                    <a:pt x="125" y="1220"/>
                  </a:lnTo>
                  <a:lnTo>
                    <a:pt x="80" y="1206"/>
                  </a:lnTo>
                  <a:lnTo>
                    <a:pt x="29" y="1239"/>
                  </a:lnTo>
                  <a:lnTo>
                    <a:pt x="22" y="1288"/>
                  </a:lnTo>
                  <a:lnTo>
                    <a:pt x="15" y="1328"/>
                  </a:lnTo>
                  <a:lnTo>
                    <a:pt x="11" y="1365"/>
                  </a:lnTo>
                  <a:lnTo>
                    <a:pt x="0" y="1408"/>
                  </a:lnTo>
                  <a:lnTo>
                    <a:pt x="85" y="1466"/>
                  </a:lnTo>
                  <a:lnTo>
                    <a:pt x="143" y="1488"/>
                  </a:lnTo>
                  <a:lnTo>
                    <a:pt x="200" y="1506"/>
                  </a:lnTo>
                  <a:lnTo>
                    <a:pt x="256" y="1525"/>
                  </a:lnTo>
                  <a:lnTo>
                    <a:pt x="310" y="1542"/>
                  </a:lnTo>
                  <a:lnTo>
                    <a:pt x="364" y="1555"/>
                  </a:lnTo>
                  <a:lnTo>
                    <a:pt x="418" y="1565"/>
                  </a:lnTo>
                  <a:lnTo>
                    <a:pt x="474" y="1574"/>
                  </a:lnTo>
                  <a:lnTo>
                    <a:pt x="528" y="1581"/>
                  </a:lnTo>
                  <a:lnTo>
                    <a:pt x="582" y="1586"/>
                  </a:lnTo>
                  <a:lnTo>
                    <a:pt x="636" y="1586"/>
                  </a:lnTo>
                  <a:lnTo>
                    <a:pt x="690" y="1586"/>
                  </a:lnTo>
                  <a:lnTo>
                    <a:pt x="746" y="1581"/>
                  </a:lnTo>
                  <a:lnTo>
                    <a:pt x="803" y="1574"/>
                  </a:lnTo>
                  <a:lnTo>
                    <a:pt x="889" y="1555"/>
                  </a:lnTo>
                  <a:lnTo>
                    <a:pt x="930" y="1548"/>
                  </a:lnTo>
                  <a:lnTo>
                    <a:pt x="986" y="1534"/>
                  </a:lnTo>
                  <a:lnTo>
                    <a:pt x="1049" y="1523"/>
                  </a:lnTo>
                  <a:lnTo>
                    <a:pt x="1115" y="1511"/>
                  </a:lnTo>
                  <a:lnTo>
                    <a:pt x="1185" y="1499"/>
                  </a:lnTo>
                  <a:lnTo>
                    <a:pt x="1222" y="1494"/>
                  </a:lnTo>
                  <a:lnTo>
                    <a:pt x="1295" y="1483"/>
                  </a:lnTo>
                  <a:lnTo>
                    <a:pt x="1333" y="1475"/>
                  </a:lnTo>
                  <a:lnTo>
                    <a:pt x="1371" y="1469"/>
                  </a:lnTo>
                  <a:lnTo>
                    <a:pt x="1429" y="1460"/>
                  </a:lnTo>
                  <a:lnTo>
                    <a:pt x="1466" y="1449"/>
                  </a:lnTo>
                  <a:lnTo>
                    <a:pt x="1542" y="1423"/>
                  </a:lnTo>
                  <a:lnTo>
                    <a:pt x="1617" y="1395"/>
                  </a:lnTo>
                  <a:lnTo>
                    <a:pt x="1689" y="1365"/>
                  </a:lnTo>
                  <a:lnTo>
                    <a:pt x="1762" y="1332"/>
                  </a:lnTo>
                  <a:lnTo>
                    <a:pt x="1835" y="1295"/>
                  </a:lnTo>
                  <a:lnTo>
                    <a:pt x="1905" y="1255"/>
                  </a:lnTo>
                  <a:lnTo>
                    <a:pt x="1976" y="1215"/>
                  </a:lnTo>
                  <a:lnTo>
                    <a:pt x="2046" y="1170"/>
                  </a:lnTo>
                  <a:lnTo>
                    <a:pt x="2117" y="1126"/>
                  </a:lnTo>
                  <a:lnTo>
                    <a:pt x="2184" y="1079"/>
                  </a:lnTo>
                  <a:lnTo>
                    <a:pt x="2255" y="1030"/>
                  </a:lnTo>
                  <a:lnTo>
                    <a:pt x="2325" y="978"/>
                  </a:lnTo>
                  <a:lnTo>
                    <a:pt x="2393" y="926"/>
                  </a:lnTo>
                  <a:lnTo>
                    <a:pt x="2463" y="876"/>
                  </a:lnTo>
                  <a:lnTo>
                    <a:pt x="2571" y="793"/>
                  </a:lnTo>
                  <a:lnTo>
                    <a:pt x="2595" y="748"/>
                  </a:lnTo>
                  <a:lnTo>
                    <a:pt x="2619" y="688"/>
                  </a:lnTo>
                  <a:lnTo>
                    <a:pt x="2635" y="631"/>
                  </a:lnTo>
                  <a:lnTo>
                    <a:pt x="2644" y="575"/>
                  </a:lnTo>
                  <a:lnTo>
                    <a:pt x="2651" y="519"/>
                  </a:lnTo>
                  <a:lnTo>
                    <a:pt x="2656" y="465"/>
                  </a:lnTo>
                  <a:lnTo>
                    <a:pt x="2658" y="413"/>
                  </a:lnTo>
                  <a:lnTo>
                    <a:pt x="2666" y="348"/>
                  </a:lnTo>
                  <a:lnTo>
                    <a:pt x="2660" y="290"/>
                  </a:lnTo>
                  <a:lnTo>
                    <a:pt x="2656" y="244"/>
                  </a:lnTo>
                  <a:lnTo>
                    <a:pt x="2651" y="197"/>
                  </a:lnTo>
                  <a:lnTo>
                    <a:pt x="2649" y="152"/>
                  </a:lnTo>
                  <a:lnTo>
                    <a:pt x="2644" y="108"/>
                  </a:lnTo>
                  <a:lnTo>
                    <a:pt x="2640" y="68"/>
                  </a:lnTo>
                  <a:lnTo>
                    <a:pt x="2635" y="28"/>
                  </a:lnTo>
                  <a:lnTo>
                    <a:pt x="2635" y="0"/>
                  </a:lnTo>
                  <a:lnTo>
                    <a:pt x="2673" y="30"/>
                  </a:lnTo>
                  <a:lnTo>
                    <a:pt x="2635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8" name="Freeform 285"/>
            <p:cNvSpPr>
              <a:spLocks/>
            </p:cNvSpPr>
            <p:nvPr/>
          </p:nvSpPr>
          <p:spPr bwMode="auto">
            <a:xfrm>
              <a:off x="2063" y="2028"/>
              <a:ext cx="523" cy="506"/>
            </a:xfrm>
            <a:custGeom>
              <a:avLst/>
              <a:gdLst>
                <a:gd name="T0" fmla="*/ 0 w 4186"/>
                <a:gd name="T1" fmla="*/ 0 h 4051"/>
                <a:gd name="T2" fmla="*/ 0 w 4186"/>
                <a:gd name="T3" fmla="*/ 0 h 4051"/>
                <a:gd name="T4" fmla="*/ 0 w 4186"/>
                <a:gd name="T5" fmla="*/ 0 h 4051"/>
                <a:gd name="T6" fmla="*/ 0 w 4186"/>
                <a:gd name="T7" fmla="*/ 0 h 4051"/>
                <a:gd name="T8" fmla="*/ 0 w 4186"/>
                <a:gd name="T9" fmla="*/ 0 h 4051"/>
                <a:gd name="T10" fmla="*/ 0 w 4186"/>
                <a:gd name="T11" fmla="*/ 0 h 4051"/>
                <a:gd name="T12" fmla="*/ 0 w 4186"/>
                <a:gd name="T13" fmla="*/ 0 h 4051"/>
                <a:gd name="T14" fmla="*/ 0 w 4186"/>
                <a:gd name="T15" fmla="*/ 0 h 4051"/>
                <a:gd name="T16" fmla="*/ 0 w 4186"/>
                <a:gd name="T17" fmla="*/ 0 h 4051"/>
                <a:gd name="T18" fmla="*/ 0 w 4186"/>
                <a:gd name="T19" fmla="*/ 0 h 4051"/>
                <a:gd name="T20" fmla="*/ 0 w 4186"/>
                <a:gd name="T21" fmla="*/ 0 h 4051"/>
                <a:gd name="T22" fmla="*/ 0 w 4186"/>
                <a:gd name="T23" fmla="*/ 0 h 4051"/>
                <a:gd name="T24" fmla="*/ 0 w 4186"/>
                <a:gd name="T25" fmla="*/ 0 h 4051"/>
                <a:gd name="T26" fmla="*/ 0 w 4186"/>
                <a:gd name="T27" fmla="*/ 0 h 4051"/>
                <a:gd name="T28" fmla="*/ 0 w 4186"/>
                <a:gd name="T29" fmla="*/ 0 h 4051"/>
                <a:gd name="T30" fmla="*/ 0 w 4186"/>
                <a:gd name="T31" fmla="*/ 0 h 4051"/>
                <a:gd name="T32" fmla="*/ 0 w 4186"/>
                <a:gd name="T33" fmla="*/ 0 h 4051"/>
                <a:gd name="T34" fmla="*/ 0 w 4186"/>
                <a:gd name="T35" fmla="*/ 0 h 4051"/>
                <a:gd name="T36" fmla="*/ 0 w 4186"/>
                <a:gd name="T37" fmla="*/ 0 h 4051"/>
                <a:gd name="T38" fmla="*/ 0 w 4186"/>
                <a:gd name="T39" fmla="*/ 0 h 4051"/>
                <a:gd name="T40" fmla="*/ 0 w 4186"/>
                <a:gd name="T41" fmla="*/ 0 h 4051"/>
                <a:gd name="T42" fmla="*/ 0 w 4186"/>
                <a:gd name="T43" fmla="*/ 0 h 4051"/>
                <a:gd name="T44" fmla="*/ 0 w 4186"/>
                <a:gd name="T45" fmla="*/ 0 h 4051"/>
                <a:gd name="T46" fmla="*/ 0 w 4186"/>
                <a:gd name="T47" fmla="*/ 0 h 4051"/>
                <a:gd name="T48" fmla="*/ 0 w 4186"/>
                <a:gd name="T49" fmla="*/ 0 h 4051"/>
                <a:gd name="T50" fmla="*/ 0 w 4186"/>
                <a:gd name="T51" fmla="*/ 0 h 4051"/>
                <a:gd name="T52" fmla="*/ 0 w 4186"/>
                <a:gd name="T53" fmla="*/ 0 h 4051"/>
                <a:gd name="T54" fmla="*/ 0 w 4186"/>
                <a:gd name="T55" fmla="*/ 0 h 4051"/>
                <a:gd name="T56" fmla="*/ 0 w 4186"/>
                <a:gd name="T57" fmla="*/ 0 h 4051"/>
                <a:gd name="T58" fmla="*/ 0 w 4186"/>
                <a:gd name="T59" fmla="*/ 0 h 4051"/>
                <a:gd name="T60" fmla="*/ 0 w 4186"/>
                <a:gd name="T61" fmla="*/ 0 h 4051"/>
                <a:gd name="T62" fmla="*/ 0 w 4186"/>
                <a:gd name="T63" fmla="*/ 0 h 4051"/>
                <a:gd name="T64" fmla="*/ 0 w 4186"/>
                <a:gd name="T65" fmla="*/ 0 h 4051"/>
                <a:gd name="T66" fmla="*/ 0 w 4186"/>
                <a:gd name="T67" fmla="*/ 0 h 4051"/>
                <a:gd name="T68" fmla="*/ 0 w 4186"/>
                <a:gd name="T69" fmla="*/ 0 h 4051"/>
                <a:gd name="T70" fmla="*/ 0 w 4186"/>
                <a:gd name="T71" fmla="*/ 0 h 4051"/>
                <a:gd name="T72" fmla="*/ 0 w 4186"/>
                <a:gd name="T73" fmla="*/ 0 h 4051"/>
                <a:gd name="T74" fmla="*/ 0 w 4186"/>
                <a:gd name="T75" fmla="*/ 0 h 4051"/>
                <a:gd name="T76" fmla="*/ 0 w 4186"/>
                <a:gd name="T77" fmla="*/ 0 h 4051"/>
                <a:gd name="T78" fmla="*/ 0 w 4186"/>
                <a:gd name="T79" fmla="*/ 0 h 4051"/>
                <a:gd name="T80" fmla="*/ 0 w 4186"/>
                <a:gd name="T81" fmla="*/ 0 h 4051"/>
                <a:gd name="T82" fmla="*/ 0 w 4186"/>
                <a:gd name="T83" fmla="*/ 0 h 4051"/>
                <a:gd name="T84" fmla="*/ 0 w 4186"/>
                <a:gd name="T85" fmla="*/ 0 h 4051"/>
                <a:gd name="T86" fmla="*/ 0 w 4186"/>
                <a:gd name="T87" fmla="*/ 0 h 4051"/>
                <a:gd name="T88" fmla="*/ 0 w 4186"/>
                <a:gd name="T89" fmla="*/ 0 h 4051"/>
                <a:gd name="T90" fmla="*/ 0 w 4186"/>
                <a:gd name="T91" fmla="*/ 0 h 4051"/>
                <a:gd name="T92" fmla="*/ 0 w 4186"/>
                <a:gd name="T93" fmla="*/ 0 h 4051"/>
                <a:gd name="T94" fmla="*/ 0 w 4186"/>
                <a:gd name="T95" fmla="*/ 0 h 40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186"/>
                <a:gd name="T145" fmla="*/ 0 h 4051"/>
                <a:gd name="T146" fmla="*/ 4186 w 4186"/>
                <a:gd name="T147" fmla="*/ 4051 h 40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186" h="4051">
                  <a:moveTo>
                    <a:pt x="0" y="0"/>
                  </a:moveTo>
                  <a:lnTo>
                    <a:pt x="0" y="59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0" y="202"/>
                  </a:lnTo>
                  <a:lnTo>
                    <a:pt x="0" y="249"/>
                  </a:lnTo>
                  <a:lnTo>
                    <a:pt x="0" y="299"/>
                  </a:lnTo>
                  <a:lnTo>
                    <a:pt x="0" y="345"/>
                  </a:lnTo>
                  <a:lnTo>
                    <a:pt x="0" y="381"/>
                  </a:lnTo>
                  <a:lnTo>
                    <a:pt x="17" y="420"/>
                  </a:lnTo>
                  <a:lnTo>
                    <a:pt x="26" y="470"/>
                  </a:lnTo>
                  <a:lnTo>
                    <a:pt x="37" y="507"/>
                  </a:lnTo>
                  <a:lnTo>
                    <a:pt x="49" y="554"/>
                  </a:lnTo>
                  <a:lnTo>
                    <a:pt x="61" y="596"/>
                  </a:lnTo>
                  <a:lnTo>
                    <a:pt x="93" y="604"/>
                  </a:lnTo>
                  <a:lnTo>
                    <a:pt x="124" y="660"/>
                  </a:lnTo>
                  <a:lnTo>
                    <a:pt x="183" y="772"/>
                  </a:lnTo>
                  <a:lnTo>
                    <a:pt x="239" y="883"/>
                  </a:lnTo>
                  <a:lnTo>
                    <a:pt x="296" y="993"/>
                  </a:lnTo>
                  <a:lnTo>
                    <a:pt x="350" y="1103"/>
                  </a:lnTo>
                  <a:lnTo>
                    <a:pt x="404" y="1211"/>
                  </a:lnTo>
                  <a:lnTo>
                    <a:pt x="457" y="1319"/>
                  </a:lnTo>
                  <a:lnTo>
                    <a:pt x="511" y="1426"/>
                  </a:lnTo>
                  <a:lnTo>
                    <a:pt x="567" y="1534"/>
                  </a:lnTo>
                  <a:lnTo>
                    <a:pt x="626" y="1640"/>
                  </a:lnTo>
                  <a:lnTo>
                    <a:pt x="685" y="1746"/>
                  </a:lnTo>
                  <a:lnTo>
                    <a:pt x="748" y="1851"/>
                  </a:lnTo>
                  <a:lnTo>
                    <a:pt x="811" y="1957"/>
                  </a:lnTo>
                  <a:lnTo>
                    <a:pt x="882" y="2060"/>
                  </a:lnTo>
                  <a:lnTo>
                    <a:pt x="954" y="2163"/>
                  </a:lnTo>
                  <a:lnTo>
                    <a:pt x="1076" y="2318"/>
                  </a:lnTo>
                  <a:lnTo>
                    <a:pt x="1096" y="2362"/>
                  </a:lnTo>
                  <a:lnTo>
                    <a:pt x="1137" y="2412"/>
                  </a:lnTo>
                  <a:lnTo>
                    <a:pt x="1191" y="2466"/>
                  </a:lnTo>
                  <a:lnTo>
                    <a:pt x="1243" y="2520"/>
                  </a:lnTo>
                  <a:lnTo>
                    <a:pt x="1273" y="2557"/>
                  </a:lnTo>
                  <a:lnTo>
                    <a:pt x="1299" y="2606"/>
                  </a:lnTo>
                  <a:lnTo>
                    <a:pt x="1339" y="2669"/>
                  </a:lnTo>
                  <a:lnTo>
                    <a:pt x="1429" y="2792"/>
                  </a:lnTo>
                  <a:lnTo>
                    <a:pt x="1522" y="2909"/>
                  </a:lnTo>
                  <a:lnTo>
                    <a:pt x="1623" y="3024"/>
                  </a:lnTo>
                  <a:lnTo>
                    <a:pt x="1728" y="3134"/>
                  </a:lnTo>
                  <a:lnTo>
                    <a:pt x="1838" y="3240"/>
                  </a:lnTo>
                  <a:lnTo>
                    <a:pt x="1952" y="3341"/>
                  </a:lnTo>
                  <a:lnTo>
                    <a:pt x="2071" y="3437"/>
                  </a:lnTo>
                  <a:lnTo>
                    <a:pt x="2193" y="3528"/>
                  </a:lnTo>
                  <a:lnTo>
                    <a:pt x="2317" y="3616"/>
                  </a:lnTo>
                  <a:lnTo>
                    <a:pt x="2443" y="3695"/>
                  </a:lnTo>
                  <a:lnTo>
                    <a:pt x="2573" y="3772"/>
                  </a:lnTo>
                  <a:lnTo>
                    <a:pt x="2704" y="3841"/>
                  </a:lnTo>
                  <a:lnTo>
                    <a:pt x="2838" y="3906"/>
                  </a:lnTo>
                  <a:lnTo>
                    <a:pt x="2971" y="3962"/>
                  </a:lnTo>
                  <a:lnTo>
                    <a:pt x="3176" y="4038"/>
                  </a:lnTo>
                  <a:lnTo>
                    <a:pt x="3243" y="4049"/>
                  </a:lnTo>
                  <a:lnTo>
                    <a:pt x="3288" y="4051"/>
                  </a:lnTo>
                  <a:lnTo>
                    <a:pt x="3330" y="4051"/>
                  </a:lnTo>
                  <a:lnTo>
                    <a:pt x="3370" y="4051"/>
                  </a:lnTo>
                  <a:lnTo>
                    <a:pt x="3408" y="4047"/>
                  </a:lnTo>
                  <a:lnTo>
                    <a:pt x="3446" y="4040"/>
                  </a:lnTo>
                  <a:lnTo>
                    <a:pt x="3516" y="4025"/>
                  </a:lnTo>
                  <a:lnTo>
                    <a:pt x="3579" y="4007"/>
                  </a:lnTo>
                  <a:lnTo>
                    <a:pt x="3643" y="3990"/>
                  </a:lnTo>
                  <a:lnTo>
                    <a:pt x="3704" y="3979"/>
                  </a:lnTo>
                  <a:lnTo>
                    <a:pt x="3749" y="3972"/>
                  </a:lnTo>
                  <a:lnTo>
                    <a:pt x="3797" y="3943"/>
                  </a:lnTo>
                  <a:lnTo>
                    <a:pt x="3844" y="3908"/>
                  </a:lnTo>
                  <a:lnTo>
                    <a:pt x="3887" y="3869"/>
                  </a:lnTo>
                  <a:lnTo>
                    <a:pt x="3929" y="3824"/>
                  </a:lnTo>
                  <a:lnTo>
                    <a:pt x="3976" y="3774"/>
                  </a:lnTo>
                  <a:lnTo>
                    <a:pt x="4004" y="3749"/>
                  </a:lnTo>
                  <a:lnTo>
                    <a:pt x="4034" y="3711"/>
                  </a:lnTo>
                  <a:lnTo>
                    <a:pt x="4053" y="3634"/>
                  </a:lnTo>
                  <a:lnTo>
                    <a:pt x="4067" y="3582"/>
                  </a:lnTo>
                  <a:lnTo>
                    <a:pt x="4082" y="3534"/>
                  </a:lnTo>
                  <a:lnTo>
                    <a:pt x="4097" y="3484"/>
                  </a:lnTo>
                  <a:lnTo>
                    <a:pt x="4114" y="3439"/>
                  </a:lnTo>
                  <a:lnTo>
                    <a:pt x="4130" y="3395"/>
                  </a:lnTo>
                  <a:lnTo>
                    <a:pt x="4145" y="3352"/>
                  </a:lnTo>
                  <a:lnTo>
                    <a:pt x="4158" y="3313"/>
                  </a:lnTo>
                  <a:lnTo>
                    <a:pt x="4170" y="3270"/>
                  </a:lnTo>
                  <a:lnTo>
                    <a:pt x="4177" y="3233"/>
                  </a:lnTo>
                  <a:lnTo>
                    <a:pt x="4184" y="3193"/>
                  </a:lnTo>
                  <a:lnTo>
                    <a:pt x="4186" y="3156"/>
                  </a:lnTo>
                  <a:lnTo>
                    <a:pt x="4184" y="3118"/>
                  </a:lnTo>
                  <a:lnTo>
                    <a:pt x="4179" y="3078"/>
                  </a:lnTo>
                  <a:lnTo>
                    <a:pt x="4161" y="3019"/>
                  </a:lnTo>
                  <a:lnTo>
                    <a:pt x="4114" y="3052"/>
                  </a:lnTo>
                  <a:lnTo>
                    <a:pt x="4071" y="3088"/>
                  </a:lnTo>
                  <a:lnTo>
                    <a:pt x="4013" y="3127"/>
                  </a:lnTo>
                  <a:lnTo>
                    <a:pt x="3976" y="3149"/>
                  </a:lnTo>
                  <a:lnTo>
                    <a:pt x="3931" y="3167"/>
                  </a:lnTo>
                  <a:lnTo>
                    <a:pt x="3881" y="3186"/>
                  </a:lnTo>
                  <a:lnTo>
                    <a:pt x="3823" y="3203"/>
                  </a:lnTo>
                  <a:lnTo>
                    <a:pt x="3758" y="3216"/>
                  </a:lnTo>
                  <a:lnTo>
                    <a:pt x="3684" y="3226"/>
                  </a:lnTo>
                  <a:lnTo>
                    <a:pt x="3602" y="3233"/>
                  </a:lnTo>
                  <a:lnTo>
                    <a:pt x="3462" y="3233"/>
                  </a:lnTo>
                  <a:lnTo>
                    <a:pt x="3424" y="3238"/>
                  </a:lnTo>
                  <a:lnTo>
                    <a:pt x="3379" y="3238"/>
                  </a:lnTo>
                  <a:lnTo>
                    <a:pt x="3325" y="3235"/>
                  </a:lnTo>
                  <a:lnTo>
                    <a:pt x="3265" y="3231"/>
                  </a:lnTo>
                  <a:lnTo>
                    <a:pt x="3202" y="3223"/>
                  </a:lnTo>
                  <a:lnTo>
                    <a:pt x="3145" y="3219"/>
                  </a:lnTo>
                  <a:lnTo>
                    <a:pt x="3087" y="3207"/>
                  </a:lnTo>
                  <a:lnTo>
                    <a:pt x="3042" y="3193"/>
                  </a:lnTo>
                  <a:lnTo>
                    <a:pt x="3003" y="3184"/>
                  </a:lnTo>
                  <a:lnTo>
                    <a:pt x="2960" y="3175"/>
                  </a:lnTo>
                  <a:lnTo>
                    <a:pt x="2915" y="3162"/>
                  </a:lnTo>
                  <a:lnTo>
                    <a:pt x="2866" y="3151"/>
                  </a:lnTo>
                  <a:lnTo>
                    <a:pt x="2817" y="3139"/>
                  </a:lnTo>
                  <a:lnTo>
                    <a:pt x="2765" y="3125"/>
                  </a:lnTo>
                  <a:lnTo>
                    <a:pt x="2726" y="3111"/>
                  </a:lnTo>
                  <a:lnTo>
                    <a:pt x="2676" y="3097"/>
                  </a:lnTo>
                  <a:lnTo>
                    <a:pt x="2601" y="3071"/>
                  </a:lnTo>
                  <a:lnTo>
                    <a:pt x="2562" y="3059"/>
                  </a:lnTo>
                  <a:lnTo>
                    <a:pt x="2519" y="3045"/>
                  </a:lnTo>
                  <a:lnTo>
                    <a:pt x="2474" y="3034"/>
                  </a:lnTo>
                  <a:lnTo>
                    <a:pt x="2432" y="3022"/>
                  </a:lnTo>
                  <a:lnTo>
                    <a:pt x="2389" y="3010"/>
                  </a:lnTo>
                  <a:lnTo>
                    <a:pt x="2348" y="3000"/>
                  </a:lnTo>
                  <a:lnTo>
                    <a:pt x="2311" y="2991"/>
                  </a:lnTo>
                  <a:lnTo>
                    <a:pt x="2272" y="2987"/>
                  </a:lnTo>
                  <a:lnTo>
                    <a:pt x="2212" y="2980"/>
                  </a:lnTo>
                  <a:lnTo>
                    <a:pt x="2160" y="2987"/>
                  </a:lnTo>
                  <a:lnTo>
                    <a:pt x="2121" y="2944"/>
                  </a:lnTo>
                  <a:lnTo>
                    <a:pt x="2080" y="2874"/>
                  </a:lnTo>
                  <a:lnTo>
                    <a:pt x="2064" y="2831"/>
                  </a:lnTo>
                  <a:lnTo>
                    <a:pt x="2047" y="2790"/>
                  </a:lnTo>
                  <a:lnTo>
                    <a:pt x="2034" y="2745"/>
                  </a:lnTo>
                  <a:lnTo>
                    <a:pt x="2019" y="2701"/>
                  </a:lnTo>
                  <a:lnTo>
                    <a:pt x="2006" y="2654"/>
                  </a:lnTo>
                  <a:lnTo>
                    <a:pt x="1987" y="2609"/>
                  </a:lnTo>
                  <a:lnTo>
                    <a:pt x="1968" y="2561"/>
                  </a:lnTo>
                  <a:lnTo>
                    <a:pt x="1944" y="2518"/>
                  </a:lnTo>
                  <a:lnTo>
                    <a:pt x="1918" y="2475"/>
                  </a:lnTo>
                  <a:lnTo>
                    <a:pt x="1885" y="2435"/>
                  </a:lnTo>
                  <a:lnTo>
                    <a:pt x="1846" y="2401"/>
                  </a:lnTo>
                  <a:lnTo>
                    <a:pt x="1777" y="2351"/>
                  </a:lnTo>
                  <a:lnTo>
                    <a:pt x="1740" y="2304"/>
                  </a:lnTo>
                  <a:lnTo>
                    <a:pt x="1712" y="2260"/>
                  </a:lnTo>
                  <a:lnTo>
                    <a:pt x="1684" y="2208"/>
                  </a:lnTo>
                  <a:lnTo>
                    <a:pt x="1663" y="2170"/>
                  </a:lnTo>
                  <a:lnTo>
                    <a:pt x="1644" y="2128"/>
                  </a:lnTo>
                  <a:lnTo>
                    <a:pt x="1621" y="2067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09" name="Freeform 286"/>
            <p:cNvSpPr>
              <a:spLocks/>
            </p:cNvSpPr>
            <p:nvPr/>
          </p:nvSpPr>
          <p:spPr bwMode="auto">
            <a:xfrm>
              <a:off x="2063" y="1988"/>
              <a:ext cx="203" cy="298"/>
            </a:xfrm>
            <a:custGeom>
              <a:avLst/>
              <a:gdLst>
                <a:gd name="T0" fmla="*/ 0 w 1621"/>
                <a:gd name="T1" fmla="*/ 0 h 2386"/>
                <a:gd name="T2" fmla="*/ 0 w 1621"/>
                <a:gd name="T3" fmla="*/ 0 h 2386"/>
                <a:gd name="T4" fmla="*/ 0 w 1621"/>
                <a:gd name="T5" fmla="*/ 0 h 2386"/>
                <a:gd name="T6" fmla="*/ 0 w 1621"/>
                <a:gd name="T7" fmla="*/ 0 h 2386"/>
                <a:gd name="T8" fmla="*/ 0 w 1621"/>
                <a:gd name="T9" fmla="*/ 0 h 2386"/>
                <a:gd name="T10" fmla="*/ 0 w 1621"/>
                <a:gd name="T11" fmla="*/ 0 h 2386"/>
                <a:gd name="T12" fmla="*/ 0 w 1621"/>
                <a:gd name="T13" fmla="*/ 0 h 2386"/>
                <a:gd name="T14" fmla="*/ 0 w 1621"/>
                <a:gd name="T15" fmla="*/ 0 h 2386"/>
                <a:gd name="T16" fmla="*/ 0 w 1621"/>
                <a:gd name="T17" fmla="*/ 0 h 2386"/>
                <a:gd name="T18" fmla="*/ 0 w 1621"/>
                <a:gd name="T19" fmla="*/ 0 h 2386"/>
                <a:gd name="T20" fmla="*/ 0 w 1621"/>
                <a:gd name="T21" fmla="*/ 0 h 2386"/>
                <a:gd name="T22" fmla="*/ 0 w 1621"/>
                <a:gd name="T23" fmla="*/ 0 h 2386"/>
                <a:gd name="T24" fmla="*/ 0 w 1621"/>
                <a:gd name="T25" fmla="*/ 0 h 2386"/>
                <a:gd name="T26" fmla="*/ 0 w 1621"/>
                <a:gd name="T27" fmla="*/ 0 h 2386"/>
                <a:gd name="T28" fmla="*/ 0 w 1621"/>
                <a:gd name="T29" fmla="*/ 0 h 2386"/>
                <a:gd name="T30" fmla="*/ 0 w 1621"/>
                <a:gd name="T31" fmla="*/ 0 h 2386"/>
                <a:gd name="T32" fmla="*/ 0 w 1621"/>
                <a:gd name="T33" fmla="*/ 0 h 2386"/>
                <a:gd name="T34" fmla="*/ 0 w 1621"/>
                <a:gd name="T35" fmla="*/ 0 h 2386"/>
                <a:gd name="T36" fmla="*/ 0 w 1621"/>
                <a:gd name="T37" fmla="*/ 0 h 2386"/>
                <a:gd name="T38" fmla="*/ 0 w 1621"/>
                <a:gd name="T39" fmla="*/ 0 h 2386"/>
                <a:gd name="T40" fmla="*/ 0 w 1621"/>
                <a:gd name="T41" fmla="*/ 0 h 2386"/>
                <a:gd name="T42" fmla="*/ 0 w 1621"/>
                <a:gd name="T43" fmla="*/ 0 h 2386"/>
                <a:gd name="T44" fmla="*/ 0 w 1621"/>
                <a:gd name="T45" fmla="*/ 0 h 2386"/>
                <a:gd name="T46" fmla="*/ 0 w 1621"/>
                <a:gd name="T47" fmla="*/ 0 h 2386"/>
                <a:gd name="T48" fmla="*/ 0 w 1621"/>
                <a:gd name="T49" fmla="*/ 0 h 2386"/>
                <a:gd name="T50" fmla="*/ 0 w 1621"/>
                <a:gd name="T51" fmla="*/ 0 h 2386"/>
                <a:gd name="T52" fmla="*/ 0 w 1621"/>
                <a:gd name="T53" fmla="*/ 0 h 2386"/>
                <a:gd name="T54" fmla="*/ 0 w 1621"/>
                <a:gd name="T55" fmla="*/ 0 h 2386"/>
                <a:gd name="T56" fmla="*/ 0 w 1621"/>
                <a:gd name="T57" fmla="*/ 0 h 2386"/>
                <a:gd name="T58" fmla="*/ 0 w 1621"/>
                <a:gd name="T59" fmla="*/ 0 h 2386"/>
                <a:gd name="T60" fmla="*/ 0 w 1621"/>
                <a:gd name="T61" fmla="*/ 0 h 2386"/>
                <a:gd name="T62" fmla="*/ 0 w 1621"/>
                <a:gd name="T63" fmla="*/ 0 h 2386"/>
                <a:gd name="T64" fmla="*/ 0 w 1621"/>
                <a:gd name="T65" fmla="*/ 0 h 2386"/>
                <a:gd name="T66" fmla="*/ 0 w 1621"/>
                <a:gd name="T67" fmla="*/ 0 h 2386"/>
                <a:gd name="T68" fmla="*/ 0 w 1621"/>
                <a:gd name="T69" fmla="*/ 0 h 2386"/>
                <a:gd name="T70" fmla="*/ 0 w 1621"/>
                <a:gd name="T71" fmla="*/ 0 h 2386"/>
                <a:gd name="T72" fmla="*/ 0 w 1621"/>
                <a:gd name="T73" fmla="*/ 0 h 2386"/>
                <a:gd name="T74" fmla="*/ 0 w 1621"/>
                <a:gd name="T75" fmla="*/ 0 h 2386"/>
                <a:gd name="T76" fmla="*/ 0 w 1621"/>
                <a:gd name="T77" fmla="*/ 0 h 2386"/>
                <a:gd name="T78" fmla="*/ 0 w 1621"/>
                <a:gd name="T79" fmla="*/ 0 h 2386"/>
                <a:gd name="T80" fmla="*/ 0 w 1621"/>
                <a:gd name="T81" fmla="*/ 0 h 23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1"/>
                <a:gd name="T124" fmla="*/ 0 h 2386"/>
                <a:gd name="T125" fmla="*/ 1621 w 1621"/>
                <a:gd name="T126" fmla="*/ 2386 h 23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1" h="2386">
                  <a:moveTo>
                    <a:pt x="1621" y="2386"/>
                  </a:moveTo>
                  <a:lnTo>
                    <a:pt x="1576" y="2376"/>
                  </a:lnTo>
                  <a:lnTo>
                    <a:pt x="1537" y="2357"/>
                  </a:lnTo>
                  <a:lnTo>
                    <a:pt x="1496" y="2327"/>
                  </a:lnTo>
                  <a:lnTo>
                    <a:pt x="1457" y="2278"/>
                  </a:lnTo>
                  <a:lnTo>
                    <a:pt x="1405" y="2222"/>
                  </a:lnTo>
                  <a:lnTo>
                    <a:pt x="1349" y="2168"/>
                  </a:lnTo>
                  <a:lnTo>
                    <a:pt x="1292" y="2114"/>
                  </a:lnTo>
                  <a:lnTo>
                    <a:pt x="1238" y="2062"/>
                  </a:lnTo>
                  <a:lnTo>
                    <a:pt x="1189" y="2008"/>
                  </a:lnTo>
                  <a:lnTo>
                    <a:pt x="1146" y="1952"/>
                  </a:lnTo>
                  <a:lnTo>
                    <a:pt x="1111" y="1876"/>
                  </a:lnTo>
                  <a:lnTo>
                    <a:pt x="1070" y="1827"/>
                  </a:lnTo>
                  <a:lnTo>
                    <a:pt x="988" y="1729"/>
                  </a:lnTo>
                  <a:lnTo>
                    <a:pt x="908" y="1628"/>
                  </a:lnTo>
                  <a:lnTo>
                    <a:pt x="832" y="1527"/>
                  </a:lnTo>
                  <a:lnTo>
                    <a:pt x="759" y="1426"/>
                  </a:lnTo>
                  <a:lnTo>
                    <a:pt x="692" y="1323"/>
                  </a:lnTo>
                  <a:lnTo>
                    <a:pt x="624" y="1217"/>
                  </a:lnTo>
                  <a:lnTo>
                    <a:pt x="562" y="1109"/>
                  </a:lnTo>
                  <a:lnTo>
                    <a:pt x="502" y="1001"/>
                  </a:lnTo>
                  <a:lnTo>
                    <a:pt x="445" y="894"/>
                  </a:lnTo>
                  <a:lnTo>
                    <a:pt x="391" y="781"/>
                  </a:lnTo>
                  <a:lnTo>
                    <a:pt x="342" y="668"/>
                  </a:lnTo>
                  <a:lnTo>
                    <a:pt x="296" y="551"/>
                  </a:lnTo>
                  <a:lnTo>
                    <a:pt x="251" y="434"/>
                  </a:lnTo>
                  <a:lnTo>
                    <a:pt x="211" y="315"/>
                  </a:lnTo>
                  <a:lnTo>
                    <a:pt x="160" y="129"/>
                  </a:lnTo>
                  <a:lnTo>
                    <a:pt x="119" y="89"/>
                  </a:lnTo>
                  <a:lnTo>
                    <a:pt x="101" y="49"/>
                  </a:lnTo>
                  <a:lnTo>
                    <a:pt x="93" y="0"/>
                  </a:lnTo>
                  <a:lnTo>
                    <a:pt x="134" y="30"/>
                  </a:lnTo>
                  <a:lnTo>
                    <a:pt x="95" y="14"/>
                  </a:lnTo>
                  <a:lnTo>
                    <a:pt x="70" y="51"/>
                  </a:lnTo>
                  <a:lnTo>
                    <a:pt x="56" y="91"/>
                  </a:lnTo>
                  <a:lnTo>
                    <a:pt x="41" y="131"/>
                  </a:lnTo>
                  <a:lnTo>
                    <a:pt x="30" y="171"/>
                  </a:lnTo>
                  <a:lnTo>
                    <a:pt x="21" y="211"/>
                  </a:lnTo>
                  <a:lnTo>
                    <a:pt x="13" y="251"/>
                  </a:lnTo>
                  <a:lnTo>
                    <a:pt x="4" y="291"/>
                  </a:lnTo>
                  <a:lnTo>
                    <a:pt x="0" y="3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0" name="Freeform 287"/>
            <p:cNvSpPr>
              <a:spLocks/>
            </p:cNvSpPr>
            <p:nvPr/>
          </p:nvSpPr>
          <p:spPr bwMode="auto">
            <a:xfrm>
              <a:off x="2039" y="2147"/>
              <a:ext cx="162" cy="360"/>
            </a:xfrm>
            <a:custGeom>
              <a:avLst/>
              <a:gdLst>
                <a:gd name="T0" fmla="*/ 0 w 1297"/>
                <a:gd name="T1" fmla="*/ 0 h 2879"/>
                <a:gd name="T2" fmla="*/ 0 w 1297"/>
                <a:gd name="T3" fmla="*/ 0 h 2879"/>
                <a:gd name="T4" fmla="*/ 0 w 1297"/>
                <a:gd name="T5" fmla="*/ 0 h 2879"/>
                <a:gd name="T6" fmla="*/ 0 w 1297"/>
                <a:gd name="T7" fmla="*/ 0 h 2879"/>
                <a:gd name="T8" fmla="*/ 0 w 1297"/>
                <a:gd name="T9" fmla="*/ 0 h 2879"/>
                <a:gd name="T10" fmla="*/ 0 w 1297"/>
                <a:gd name="T11" fmla="*/ 0 h 2879"/>
                <a:gd name="T12" fmla="*/ 0 w 1297"/>
                <a:gd name="T13" fmla="*/ 0 h 2879"/>
                <a:gd name="T14" fmla="*/ 0 w 1297"/>
                <a:gd name="T15" fmla="*/ 0 h 2879"/>
                <a:gd name="T16" fmla="*/ 0 w 1297"/>
                <a:gd name="T17" fmla="*/ 0 h 2879"/>
                <a:gd name="T18" fmla="*/ 0 w 1297"/>
                <a:gd name="T19" fmla="*/ 0 h 2879"/>
                <a:gd name="T20" fmla="*/ 0 w 1297"/>
                <a:gd name="T21" fmla="*/ 0 h 2879"/>
                <a:gd name="T22" fmla="*/ 0 w 1297"/>
                <a:gd name="T23" fmla="*/ 0 h 2879"/>
                <a:gd name="T24" fmla="*/ 0 w 1297"/>
                <a:gd name="T25" fmla="*/ 0 h 2879"/>
                <a:gd name="T26" fmla="*/ 0 w 1297"/>
                <a:gd name="T27" fmla="*/ 0 h 2879"/>
                <a:gd name="T28" fmla="*/ 0 w 1297"/>
                <a:gd name="T29" fmla="*/ 0 h 2879"/>
                <a:gd name="T30" fmla="*/ 0 w 1297"/>
                <a:gd name="T31" fmla="*/ 0 h 2879"/>
                <a:gd name="T32" fmla="*/ 0 w 1297"/>
                <a:gd name="T33" fmla="*/ 0 h 2879"/>
                <a:gd name="T34" fmla="*/ 0 w 1297"/>
                <a:gd name="T35" fmla="*/ 0 h 2879"/>
                <a:gd name="T36" fmla="*/ 0 w 1297"/>
                <a:gd name="T37" fmla="*/ 0 h 2879"/>
                <a:gd name="T38" fmla="*/ 0 w 1297"/>
                <a:gd name="T39" fmla="*/ 0 h 2879"/>
                <a:gd name="T40" fmla="*/ 0 w 1297"/>
                <a:gd name="T41" fmla="*/ 0 h 2879"/>
                <a:gd name="T42" fmla="*/ 0 w 1297"/>
                <a:gd name="T43" fmla="*/ 0 h 2879"/>
                <a:gd name="T44" fmla="*/ 0 w 1297"/>
                <a:gd name="T45" fmla="*/ 0 h 2879"/>
                <a:gd name="T46" fmla="*/ 0 w 1297"/>
                <a:gd name="T47" fmla="*/ 0 h 2879"/>
                <a:gd name="T48" fmla="*/ 0 w 1297"/>
                <a:gd name="T49" fmla="*/ 0 h 2879"/>
                <a:gd name="T50" fmla="*/ 0 w 1297"/>
                <a:gd name="T51" fmla="*/ 0 h 2879"/>
                <a:gd name="T52" fmla="*/ 0 w 1297"/>
                <a:gd name="T53" fmla="*/ 0 h 2879"/>
                <a:gd name="T54" fmla="*/ 0 w 1297"/>
                <a:gd name="T55" fmla="*/ 0 h 2879"/>
                <a:gd name="T56" fmla="*/ 0 w 1297"/>
                <a:gd name="T57" fmla="*/ 0 h 2879"/>
                <a:gd name="T58" fmla="*/ 0 w 1297"/>
                <a:gd name="T59" fmla="*/ 0 h 2879"/>
                <a:gd name="T60" fmla="*/ 0 w 1297"/>
                <a:gd name="T61" fmla="*/ 0 h 2879"/>
                <a:gd name="T62" fmla="*/ 0 w 1297"/>
                <a:gd name="T63" fmla="*/ 0 h 2879"/>
                <a:gd name="T64" fmla="*/ 0 w 1297"/>
                <a:gd name="T65" fmla="*/ 0 h 2879"/>
                <a:gd name="T66" fmla="*/ 0 w 1297"/>
                <a:gd name="T67" fmla="*/ 0 h 2879"/>
                <a:gd name="T68" fmla="*/ 0 w 1297"/>
                <a:gd name="T69" fmla="*/ 0 h 2879"/>
                <a:gd name="T70" fmla="*/ 0 w 1297"/>
                <a:gd name="T71" fmla="*/ 0 h 2879"/>
                <a:gd name="T72" fmla="*/ 0 w 1297"/>
                <a:gd name="T73" fmla="*/ 0 h 2879"/>
                <a:gd name="T74" fmla="*/ 0 w 1297"/>
                <a:gd name="T75" fmla="*/ 0 h 2879"/>
                <a:gd name="T76" fmla="*/ 0 w 1297"/>
                <a:gd name="T77" fmla="*/ 0 h 2879"/>
                <a:gd name="T78" fmla="*/ 0 w 1297"/>
                <a:gd name="T79" fmla="*/ 0 h 2879"/>
                <a:gd name="T80" fmla="*/ 0 w 1297"/>
                <a:gd name="T81" fmla="*/ 0 h 2879"/>
                <a:gd name="T82" fmla="*/ 0 w 1297"/>
                <a:gd name="T83" fmla="*/ 0 h 2879"/>
                <a:gd name="T84" fmla="*/ 0 w 1297"/>
                <a:gd name="T85" fmla="*/ 0 h 2879"/>
                <a:gd name="T86" fmla="*/ 0 w 1297"/>
                <a:gd name="T87" fmla="*/ 0 h 2879"/>
                <a:gd name="T88" fmla="*/ 0 w 1297"/>
                <a:gd name="T89" fmla="*/ 0 h 2879"/>
                <a:gd name="T90" fmla="*/ 0 w 1297"/>
                <a:gd name="T91" fmla="*/ 0 h 2879"/>
                <a:gd name="T92" fmla="*/ 0 w 1297"/>
                <a:gd name="T93" fmla="*/ 0 h 2879"/>
                <a:gd name="T94" fmla="*/ 0 w 1297"/>
                <a:gd name="T95" fmla="*/ 0 h 2879"/>
                <a:gd name="T96" fmla="*/ 0 w 1297"/>
                <a:gd name="T97" fmla="*/ 0 h 2879"/>
                <a:gd name="T98" fmla="*/ 0 w 1297"/>
                <a:gd name="T99" fmla="*/ 0 h 2879"/>
                <a:gd name="T100" fmla="*/ 0 w 1297"/>
                <a:gd name="T101" fmla="*/ 0 h 2879"/>
                <a:gd name="T102" fmla="*/ 0 w 1297"/>
                <a:gd name="T103" fmla="*/ 0 h 2879"/>
                <a:gd name="T104" fmla="*/ 0 w 1297"/>
                <a:gd name="T105" fmla="*/ 0 h 2879"/>
                <a:gd name="T106" fmla="*/ 0 w 1297"/>
                <a:gd name="T107" fmla="*/ 0 h 28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97"/>
                <a:gd name="T163" fmla="*/ 0 h 2879"/>
                <a:gd name="T164" fmla="*/ 1297 w 1297"/>
                <a:gd name="T165" fmla="*/ 2879 h 28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97" h="2879">
                  <a:moveTo>
                    <a:pt x="0" y="444"/>
                  </a:moveTo>
                  <a:lnTo>
                    <a:pt x="6" y="540"/>
                  </a:lnTo>
                  <a:lnTo>
                    <a:pt x="14" y="603"/>
                  </a:lnTo>
                  <a:lnTo>
                    <a:pt x="19" y="666"/>
                  </a:lnTo>
                  <a:lnTo>
                    <a:pt x="23" y="731"/>
                  </a:lnTo>
                  <a:lnTo>
                    <a:pt x="30" y="794"/>
                  </a:lnTo>
                  <a:lnTo>
                    <a:pt x="37" y="857"/>
                  </a:lnTo>
                  <a:lnTo>
                    <a:pt x="47" y="921"/>
                  </a:lnTo>
                  <a:lnTo>
                    <a:pt x="58" y="982"/>
                  </a:lnTo>
                  <a:lnTo>
                    <a:pt x="73" y="1042"/>
                  </a:lnTo>
                  <a:lnTo>
                    <a:pt x="89" y="1101"/>
                  </a:lnTo>
                  <a:lnTo>
                    <a:pt x="110" y="1159"/>
                  </a:lnTo>
                  <a:lnTo>
                    <a:pt x="134" y="1216"/>
                  </a:lnTo>
                  <a:lnTo>
                    <a:pt x="159" y="1270"/>
                  </a:lnTo>
                  <a:lnTo>
                    <a:pt x="192" y="1321"/>
                  </a:lnTo>
                  <a:lnTo>
                    <a:pt x="251" y="1397"/>
                  </a:lnTo>
                  <a:lnTo>
                    <a:pt x="274" y="1438"/>
                  </a:lnTo>
                  <a:lnTo>
                    <a:pt x="300" y="1483"/>
                  </a:lnTo>
                  <a:lnTo>
                    <a:pt x="324" y="1521"/>
                  </a:lnTo>
                  <a:lnTo>
                    <a:pt x="352" y="1561"/>
                  </a:lnTo>
                  <a:lnTo>
                    <a:pt x="380" y="1587"/>
                  </a:lnTo>
                  <a:lnTo>
                    <a:pt x="398" y="1626"/>
                  </a:lnTo>
                  <a:lnTo>
                    <a:pt x="434" y="1689"/>
                  </a:lnTo>
                  <a:lnTo>
                    <a:pt x="476" y="1760"/>
                  </a:lnTo>
                  <a:lnTo>
                    <a:pt x="499" y="1800"/>
                  </a:lnTo>
                  <a:lnTo>
                    <a:pt x="521" y="1838"/>
                  </a:lnTo>
                  <a:lnTo>
                    <a:pt x="562" y="1908"/>
                  </a:lnTo>
                  <a:lnTo>
                    <a:pt x="600" y="1968"/>
                  </a:lnTo>
                  <a:lnTo>
                    <a:pt x="629" y="2013"/>
                  </a:lnTo>
                  <a:lnTo>
                    <a:pt x="819" y="2297"/>
                  </a:lnTo>
                  <a:lnTo>
                    <a:pt x="851" y="2355"/>
                  </a:lnTo>
                  <a:lnTo>
                    <a:pt x="899" y="2426"/>
                  </a:lnTo>
                  <a:lnTo>
                    <a:pt x="927" y="2469"/>
                  </a:lnTo>
                  <a:lnTo>
                    <a:pt x="959" y="2515"/>
                  </a:lnTo>
                  <a:lnTo>
                    <a:pt x="992" y="2562"/>
                  </a:lnTo>
                  <a:lnTo>
                    <a:pt x="1029" y="2612"/>
                  </a:lnTo>
                  <a:lnTo>
                    <a:pt x="1067" y="2661"/>
                  </a:lnTo>
                  <a:lnTo>
                    <a:pt x="1107" y="2710"/>
                  </a:lnTo>
                  <a:lnTo>
                    <a:pt x="1147" y="2755"/>
                  </a:lnTo>
                  <a:lnTo>
                    <a:pt x="1184" y="2797"/>
                  </a:lnTo>
                  <a:lnTo>
                    <a:pt x="1224" y="2835"/>
                  </a:lnTo>
                  <a:lnTo>
                    <a:pt x="1282" y="2879"/>
                  </a:lnTo>
                  <a:lnTo>
                    <a:pt x="1295" y="2828"/>
                  </a:lnTo>
                  <a:lnTo>
                    <a:pt x="1297" y="2779"/>
                  </a:lnTo>
                  <a:lnTo>
                    <a:pt x="1292" y="2722"/>
                  </a:lnTo>
                  <a:lnTo>
                    <a:pt x="1282" y="2666"/>
                  </a:lnTo>
                  <a:lnTo>
                    <a:pt x="1273" y="2604"/>
                  </a:lnTo>
                  <a:lnTo>
                    <a:pt x="1262" y="2543"/>
                  </a:lnTo>
                  <a:lnTo>
                    <a:pt x="1254" y="2485"/>
                  </a:lnTo>
                  <a:lnTo>
                    <a:pt x="1252" y="2441"/>
                  </a:lnTo>
                  <a:lnTo>
                    <a:pt x="1247" y="2391"/>
                  </a:lnTo>
                  <a:lnTo>
                    <a:pt x="1245" y="2327"/>
                  </a:lnTo>
                  <a:lnTo>
                    <a:pt x="1243" y="2267"/>
                  </a:lnTo>
                  <a:lnTo>
                    <a:pt x="1241" y="2208"/>
                  </a:lnTo>
                  <a:lnTo>
                    <a:pt x="1238" y="2159"/>
                  </a:lnTo>
                  <a:lnTo>
                    <a:pt x="1238" y="2117"/>
                  </a:lnTo>
                  <a:lnTo>
                    <a:pt x="1238" y="2076"/>
                  </a:lnTo>
                  <a:lnTo>
                    <a:pt x="1178" y="2009"/>
                  </a:lnTo>
                  <a:lnTo>
                    <a:pt x="1139" y="1968"/>
                  </a:lnTo>
                  <a:lnTo>
                    <a:pt x="1107" y="1929"/>
                  </a:lnTo>
                  <a:lnTo>
                    <a:pt x="1079" y="1887"/>
                  </a:lnTo>
                  <a:lnTo>
                    <a:pt x="1050" y="1845"/>
                  </a:lnTo>
                  <a:lnTo>
                    <a:pt x="1022" y="1805"/>
                  </a:lnTo>
                  <a:lnTo>
                    <a:pt x="999" y="1762"/>
                  </a:lnTo>
                  <a:lnTo>
                    <a:pt x="973" y="1723"/>
                  </a:lnTo>
                  <a:lnTo>
                    <a:pt x="949" y="1683"/>
                  </a:lnTo>
                  <a:lnTo>
                    <a:pt x="924" y="1643"/>
                  </a:lnTo>
                  <a:lnTo>
                    <a:pt x="899" y="1605"/>
                  </a:lnTo>
                  <a:lnTo>
                    <a:pt x="842" y="1537"/>
                  </a:lnTo>
                  <a:lnTo>
                    <a:pt x="760" y="1460"/>
                  </a:lnTo>
                  <a:lnTo>
                    <a:pt x="711" y="1392"/>
                  </a:lnTo>
                  <a:lnTo>
                    <a:pt x="680" y="1343"/>
                  </a:lnTo>
                  <a:lnTo>
                    <a:pt x="652" y="1293"/>
                  </a:lnTo>
                  <a:lnTo>
                    <a:pt x="624" y="1244"/>
                  </a:lnTo>
                  <a:lnTo>
                    <a:pt x="598" y="1194"/>
                  </a:lnTo>
                  <a:lnTo>
                    <a:pt x="572" y="1146"/>
                  </a:lnTo>
                  <a:lnTo>
                    <a:pt x="546" y="1094"/>
                  </a:lnTo>
                  <a:lnTo>
                    <a:pt x="523" y="1045"/>
                  </a:lnTo>
                  <a:lnTo>
                    <a:pt x="499" y="993"/>
                  </a:lnTo>
                  <a:lnTo>
                    <a:pt x="476" y="941"/>
                  </a:lnTo>
                  <a:lnTo>
                    <a:pt x="455" y="893"/>
                  </a:lnTo>
                  <a:lnTo>
                    <a:pt x="432" y="841"/>
                  </a:lnTo>
                  <a:lnTo>
                    <a:pt x="408" y="791"/>
                  </a:lnTo>
                  <a:lnTo>
                    <a:pt x="382" y="740"/>
                  </a:lnTo>
                  <a:lnTo>
                    <a:pt x="347" y="664"/>
                  </a:lnTo>
                  <a:lnTo>
                    <a:pt x="345" y="618"/>
                  </a:lnTo>
                  <a:lnTo>
                    <a:pt x="333" y="564"/>
                  </a:lnTo>
                  <a:lnTo>
                    <a:pt x="314" y="515"/>
                  </a:lnTo>
                  <a:lnTo>
                    <a:pt x="291" y="472"/>
                  </a:lnTo>
                  <a:lnTo>
                    <a:pt x="265" y="428"/>
                  </a:lnTo>
                  <a:lnTo>
                    <a:pt x="244" y="383"/>
                  </a:lnTo>
                  <a:lnTo>
                    <a:pt x="227" y="331"/>
                  </a:lnTo>
                  <a:lnTo>
                    <a:pt x="222" y="254"/>
                  </a:lnTo>
                  <a:lnTo>
                    <a:pt x="192" y="207"/>
                  </a:lnTo>
                  <a:lnTo>
                    <a:pt x="168" y="162"/>
                  </a:lnTo>
                  <a:lnTo>
                    <a:pt x="143" y="115"/>
                  </a:lnTo>
                  <a:lnTo>
                    <a:pt x="119" y="64"/>
                  </a:lnTo>
                  <a:lnTo>
                    <a:pt x="93" y="0"/>
                  </a:lnTo>
                  <a:lnTo>
                    <a:pt x="134" y="19"/>
                  </a:lnTo>
                  <a:lnTo>
                    <a:pt x="93" y="0"/>
                  </a:lnTo>
                  <a:lnTo>
                    <a:pt x="77" y="43"/>
                  </a:lnTo>
                  <a:lnTo>
                    <a:pt x="60" y="99"/>
                  </a:lnTo>
                  <a:lnTo>
                    <a:pt x="42" y="182"/>
                  </a:lnTo>
                  <a:lnTo>
                    <a:pt x="30" y="238"/>
                  </a:lnTo>
                  <a:lnTo>
                    <a:pt x="21" y="294"/>
                  </a:lnTo>
                  <a:lnTo>
                    <a:pt x="11" y="348"/>
                  </a:lnTo>
                  <a:lnTo>
                    <a:pt x="4" y="404"/>
                  </a:lnTo>
                  <a:lnTo>
                    <a:pt x="0" y="444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11" name="Freeform 288"/>
            <p:cNvSpPr>
              <a:spLocks/>
            </p:cNvSpPr>
            <p:nvPr/>
          </p:nvSpPr>
          <p:spPr bwMode="auto">
            <a:xfrm>
              <a:off x="2478" y="2138"/>
              <a:ext cx="229" cy="102"/>
            </a:xfrm>
            <a:custGeom>
              <a:avLst/>
              <a:gdLst>
                <a:gd name="T0" fmla="*/ 0 w 1829"/>
                <a:gd name="T1" fmla="*/ 0 h 811"/>
                <a:gd name="T2" fmla="*/ 0 w 1829"/>
                <a:gd name="T3" fmla="*/ 0 h 811"/>
                <a:gd name="T4" fmla="*/ 0 w 1829"/>
                <a:gd name="T5" fmla="*/ 0 h 811"/>
                <a:gd name="T6" fmla="*/ 0 w 1829"/>
                <a:gd name="T7" fmla="*/ 0 h 811"/>
                <a:gd name="T8" fmla="*/ 0 w 1829"/>
                <a:gd name="T9" fmla="*/ 0 h 811"/>
                <a:gd name="T10" fmla="*/ 0 w 1829"/>
                <a:gd name="T11" fmla="*/ 0 h 811"/>
                <a:gd name="T12" fmla="*/ 0 w 1829"/>
                <a:gd name="T13" fmla="*/ 0 h 811"/>
                <a:gd name="T14" fmla="*/ 0 w 1829"/>
                <a:gd name="T15" fmla="*/ 0 h 811"/>
                <a:gd name="T16" fmla="*/ 0 w 1829"/>
                <a:gd name="T17" fmla="*/ 0 h 811"/>
                <a:gd name="T18" fmla="*/ 0 w 1829"/>
                <a:gd name="T19" fmla="*/ 0 h 811"/>
                <a:gd name="T20" fmla="*/ 0 w 1829"/>
                <a:gd name="T21" fmla="*/ 0 h 811"/>
                <a:gd name="T22" fmla="*/ 0 w 1829"/>
                <a:gd name="T23" fmla="*/ 0 h 811"/>
                <a:gd name="T24" fmla="*/ 0 w 1829"/>
                <a:gd name="T25" fmla="*/ 0 h 811"/>
                <a:gd name="T26" fmla="*/ 0 w 1829"/>
                <a:gd name="T27" fmla="*/ 0 h 811"/>
                <a:gd name="T28" fmla="*/ 0 w 1829"/>
                <a:gd name="T29" fmla="*/ 0 h 811"/>
                <a:gd name="T30" fmla="*/ 0 w 1829"/>
                <a:gd name="T31" fmla="*/ 0 h 811"/>
                <a:gd name="T32" fmla="*/ 0 w 1829"/>
                <a:gd name="T33" fmla="*/ 0 h 811"/>
                <a:gd name="T34" fmla="*/ 0 w 1829"/>
                <a:gd name="T35" fmla="*/ 0 h 811"/>
                <a:gd name="T36" fmla="*/ 0 w 1829"/>
                <a:gd name="T37" fmla="*/ 0 h 811"/>
                <a:gd name="T38" fmla="*/ 0 w 1829"/>
                <a:gd name="T39" fmla="*/ 0 h 811"/>
                <a:gd name="T40" fmla="*/ 0 w 1829"/>
                <a:gd name="T41" fmla="*/ 0 h 811"/>
                <a:gd name="T42" fmla="*/ 0 w 1829"/>
                <a:gd name="T43" fmla="*/ 0 h 811"/>
                <a:gd name="T44" fmla="*/ 0 w 1829"/>
                <a:gd name="T45" fmla="*/ 0 h 811"/>
                <a:gd name="T46" fmla="*/ 0 w 1829"/>
                <a:gd name="T47" fmla="*/ 0 h 811"/>
                <a:gd name="T48" fmla="*/ 0 w 1829"/>
                <a:gd name="T49" fmla="*/ 0 h 811"/>
                <a:gd name="T50" fmla="*/ 0 w 1829"/>
                <a:gd name="T51" fmla="*/ 0 h 811"/>
                <a:gd name="T52" fmla="*/ 0 w 1829"/>
                <a:gd name="T53" fmla="*/ 0 h 811"/>
                <a:gd name="T54" fmla="*/ 0 w 1829"/>
                <a:gd name="T55" fmla="*/ 0 h 811"/>
                <a:gd name="T56" fmla="*/ 0 w 1829"/>
                <a:gd name="T57" fmla="*/ 0 h 811"/>
                <a:gd name="T58" fmla="*/ 0 w 1829"/>
                <a:gd name="T59" fmla="*/ 0 h 811"/>
                <a:gd name="T60" fmla="*/ 0 w 1829"/>
                <a:gd name="T61" fmla="*/ 0 h 811"/>
                <a:gd name="T62" fmla="*/ 0 w 1829"/>
                <a:gd name="T63" fmla="*/ 0 h 8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9"/>
                <a:gd name="T97" fmla="*/ 0 h 811"/>
                <a:gd name="T98" fmla="*/ 1829 w 1829"/>
                <a:gd name="T99" fmla="*/ 811 h 8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9" h="811">
                  <a:moveTo>
                    <a:pt x="399" y="511"/>
                  </a:moveTo>
                  <a:lnTo>
                    <a:pt x="357" y="528"/>
                  </a:lnTo>
                  <a:lnTo>
                    <a:pt x="317" y="541"/>
                  </a:lnTo>
                  <a:lnTo>
                    <a:pt x="270" y="558"/>
                  </a:lnTo>
                  <a:lnTo>
                    <a:pt x="216" y="567"/>
                  </a:lnTo>
                  <a:lnTo>
                    <a:pt x="188" y="569"/>
                  </a:lnTo>
                  <a:lnTo>
                    <a:pt x="143" y="569"/>
                  </a:lnTo>
                  <a:lnTo>
                    <a:pt x="91" y="565"/>
                  </a:lnTo>
                  <a:lnTo>
                    <a:pt x="45" y="556"/>
                  </a:lnTo>
                  <a:lnTo>
                    <a:pt x="0" y="543"/>
                  </a:lnTo>
                  <a:lnTo>
                    <a:pt x="17" y="731"/>
                  </a:lnTo>
                  <a:lnTo>
                    <a:pt x="58" y="748"/>
                  </a:lnTo>
                  <a:lnTo>
                    <a:pt x="110" y="764"/>
                  </a:lnTo>
                  <a:lnTo>
                    <a:pt x="164" y="781"/>
                  </a:lnTo>
                  <a:lnTo>
                    <a:pt x="216" y="795"/>
                  </a:lnTo>
                  <a:lnTo>
                    <a:pt x="253" y="802"/>
                  </a:lnTo>
                  <a:lnTo>
                    <a:pt x="300" y="807"/>
                  </a:lnTo>
                  <a:lnTo>
                    <a:pt x="340" y="811"/>
                  </a:lnTo>
                  <a:lnTo>
                    <a:pt x="396" y="811"/>
                  </a:lnTo>
                  <a:lnTo>
                    <a:pt x="453" y="809"/>
                  </a:lnTo>
                  <a:lnTo>
                    <a:pt x="512" y="807"/>
                  </a:lnTo>
                  <a:lnTo>
                    <a:pt x="568" y="800"/>
                  </a:lnTo>
                  <a:lnTo>
                    <a:pt x="624" y="790"/>
                  </a:lnTo>
                  <a:lnTo>
                    <a:pt x="678" y="778"/>
                  </a:lnTo>
                  <a:lnTo>
                    <a:pt x="746" y="762"/>
                  </a:lnTo>
                  <a:lnTo>
                    <a:pt x="845" y="733"/>
                  </a:lnTo>
                  <a:lnTo>
                    <a:pt x="908" y="708"/>
                  </a:lnTo>
                  <a:lnTo>
                    <a:pt x="969" y="685"/>
                  </a:lnTo>
                  <a:lnTo>
                    <a:pt x="1027" y="657"/>
                  </a:lnTo>
                  <a:lnTo>
                    <a:pt x="1083" y="631"/>
                  </a:lnTo>
                  <a:lnTo>
                    <a:pt x="1135" y="603"/>
                  </a:lnTo>
                  <a:lnTo>
                    <a:pt x="1182" y="575"/>
                  </a:lnTo>
                  <a:lnTo>
                    <a:pt x="1227" y="549"/>
                  </a:lnTo>
                  <a:lnTo>
                    <a:pt x="1267" y="525"/>
                  </a:lnTo>
                  <a:lnTo>
                    <a:pt x="1330" y="483"/>
                  </a:lnTo>
                  <a:lnTo>
                    <a:pt x="1370" y="457"/>
                  </a:lnTo>
                  <a:lnTo>
                    <a:pt x="1427" y="403"/>
                  </a:lnTo>
                  <a:lnTo>
                    <a:pt x="1492" y="335"/>
                  </a:lnTo>
                  <a:lnTo>
                    <a:pt x="1532" y="296"/>
                  </a:lnTo>
                  <a:lnTo>
                    <a:pt x="1574" y="255"/>
                  </a:lnTo>
                  <a:lnTo>
                    <a:pt x="1617" y="210"/>
                  </a:lnTo>
                  <a:lnTo>
                    <a:pt x="1661" y="169"/>
                  </a:lnTo>
                  <a:lnTo>
                    <a:pt x="1701" y="128"/>
                  </a:lnTo>
                  <a:lnTo>
                    <a:pt x="1738" y="91"/>
                  </a:lnTo>
                  <a:lnTo>
                    <a:pt x="1797" y="32"/>
                  </a:lnTo>
                  <a:lnTo>
                    <a:pt x="1829" y="0"/>
                  </a:lnTo>
                  <a:lnTo>
                    <a:pt x="1591" y="154"/>
                  </a:lnTo>
                  <a:lnTo>
                    <a:pt x="1271" y="312"/>
                  </a:lnTo>
                  <a:lnTo>
                    <a:pt x="1234" y="331"/>
                  </a:lnTo>
                  <a:lnTo>
                    <a:pt x="1182" y="354"/>
                  </a:lnTo>
                  <a:lnTo>
                    <a:pt x="1112" y="385"/>
                  </a:lnTo>
                  <a:lnTo>
                    <a:pt x="1072" y="400"/>
                  </a:lnTo>
                  <a:lnTo>
                    <a:pt x="1027" y="417"/>
                  </a:lnTo>
                  <a:lnTo>
                    <a:pt x="981" y="434"/>
                  </a:lnTo>
                  <a:lnTo>
                    <a:pt x="929" y="450"/>
                  </a:lnTo>
                  <a:lnTo>
                    <a:pt x="878" y="467"/>
                  </a:lnTo>
                  <a:lnTo>
                    <a:pt x="824" y="483"/>
                  </a:lnTo>
                  <a:lnTo>
                    <a:pt x="767" y="497"/>
                  </a:lnTo>
                  <a:lnTo>
                    <a:pt x="683" y="513"/>
                  </a:lnTo>
                  <a:lnTo>
                    <a:pt x="638" y="521"/>
                  </a:lnTo>
                  <a:lnTo>
                    <a:pt x="584" y="521"/>
                  </a:lnTo>
                  <a:lnTo>
                    <a:pt x="547" y="519"/>
                  </a:lnTo>
                  <a:lnTo>
                    <a:pt x="510" y="515"/>
                  </a:lnTo>
                  <a:lnTo>
                    <a:pt x="456" y="513"/>
                  </a:lnTo>
                  <a:lnTo>
                    <a:pt x="399" y="5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2" name="Freeform 289"/>
            <p:cNvSpPr>
              <a:spLocks/>
            </p:cNvSpPr>
            <p:nvPr/>
          </p:nvSpPr>
          <p:spPr bwMode="auto">
            <a:xfrm>
              <a:off x="2035" y="2302"/>
              <a:ext cx="194" cy="341"/>
            </a:xfrm>
            <a:custGeom>
              <a:avLst/>
              <a:gdLst>
                <a:gd name="T0" fmla="*/ 0 w 1555"/>
                <a:gd name="T1" fmla="*/ 0 h 2726"/>
                <a:gd name="T2" fmla="*/ 0 w 1555"/>
                <a:gd name="T3" fmla="*/ 0 h 2726"/>
                <a:gd name="T4" fmla="*/ 0 w 1555"/>
                <a:gd name="T5" fmla="*/ 0 h 2726"/>
                <a:gd name="T6" fmla="*/ 0 w 1555"/>
                <a:gd name="T7" fmla="*/ 0 h 2726"/>
                <a:gd name="T8" fmla="*/ 0 w 1555"/>
                <a:gd name="T9" fmla="*/ 0 h 2726"/>
                <a:gd name="T10" fmla="*/ 0 w 1555"/>
                <a:gd name="T11" fmla="*/ 0 h 2726"/>
                <a:gd name="T12" fmla="*/ 0 w 1555"/>
                <a:gd name="T13" fmla="*/ 0 h 2726"/>
                <a:gd name="T14" fmla="*/ 0 w 1555"/>
                <a:gd name="T15" fmla="*/ 0 h 2726"/>
                <a:gd name="T16" fmla="*/ 0 w 1555"/>
                <a:gd name="T17" fmla="*/ 0 h 2726"/>
                <a:gd name="T18" fmla="*/ 0 w 1555"/>
                <a:gd name="T19" fmla="*/ 0 h 2726"/>
                <a:gd name="T20" fmla="*/ 0 w 1555"/>
                <a:gd name="T21" fmla="*/ 0 h 2726"/>
                <a:gd name="T22" fmla="*/ 0 w 1555"/>
                <a:gd name="T23" fmla="*/ 0 h 2726"/>
                <a:gd name="T24" fmla="*/ 0 w 1555"/>
                <a:gd name="T25" fmla="*/ 0 h 2726"/>
                <a:gd name="T26" fmla="*/ 0 w 1555"/>
                <a:gd name="T27" fmla="*/ 0 h 2726"/>
                <a:gd name="T28" fmla="*/ 0 w 1555"/>
                <a:gd name="T29" fmla="*/ 0 h 2726"/>
                <a:gd name="T30" fmla="*/ 0 w 1555"/>
                <a:gd name="T31" fmla="*/ 0 h 2726"/>
                <a:gd name="T32" fmla="*/ 0 w 1555"/>
                <a:gd name="T33" fmla="*/ 0 h 2726"/>
                <a:gd name="T34" fmla="*/ 0 w 1555"/>
                <a:gd name="T35" fmla="*/ 0 h 2726"/>
                <a:gd name="T36" fmla="*/ 0 w 1555"/>
                <a:gd name="T37" fmla="*/ 0 h 2726"/>
                <a:gd name="T38" fmla="*/ 0 w 1555"/>
                <a:gd name="T39" fmla="*/ 0 h 2726"/>
                <a:gd name="T40" fmla="*/ 0 w 1555"/>
                <a:gd name="T41" fmla="*/ 0 h 2726"/>
                <a:gd name="T42" fmla="*/ 0 w 1555"/>
                <a:gd name="T43" fmla="*/ 0 h 2726"/>
                <a:gd name="T44" fmla="*/ 0 w 1555"/>
                <a:gd name="T45" fmla="*/ 0 h 2726"/>
                <a:gd name="T46" fmla="*/ 0 w 1555"/>
                <a:gd name="T47" fmla="*/ 0 h 2726"/>
                <a:gd name="T48" fmla="*/ 0 w 1555"/>
                <a:gd name="T49" fmla="*/ 0 h 2726"/>
                <a:gd name="T50" fmla="*/ 0 w 1555"/>
                <a:gd name="T51" fmla="*/ 0 h 2726"/>
                <a:gd name="T52" fmla="*/ 0 w 1555"/>
                <a:gd name="T53" fmla="*/ 0 h 2726"/>
                <a:gd name="T54" fmla="*/ 0 w 1555"/>
                <a:gd name="T55" fmla="*/ 0 h 2726"/>
                <a:gd name="T56" fmla="*/ 0 w 1555"/>
                <a:gd name="T57" fmla="*/ 0 h 2726"/>
                <a:gd name="T58" fmla="*/ 0 w 1555"/>
                <a:gd name="T59" fmla="*/ 0 h 2726"/>
                <a:gd name="T60" fmla="*/ 0 w 1555"/>
                <a:gd name="T61" fmla="*/ 0 h 2726"/>
                <a:gd name="T62" fmla="*/ 0 w 1555"/>
                <a:gd name="T63" fmla="*/ 0 h 2726"/>
                <a:gd name="T64" fmla="*/ 0 w 1555"/>
                <a:gd name="T65" fmla="*/ 0 h 2726"/>
                <a:gd name="T66" fmla="*/ 0 w 1555"/>
                <a:gd name="T67" fmla="*/ 0 h 2726"/>
                <a:gd name="T68" fmla="*/ 0 w 1555"/>
                <a:gd name="T69" fmla="*/ 0 h 2726"/>
                <a:gd name="T70" fmla="*/ 0 w 1555"/>
                <a:gd name="T71" fmla="*/ 0 h 2726"/>
                <a:gd name="T72" fmla="*/ 0 w 1555"/>
                <a:gd name="T73" fmla="*/ 0 h 2726"/>
                <a:gd name="T74" fmla="*/ 0 w 1555"/>
                <a:gd name="T75" fmla="*/ 0 h 2726"/>
                <a:gd name="T76" fmla="*/ 0 w 1555"/>
                <a:gd name="T77" fmla="*/ 0 h 2726"/>
                <a:gd name="T78" fmla="*/ 0 w 1555"/>
                <a:gd name="T79" fmla="*/ 0 h 2726"/>
                <a:gd name="T80" fmla="*/ 0 w 1555"/>
                <a:gd name="T81" fmla="*/ 0 h 2726"/>
                <a:gd name="T82" fmla="*/ 0 w 1555"/>
                <a:gd name="T83" fmla="*/ 0 h 2726"/>
                <a:gd name="T84" fmla="*/ 0 w 1555"/>
                <a:gd name="T85" fmla="*/ 0 h 2726"/>
                <a:gd name="T86" fmla="*/ 0 w 1555"/>
                <a:gd name="T87" fmla="*/ 0 h 2726"/>
                <a:gd name="T88" fmla="*/ 0 w 1555"/>
                <a:gd name="T89" fmla="*/ 0 h 2726"/>
                <a:gd name="T90" fmla="*/ 0 w 1555"/>
                <a:gd name="T91" fmla="*/ 0 h 2726"/>
                <a:gd name="T92" fmla="*/ 0 w 1555"/>
                <a:gd name="T93" fmla="*/ 0 h 2726"/>
                <a:gd name="T94" fmla="*/ 0 w 1555"/>
                <a:gd name="T95" fmla="*/ 0 h 2726"/>
                <a:gd name="T96" fmla="*/ 0 w 1555"/>
                <a:gd name="T97" fmla="*/ 0 h 2726"/>
                <a:gd name="T98" fmla="*/ 0 w 1555"/>
                <a:gd name="T99" fmla="*/ 0 h 2726"/>
                <a:gd name="T100" fmla="*/ 0 w 1555"/>
                <a:gd name="T101" fmla="*/ 0 h 2726"/>
                <a:gd name="T102" fmla="*/ 0 w 1555"/>
                <a:gd name="T103" fmla="*/ 0 h 2726"/>
                <a:gd name="T104" fmla="*/ 0 w 1555"/>
                <a:gd name="T105" fmla="*/ 0 h 2726"/>
                <a:gd name="T106" fmla="*/ 0 w 1555"/>
                <a:gd name="T107" fmla="*/ 0 h 2726"/>
                <a:gd name="T108" fmla="*/ 0 w 1555"/>
                <a:gd name="T109" fmla="*/ 0 h 2726"/>
                <a:gd name="T110" fmla="*/ 0 w 1555"/>
                <a:gd name="T111" fmla="*/ 0 h 27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55"/>
                <a:gd name="T169" fmla="*/ 0 h 2726"/>
                <a:gd name="T170" fmla="*/ 1555 w 1555"/>
                <a:gd name="T171" fmla="*/ 2726 h 27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55" h="2726">
                  <a:moveTo>
                    <a:pt x="0" y="313"/>
                  </a:moveTo>
                  <a:lnTo>
                    <a:pt x="0" y="356"/>
                  </a:lnTo>
                  <a:lnTo>
                    <a:pt x="0" y="397"/>
                  </a:lnTo>
                  <a:lnTo>
                    <a:pt x="14" y="476"/>
                  </a:lnTo>
                  <a:lnTo>
                    <a:pt x="24" y="521"/>
                  </a:lnTo>
                  <a:lnTo>
                    <a:pt x="33" y="563"/>
                  </a:lnTo>
                  <a:lnTo>
                    <a:pt x="42" y="607"/>
                  </a:lnTo>
                  <a:lnTo>
                    <a:pt x="52" y="650"/>
                  </a:lnTo>
                  <a:lnTo>
                    <a:pt x="63" y="692"/>
                  </a:lnTo>
                  <a:lnTo>
                    <a:pt x="73" y="732"/>
                  </a:lnTo>
                  <a:lnTo>
                    <a:pt x="82" y="774"/>
                  </a:lnTo>
                  <a:lnTo>
                    <a:pt x="91" y="814"/>
                  </a:lnTo>
                  <a:lnTo>
                    <a:pt x="104" y="856"/>
                  </a:lnTo>
                  <a:lnTo>
                    <a:pt x="113" y="897"/>
                  </a:lnTo>
                  <a:lnTo>
                    <a:pt x="122" y="936"/>
                  </a:lnTo>
                  <a:lnTo>
                    <a:pt x="132" y="976"/>
                  </a:lnTo>
                  <a:lnTo>
                    <a:pt x="141" y="1018"/>
                  </a:lnTo>
                  <a:lnTo>
                    <a:pt x="158" y="1077"/>
                  </a:lnTo>
                  <a:lnTo>
                    <a:pt x="182" y="1161"/>
                  </a:lnTo>
                  <a:lnTo>
                    <a:pt x="204" y="1215"/>
                  </a:lnTo>
                  <a:lnTo>
                    <a:pt x="225" y="1264"/>
                  </a:lnTo>
                  <a:lnTo>
                    <a:pt x="251" y="1314"/>
                  </a:lnTo>
                  <a:lnTo>
                    <a:pt x="277" y="1360"/>
                  </a:lnTo>
                  <a:lnTo>
                    <a:pt x="305" y="1405"/>
                  </a:lnTo>
                  <a:lnTo>
                    <a:pt x="335" y="1448"/>
                  </a:lnTo>
                  <a:lnTo>
                    <a:pt x="366" y="1492"/>
                  </a:lnTo>
                  <a:lnTo>
                    <a:pt x="396" y="1535"/>
                  </a:lnTo>
                  <a:lnTo>
                    <a:pt x="426" y="1574"/>
                  </a:lnTo>
                  <a:lnTo>
                    <a:pt x="460" y="1617"/>
                  </a:lnTo>
                  <a:lnTo>
                    <a:pt x="493" y="1658"/>
                  </a:lnTo>
                  <a:lnTo>
                    <a:pt x="523" y="1701"/>
                  </a:lnTo>
                  <a:lnTo>
                    <a:pt x="556" y="1743"/>
                  </a:lnTo>
                  <a:lnTo>
                    <a:pt x="603" y="1807"/>
                  </a:lnTo>
                  <a:lnTo>
                    <a:pt x="638" y="1855"/>
                  </a:lnTo>
                  <a:lnTo>
                    <a:pt x="680" y="1907"/>
                  </a:lnTo>
                  <a:lnTo>
                    <a:pt x="716" y="1954"/>
                  </a:lnTo>
                  <a:lnTo>
                    <a:pt x="746" y="1999"/>
                  </a:lnTo>
                  <a:lnTo>
                    <a:pt x="776" y="2041"/>
                  </a:lnTo>
                  <a:lnTo>
                    <a:pt x="844" y="2097"/>
                  </a:lnTo>
                  <a:lnTo>
                    <a:pt x="910" y="2151"/>
                  </a:lnTo>
                  <a:lnTo>
                    <a:pt x="971" y="2210"/>
                  </a:lnTo>
                  <a:lnTo>
                    <a:pt x="1032" y="2278"/>
                  </a:lnTo>
                  <a:lnTo>
                    <a:pt x="1098" y="2348"/>
                  </a:lnTo>
                  <a:lnTo>
                    <a:pt x="1131" y="2386"/>
                  </a:lnTo>
                  <a:lnTo>
                    <a:pt x="1168" y="2423"/>
                  </a:lnTo>
                  <a:lnTo>
                    <a:pt x="1206" y="2463"/>
                  </a:lnTo>
                  <a:lnTo>
                    <a:pt x="1245" y="2503"/>
                  </a:lnTo>
                  <a:lnTo>
                    <a:pt x="1290" y="2543"/>
                  </a:lnTo>
                  <a:lnTo>
                    <a:pt x="1365" y="2601"/>
                  </a:lnTo>
                  <a:lnTo>
                    <a:pt x="1401" y="2646"/>
                  </a:lnTo>
                  <a:lnTo>
                    <a:pt x="1440" y="2677"/>
                  </a:lnTo>
                  <a:lnTo>
                    <a:pt x="1492" y="2709"/>
                  </a:lnTo>
                  <a:lnTo>
                    <a:pt x="1522" y="2726"/>
                  </a:lnTo>
                  <a:lnTo>
                    <a:pt x="1529" y="2686"/>
                  </a:lnTo>
                  <a:lnTo>
                    <a:pt x="1536" y="2639"/>
                  </a:lnTo>
                  <a:lnTo>
                    <a:pt x="1546" y="2592"/>
                  </a:lnTo>
                  <a:lnTo>
                    <a:pt x="1550" y="2555"/>
                  </a:lnTo>
                  <a:lnTo>
                    <a:pt x="1555" y="2506"/>
                  </a:lnTo>
                  <a:lnTo>
                    <a:pt x="1550" y="2447"/>
                  </a:lnTo>
                  <a:lnTo>
                    <a:pt x="1544" y="2389"/>
                  </a:lnTo>
                  <a:lnTo>
                    <a:pt x="1531" y="2332"/>
                  </a:lnTo>
                  <a:lnTo>
                    <a:pt x="1518" y="2278"/>
                  </a:lnTo>
                  <a:lnTo>
                    <a:pt x="1499" y="2222"/>
                  </a:lnTo>
                  <a:lnTo>
                    <a:pt x="1479" y="2170"/>
                  </a:lnTo>
                  <a:lnTo>
                    <a:pt x="1459" y="2116"/>
                  </a:lnTo>
                  <a:lnTo>
                    <a:pt x="1440" y="2064"/>
                  </a:lnTo>
                  <a:lnTo>
                    <a:pt x="1419" y="2010"/>
                  </a:lnTo>
                  <a:lnTo>
                    <a:pt x="1397" y="1959"/>
                  </a:lnTo>
                  <a:lnTo>
                    <a:pt x="1379" y="1905"/>
                  </a:lnTo>
                  <a:lnTo>
                    <a:pt x="1362" y="1848"/>
                  </a:lnTo>
                  <a:lnTo>
                    <a:pt x="1349" y="1794"/>
                  </a:lnTo>
                  <a:lnTo>
                    <a:pt x="1339" y="1736"/>
                  </a:lnTo>
                  <a:lnTo>
                    <a:pt x="1332" y="1647"/>
                  </a:lnTo>
                  <a:lnTo>
                    <a:pt x="1248" y="1578"/>
                  </a:lnTo>
                  <a:lnTo>
                    <a:pt x="1198" y="1532"/>
                  </a:lnTo>
                  <a:lnTo>
                    <a:pt x="1152" y="1483"/>
                  </a:lnTo>
                  <a:lnTo>
                    <a:pt x="1109" y="1433"/>
                  </a:lnTo>
                  <a:lnTo>
                    <a:pt x="1067" y="1381"/>
                  </a:lnTo>
                  <a:lnTo>
                    <a:pt x="1029" y="1330"/>
                  </a:lnTo>
                  <a:lnTo>
                    <a:pt x="995" y="1276"/>
                  </a:lnTo>
                  <a:lnTo>
                    <a:pt x="960" y="1222"/>
                  </a:lnTo>
                  <a:lnTo>
                    <a:pt x="924" y="1169"/>
                  </a:lnTo>
                  <a:lnTo>
                    <a:pt x="891" y="1115"/>
                  </a:lnTo>
                  <a:lnTo>
                    <a:pt x="858" y="1061"/>
                  </a:lnTo>
                  <a:lnTo>
                    <a:pt x="826" y="1007"/>
                  </a:lnTo>
                  <a:lnTo>
                    <a:pt x="790" y="953"/>
                  </a:lnTo>
                  <a:lnTo>
                    <a:pt x="753" y="901"/>
                  </a:lnTo>
                  <a:lnTo>
                    <a:pt x="696" y="821"/>
                  </a:lnTo>
                  <a:lnTo>
                    <a:pt x="675" y="784"/>
                  </a:lnTo>
                  <a:lnTo>
                    <a:pt x="647" y="734"/>
                  </a:lnTo>
                  <a:lnTo>
                    <a:pt x="619" y="687"/>
                  </a:lnTo>
                  <a:lnTo>
                    <a:pt x="591" y="640"/>
                  </a:lnTo>
                  <a:lnTo>
                    <a:pt x="565" y="596"/>
                  </a:lnTo>
                  <a:lnTo>
                    <a:pt x="537" y="549"/>
                  </a:lnTo>
                  <a:lnTo>
                    <a:pt x="509" y="499"/>
                  </a:lnTo>
                  <a:lnTo>
                    <a:pt x="476" y="436"/>
                  </a:lnTo>
                  <a:lnTo>
                    <a:pt x="439" y="385"/>
                  </a:lnTo>
                  <a:lnTo>
                    <a:pt x="415" y="345"/>
                  </a:lnTo>
                  <a:lnTo>
                    <a:pt x="394" y="307"/>
                  </a:lnTo>
                  <a:lnTo>
                    <a:pt x="363" y="256"/>
                  </a:lnTo>
                  <a:lnTo>
                    <a:pt x="331" y="207"/>
                  </a:lnTo>
                  <a:lnTo>
                    <a:pt x="284" y="155"/>
                  </a:lnTo>
                  <a:lnTo>
                    <a:pt x="255" y="99"/>
                  </a:lnTo>
                  <a:lnTo>
                    <a:pt x="227" y="58"/>
                  </a:lnTo>
                  <a:lnTo>
                    <a:pt x="180" y="17"/>
                  </a:lnTo>
                  <a:lnTo>
                    <a:pt x="134" y="0"/>
                  </a:lnTo>
                  <a:lnTo>
                    <a:pt x="89" y="19"/>
                  </a:lnTo>
                  <a:lnTo>
                    <a:pt x="63" y="60"/>
                  </a:lnTo>
                  <a:lnTo>
                    <a:pt x="52" y="101"/>
                  </a:lnTo>
                  <a:lnTo>
                    <a:pt x="39" y="148"/>
                  </a:lnTo>
                  <a:lnTo>
                    <a:pt x="26" y="194"/>
                  </a:lnTo>
                  <a:lnTo>
                    <a:pt x="14" y="242"/>
                  </a:lnTo>
                  <a:lnTo>
                    <a:pt x="5" y="289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13" name="Freeform 290"/>
            <p:cNvSpPr>
              <a:spLocks/>
            </p:cNvSpPr>
            <p:nvPr/>
          </p:nvSpPr>
          <p:spPr bwMode="auto">
            <a:xfrm>
              <a:off x="2722" y="2275"/>
              <a:ext cx="66" cy="138"/>
            </a:xfrm>
            <a:custGeom>
              <a:avLst/>
              <a:gdLst>
                <a:gd name="T0" fmla="*/ 0 w 526"/>
                <a:gd name="T1" fmla="*/ 0 h 1105"/>
                <a:gd name="T2" fmla="*/ 0 w 526"/>
                <a:gd name="T3" fmla="*/ 0 h 1105"/>
                <a:gd name="T4" fmla="*/ 0 w 526"/>
                <a:gd name="T5" fmla="*/ 0 h 1105"/>
                <a:gd name="T6" fmla="*/ 0 w 526"/>
                <a:gd name="T7" fmla="*/ 0 h 1105"/>
                <a:gd name="T8" fmla="*/ 0 w 526"/>
                <a:gd name="T9" fmla="*/ 0 h 1105"/>
                <a:gd name="T10" fmla="*/ 0 w 526"/>
                <a:gd name="T11" fmla="*/ 0 h 1105"/>
                <a:gd name="T12" fmla="*/ 0 w 526"/>
                <a:gd name="T13" fmla="*/ 0 h 1105"/>
                <a:gd name="T14" fmla="*/ 0 w 526"/>
                <a:gd name="T15" fmla="*/ 0 h 1105"/>
                <a:gd name="T16" fmla="*/ 0 w 526"/>
                <a:gd name="T17" fmla="*/ 0 h 1105"/>
                <a:gd name="T18" fmla="*/ 0 w 526"/>
                <a:gd name="T19" fmla="*/ 0 h 1105"/>
                <a:gd name="T20" fmla="*/ 0 w 526"/>
                <a:gd name="T21" fmla="*/ 0 h 1105"/>
                <a:gd name="T22" fmla="*/ 0 w 526"/>
                <a:gd name="T23" fmla="*/ 0 h 1105"/>
                <a:gd name="T24" fmla="*/ 0 w 526"/>
                <a:gd name="T25" fmla="*/ 0 h 1105"/>
                <a:gd name="T26" fmla="*/ 0 w 526"/>
                <a:gd name="T27" fmla="*/ 0 h 1105"/>
                <a:gd name="T28" fmla="*/ 0 w 526"/>
                <a:gd name="T29" fmla="*/ 0 h 1105"/>
                <a:gd name="T30" fmla="*/ 0 w 526"/>
                <a:gd name="T31" fmla="*/ 0 h 1105"/>
                <a:gd name="T32" fmla="*/ 0 w 526"/>
                <a:gd name="T33" fmla="*/ 0 h 1105"/>
                <a:gd name="T34" fmla="*/ 0 w 526"/>
                <a:gd name="T35" fmla="*/ 0 h 1105"/>
                <a:gd name="T36" fmla="*/ 0 w 526"/>
                <a:gd name="T37" fmla="*/ 0 h 1105"/>
                <a:gd name="T38" fmla="*/ 0 w 526"/>
                <a:gd name="T39" fmla="*/ 0 h 1105"/>
                <a:gd name="T40" fmla="*/ 0 w 526"/>
                <a:gd name="T41" fmla="*/ 0 h 1105"/>
                <a:gd name="T42" fmla="*/ 0 w 526"/>
                <a:gd name="T43" fmla="*/ 0 h 1105"/>
                <a:gd name="T44" fmla="*/ 0 w 526"/>
                <a:gd name="T45" fmla="*/ 0 h 1105"/>
                <a:gd name="T46" fmla="*/ 0 w 526"/>
                <a:gd name="T47" fmla="*/ 0 h 1105"/>
                <a:gd name="T48" fmla="*/ 0 w 526"/>
                <a:gd name="T49" fmla="*/ 0 h 1105"/>
                <a:gd name="T50" fmla="*/ 0 w 526"/>
                <a:gd name="T51" fmla="*/ 0 h 1105"/>
                <a:gd name="T52" fmla="*/ 0 w 526"/>
                <a:gd name="T53" fmla="*/ 0 h 1105"/>
                <a:gd name="T54" fmla="*/ 0 w 526"/>
                <a:gd name="T55" fmla="*/ 0 h 1105"/>
                <a:gd name="T56" fmla="*/ 0 w 526"/>
                <a:gd name="T57" fmla="*/ 0 h 1105"/>
                <a:gd name="T58" fmla="*/ 0 w 526"/>
                <a:gd name="T59" fmla="*/ 0 h 1105"/>
                <a:gd name="T60" fmla="*/ 0 w 526"/>
                <a:gd name="T61" fmla="*/ 0 h 1105"/>
                <a:gd name="T62" fmla="*/ 0 w 526"/>
                <a:gd name="T63" fmla="*/ 0 h 1105"/>
                <a:gd name="T64" fmla="*/ 0 w 526"/>
                <a:gd name="T65" fmla="*/ 0 h 1105"/>
                <a:gd name="T66" fmla="*/ 0 w 526"/>
                <a:gd name="T67" fmla="*/ 0 h 1105"/>
                <a:gd name="T68" fmla="*/ 0 w 526"/>
                <a:gd name="T69" fmla="*/ 0 h 1105"/>
                <a:gd name="T70" fmla="*/ 0 w 526"/>
                <a:gd name="T71" fmla="*/ 0 h 1105"/>
                <a:gd name="T72" fmla="*/ 0 w 526"/>
                <a:gd name="T73" fmla="*/ 0 h 1105"/>
                <a:gd name="T74" fmla="*/ 0 w 526"/>
                <a:gd name="T75" fmla="*/ 0 h 1105"/>
                <a:gd name="T76" fmla="*/ 0 w 526"/>
                <a:gd name="T77" fmla="*/ 0 h 1105"/>
                <a:gd name="T78" fmla="*/ 0 w 526"/>
                <a:gd name="T79" fmla="*/ 0 h 1105"/>
                <a:gd name="T80" fmla="*/ 0 w 526"/>
                <a:gd name="T81" fmla="*/ 0 h 1105"/>
                <a:gd name="T82" fmla="*/ 0 w 526"/>
                <a:gd name="T83" fmla="*/ 0 h 11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6"/>
                <a:gd name="T127" fmla="*/ 0 h 1105"/>
                <a:gd name="T128" fmla="*/ 526 w 526"/>
                <a:gd name="T129" fmla="*/ 1105 h 11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6" h="1105">
                  <a:moveTo>
                    <a:pt x="286" y="421"/>
                  </a:moveTo>
                  <a:lnTo>
                    <a:pt x="253" y="460"/>
                  </a:lnTo>
                  <a:lnTo>
                    <a:pt x="214" y="505"/>
                  </a:lnTo>
                  <a:lnTo>
                    <a:pt x="164" y="557"/>
                  </a:lnTo>
                  <a:lnTo>
                    <a:pt x="115" y="611"/>
                  </a:lnTo>
                  <a:lnTo>
                    <a:pt x="68" y="661"/>
                  </a:lnTo>
                  <a:lnTo>
                    <a:pt x="31" y="702"/>
                  </a:lnTo>
                  <a:lnTo>
                    <a:pt x="0" y="732"/>
                  </a:lnTo>
                  <a:lnTo>
                    <a:pt x="7" y="934"/>
                  </a:lnTo>
                  <a:lnTo>
                    <a:pt x="37" y="1105"/>
                  </a:lnTo>
                  <a:lnTo>
                    <a:pt x="80" y="1093"/>
                  </a:lnTo>
                  <a:lnTo>
                    <a:pt x="119" y="1084"/>
                  </a:lnTo>
                  <a:lnTo>
                    <a:pt x="164" y="1072"/>
                  </a:lnTo>
                  <a:lnTo>
                    <a:pt x="218" y="1018"/>
                  </a:lnTo>
                  <a:lnTo>
                    <a:pt x="249" y="979"/>
                  </a:lnTo>
                  <a:lnTo>
                    <a:pt x="277" y="936"/>
                  </a:lnTo>
                  <a:lnTo>
                    <a:pt x="301" y="894"/>
                  </a:lnTo>
                  <a:lnTo>
                    <a:pt x="324" y="849"/>
                  </a:lnTo>
                  <a:lnTo>
                    <a:pt x="345" y="805"/>
                  </a:lnTo>
                  <a:lnTo>
                    <a:pt x="364" y="760"/>
                  </a:lnTo>
                  <a:lnTo>
                    <a:pt x="381" y="713"/>
                  </a:lnTo>
                  <a:lnTo>
                    <a:pt x="396" y="664"/>
                  </a:lnTo>
                  <a:lnTo>
                    <a:pt x="413" y="617"/>
                  </a:lnTo>
                  <a:lnTo>
                    <a:pt x="429" y="568"/>
                  </a:lnTo>
                  <a:lnTo>
                    <a:pt x="446" y="518"/>
                  </a:lnTo>
                  <a:lnTo>
                    <a:pt x="463" y="469"/>
                  </a:lnTo>
                  <a:lnTo>
                    <a:pt x="481" y="418"/>
                  </a:lnTo>
                  <a:lnTo>
                    <a:pt x="511" y="343"/>
                  </a:lnTo>
                  <a:lnTo>
                    <a:pt x="509" y="302"/>
                  </a:lnTo>
                  <a:lnTo>
                    <a:pt x="513" y="254"/>
                  </a:lnTo>
                  <a:lnTo>
                    <a:pt x="519" y="198"/>
                  </a:lnTo>
                  <a:lnTo>
                    <a:pt x="523" y="136"/>
                  </a:lnTo>
                  <a:lnTo>
                    <a:pt x="526" y="80"/>
                  </a:lnTo>
                  <a:lnTo>
                    <a:pt x="523" y="33"/>
                  </a:lnTo>
                  <a:lnTo>
                    <a:pt x="511" y="0"/>
                  </a:lnTo>
                  <a:lnTo>
                    <a:pt x="487" y="47"/>
                  </a:lnTo>
                  <a:lnTo>
                    <a:pt x="457" y="103"/>
                  </a:lnTo>
                  <a:lnTo>
                    <a:pt x="422" y="174"/>
                  </a:lnTo>
                  <a:lnTo>
                    <a:pt x="383" y="246"/>
                  </a:lnTo>
                  <a:lnTo>
                    <a:pt x="345" y="317"/>
                  </a:lnTo>
                  <a:lnTo>
                    <a:pt x="312" y="375"/>
                  </a:lnTo>
                  <a:lnTo>
                    <a:pt x="286" y="42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4" name="Freeform 291"/>
            <p:cNvSpPr>
              <a:spLocks/>
            </p:cNvSpPr>
            <p:nvPr/>
          </p:nvSpPr>
          <p:spPr bwMode="auto">
            <a:xfrm>
              <a:off x="2722" y="2284"/>
              <a:ext cx="108" cy="144"/>
            </a:xfrm>
            <a:custGeom>
              <a:avLst/>
              <a:gdLst>
                <a:gd name="T0" fmla="*/ 0 w 863"/>
                <a:gd name="T1" fmla="*/ 0 h 1148"/>
                <a:gd name="T2" fmla="*/ 0 w 863"/>
                <a:gd name="T3" fmla="*/ 0 h 1148"/>
                <a:gd name="T4" fmla="*/ 0 w 863"/>
                <a:gd name="T5" fmla="*/ 0 h 1148"/>
                <a:gd name="T6" fmla="*/ 0 w 863"/>
                <a:gd name="T7" fmla="*/ 0 h 1148"/>
                <a:gd name="T8" fmla="*/ 0 w 863"/>
                <a:gd name="T9" fmla="*/ 0 h 1148"/>
                <a:gd name="T10" fmla="*/ 0 w 863"/>
                <a:gd name="T11" fmla="*/ 0 h 1148"/>
                <a:gd name="T12" fmla="*/ 0 w 863"/>
                <a:gd name="T13" fmla="*/ 0 h 1148"/>
                <a:gd name="T14" fmla="*/ 0 w 863"/>
                <a:gd name="T15" fmla="*/ 0 h 1148"/>
                <a:gd name="T16" fmla="*/ 0 w 863"/>
                <a:gd name="T17" fmla="*/ 0 h 1148"/>
                <a:gd name="T18" fmla="*/ 0 w 863"/>
                <a:gd name="T19" fmla="*/ 0 h 1148"/>
                <a:gd name="T20" fmla="*/ 0 w 863"/>
                <a:gd name="T21" fmla="*/ 0 h 1148"/>
                <a:gd name="T22" fmla="*/ 0 w 863"/>
                <a:gd name="T23" fmla="*/ 0 h 1148"/>
                <a:gd name="T24" fmla="*/ 0 w 863"/>
                <a:gd name="T25" fmla="*/ 0 h 1148"/>
                <a:gd name="T26" fmla="*/ 0 w 863"/>
                <a:gd name="T27" fmla="*/ 0 h 1148"/>
                <a:gd name="T28" fmla="*/ 0 w 863"/>
                <a:gd name="T29" fmla="*/ 0 h 1148"/>
                <a:gd name="T30" fmla="*/ 0 w 863"/>
                <a:gd name="T31" fmla="*/ 0 h 1148"/>
                <a:gd name="T32" fmla="*/ 0 w 863"/>
                <a:gd name="T33" fmla="*/ 0 h 1148"/>
                <a:gd name="T34" fmla="*/ 0 w 863"/>
                <a:gd name="T35" fmla="*/ 0 h 1148"/>
                <a:gd name="T36" fmla="*/ 0 w 863"/>
                <a:gd name="T37" fmla="*/ 0 h 1148"/>
                <a:gd name="T38" fmla="*/ 0 w 863"/>
                <a:gd name="T39" fmla="*/ 0 h 1148"/>
                <a:gd name="T40" fmla="*/ 0 w 863"/>
                <a:gd name="T41" fmla="*/ 0 h 1148"/>
                <a:gd name="T42" fmla="*/ 0 w 863"/>
                <a:gd name="T43" fmla="*/ 0 h 1148"/>
                <a:gd name="T44" fmla="*/ 0 w 863"/>
                <a:gd name="T45" fmla="*/ 0 h 1148"/>
                <a:gd name="T46" fmla="*/ 0 w 863"/>
                <a:gd name="T47" fmla="*/ 0 h 1148"/>
                <a:gd name="T48" fmla="*/ 0 w 863"/>
                <a:gd name="T49" fmla="*/ 0 h 1148"/>
                <a:gd name="T50" fmla="*/ 0 w 863"/>
                <a:gd name="T51" fmla="*/ 0 h 1148"/>
                <a:gd name="T52" fmla="*/ 0 w 863"/>
                <a:gd name="T53" fmla="*/ 0 h 1148"/>
                <a:gd name="T54" fmla="*/ 0 w 863"/>
                <a:gd name="T55" fmla="*/ 0 h 1148"/>
                <a:gd name="T56" fmla="*/ 0 w 863"/>
                <a:gd name="T57" fmla="*/ 0 h 1148"/>
                <a:gd name="T58" fmla="*/ 0 w 863"/>
                <a:gd name="T59" fmla="*/ 0 h 1148"/>
                <a:gd name="T60" fmla="*/ 0 w 863"/>
                <a:gd name="T61" fmla="*/ 0 h 1148"/>
                <a:gd name="T62" fmla="*/ 0 w 863"/>
                <a:gd name="T63" fmla="*/ 0 h 1148"/>
                <a:gd name="T64" fmla="*/ 0 w 863"/>
                <a:gd name="T65" fmla="*/ 0 h 1148"/>
                <a:gd name="T66" fmla="*/ 0 w 863"/>
                <a:gd name="T67" fmla="*/ 0 h 1148"/>
                <a:gd name="T68" fmla="*/ 0 w 863"/>
                <a:gd name="T69" fmla="*/ 0 h 1148"/>
                <a:gd name="T70" fmla="*/ 0 w 863"/>
                <a:gd name="T71" fmla="*/ 0 h 1148"/>
                <a:gd name="T72" fmla="*/ 0 w 863"/>
                <a:gd name="T73" fmla="*/ 0 h 1148"/>
                <a:gd name="T74" fmla="*/ 0 w 863"/>
                <a:gd name="T75" fmla="*/ 0 h 1148"/>
                <a:gd name="T76" fmla="*/ 0 w 863"/>
                <a:gd name="T77" fmla="*/ 0 h 1148"/>
                <a:gd name="T78" fmla="*/ 0 w 863"/>
                <a:gd name="T79" fmla="*/ 0 h 1148"/>
                <a:gd name="T80" fmla="*/ 0 w 863"/>
                <a:gd name="T81" fmla="*/ 0 h 1148"/>
                <a:gd name="T82" fmla="*/ 0 w 863"/>
                <a:gd name="T83" fmla="*/ 0 h 1148"/>
                <a:gd name="T84" fmla="*/ 0 w 863"/>
                <a:gd name="T85" fmla="*/ 0 h 1148"/>
                <a:gd name="T86" fmla="*/ 0 w 863"/>
                <a:gd name="T87" fmla="*/ 0 h 1148"/>
                <a:gd name="T88" fmla="*/ 0 w 863"/>
                <a:gd name="T89" fmla="*/ 0 h 1148"/>
                <a:gd name="T90" fmla="*/ 0 w 863"/>
                <a:gd name="T91" fmla="*/ 0 h 1148"/>
                <a:gd name="T92" fmla="*/ 0 w 863"/>
                <a:gd name="T93" fmla="*/ 0 h 1148"/>
                <a:gd name="T94" fmla="*/ 0 w 863"/>
                <a:gd name="T95" fmla="*/ 0 h 1148"/>
                <a:gd name="T96" fmla="*/ 0 w 863"/>
                <a:gd name="T97" fmla="*/ 0 h 1148"/>
                <a:gd name="T98" fmla="*/ 0 w 863"/>
                <a:gd name="T99" fmla="*/ 0 h 1148"/>
                <a:gd name="T100" fmla="*/ 0 w 863"/>
                <a:gd name="T101" fmla="*/ 0 h 1148"/>
                <a:gd name="T102" fmla="*/ 0 w 863"/>
                <a:gd name="T103" fmla="*/ 0 h 1148"/>
                <a:gd name="T104" fmla="*/ 0 w 863"/>
                <a:gd name="T105" fmla="*/ 0 h 1148"/>
                <a:gd name="T106" fmla="*/ 0 w 863"/>
                <a:gd name="T107" fmla="*/ 0 h 1148"/>
                <a:gd name="T108" fmla="*/ 0 w 863"/>
                <a:gd name="T109" fmla="*/ 0 h 1148"/>
                <a:gd name="T110" fmla="*/ 0 w 863"/>
                <a:gd name="T111" fmla="*/ 0 h 1148"/>
                <a:gd name="T112" fmla="*/ 0 w 863"/>
                <a:gd name="T113" fmla="*/ 0 h 1148"/>
                <a:gd name="T114" fmla="*/ 0 w 863"/>
                <a:gd name="T115" fmla="*/ 0 h 1148"/>
                <a:gd name="T116" fmla="*/ 0 w 863"/>
                <a:gd name="T117" fmla="*/ 0 h 1148"/>
                <a:gd name="T118" fmla="*/ 0 w 863"/>
                <a:gd name="T119" fmla="*/ 0 h 1148"/>
                <a:gd name="T120" fmla="*/ 0 w 863"/>
                <a:gd name="T121" fmla="*/ 0 h 1148"/>
                <a:gd name="T122" fmla="*/ 0 w 863"/>
                <a:gd name="T123" fmla="*/ 0 h 1148"/>
                <a:gd name="T124" fmla="*/ 0 w 863"/>
                <a:gd name="T125" fmla="*/ 0 h 11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63"/>
                <a:gd name="T190" fmla="*/ 0 h 1148"/>
                <a:gd name="T191" fmla="*/ 863 w 863"/>
                <a:gd name="T192" fmla="*/ 1148 h 11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63" h="1148">
                  <a:moveTo>
                    <a:pt x="326" y="783"/>
                  </a:moveTo>
                  <a:lnTo>
                    <a:pt x="303" y="823"/>
                  </a:lnTo>
                  <a:lnTo>
                    <a:pt x="279" y="863"/>
                  </a:lnTo>
                  <a:lnTo>
                    <a:pt x="249" y="903"/>
                  </a:lnTo>
                  <a:lnTo>
                    <a:pt x="216" y="943"/>
                  </a:lnTo>
                  <a:lnTo>
                    <a:pt x="178" y="978"/>
                  </a:lnTo>
                  <a:lnTo>
                    <a:pt x="132" y="1006"/>
                  </a:lnTo>
                  <a:lnTo>
                    <a:pt x="84" y="1023"/>
                  </a:lnTo>
                  <a:lnTo>
                    <a:pt x="44" y="1029"/>
                  </a:lnTo>
                  <a:lnTo>
                    <a:pt x="18" y="1068"/>
                  </a:lnTo>
                  <a:lnTo>
                    <a:pt x="2" y="1105"/>
                  </a:lnTo>
                  <a:lnTo>
                    <a:pt x="0" y="1144"/>
                  </a:lnTo>
                  <a:lnTo>
                    <a:pt x="74" y="1148"/>
                  </a:lnTo>
                  <a:lnTo>
                    <a:pt x="121" y="1140"/>
                  </a:lnTo>
                  <a:lnTo>
                    <a:pt x="171" y="1135"/>
                  </a:lnTo>
                  <a:lnTo>
                    <a:pt x="218" y="1131"/>
                  </a:lnTo>
                  <a:lnTo>
                    <a:pt x="267" y="1128"/>
                  </a:lnTo>
                  <a:lnTo>
                    <a:pt x="316" y="1124"/>
                  </a:lnTo>
                  <a:lnTo>
                    <a:pt x="363" y="1122"/>
                  </a:lnTo>
                  <a:lnTo>
                    <a:pt x="413" y="1119"/>
                  </a:lnTo>
                  <a:lnTo>
                    <a:pt x="459" y="1116"/>
                  </a:lnTo>
                  <a:lnTo>
                    <a:pt x="506" y="1114"/>
                  </a:lnTo>
                  <a:lnTo>
                    <a:pt x="556" y="1112"/>
                  </a:lnTo>
                  <a:lnTo>
                    <a:pt x="603" y="1109"/>
                  </a:lnTo>
                  <a:lnTo>
                    <a:pt x="649" y="1105"/>
                  </a:lnTo>
                  <a:lnTo>
                    <a:pt x="694" y="1103"/>
                  </a:lnTo>
                  <a:lnTo>
                    <a:pt x="764" y="1094"/>
                  </a:lnTo>
                  <a:lnTo>
                    <a:pt x="770" y="1053"/>
                  </a:lnTo>
                  <a:lnTo>
                    <a:pt x="792" y="1009"/>
                  </a:lnTo>
                  <a:lnTo>
                    <a:pt x="828" y="966"/>
                  </a:lnTo>
                  <a:lnTo>
                    <a:pt x="863" y="934"/>
                  </a:lnTo>
                  <a:lnTo>
                    <a:pt x="835" y="889"/>
                  </a:lnTo>
                  <a:lnTo>
                    <a:pt x="804" y="849"/>
                  </a:lnTo>
                  <a:lnTo>
                    <a:pt x="764" y="807"/>
                  </a:lnTo>
                  <a:lnTo>
                    <a:pt x="736" y="757"/>
                  </a:lnTo>
                  <a:lnTo>
                    <a:pt x="705" y="713"/>
                  </a:lnTo>
                  <a:lnTo>
                    <a:pt x="673" y="666"/>
                  </a:lnTo>
                  <a:lnTo>
                    <a:pt x="640" y="612"/>
                  </a:lnTo>
                  <a:lnTo>
                    <a:pt x="619" y="575"/>
                  </a:lnTo>
                  <a:lnTo>
                    <a:pt x="608" y="542"/>
                  </a:lnTo>
                  <a:lnTo>
                    <a:pt x="593" y="495"/>
                  </a:lnTo>
                  <a:lnTo>
                    <a:pt x="591" y="448"/>
                  </a:lnTo>
                  <a:lnTo>
                    <a:pt x="588" y="402"/>
                  </a:lnTo>
                  <a:lnTo>
                    <a:pt x="584" y="354"/>
                  </a:lnTo>
                  <a:lnTo>
                    <a:pt x="575" y="302"/>
                  </a:lnTo>
                  <a:lnTo>
                    <a:pt x="565" y="255"/>
                  </a:lnTo>
                  <a:lnTo>
                    <a:pt x="560" y="207"/>
                  </a:lnTo>
                  <a:lnTo>
                    <a:pt x="554" y="151"/>
                  </a:lnTo>
                  <a:lnTo>
                    <a:pt x="547" y="91"/>
                  </a:lnTo>
                  <a:lnTo>
                    <a:pt x="539" y="40"/>
                  </a:lnTo>
                  <a:lnTo>
                    <a:pt x="532" y="0"/>
                  </a:lnTo>
                  <a:lnTo>
                    <a:pt x="511" y="274"/>
                  </a:lnTo>
                  <a:lnTo>
                    <a:pt x="493" y="326"/>
                  </a:lnTo>
                  <a:lnTo>
                    <a:pt x="471" y="389"/>
                  </a:lnTo>
                  <a:lnTo>
                    <a:pt x="459" y="430"/>
                  </a:lnTo>
                  <a:lnTo>
                    <a:pt x="446" y="469"/>
                  </a:lnTo>
                  <a:lnTo>
                    <a:pt x="429" y="512"/>
                  </a:lnTo>
                  <a:lnTo>
                    <a:pt x="415" y="556"/>
                  </a:lnTo>
                  <a:lnTo>
                    <a:pt x="398" y="598"/>
                  </a:lnTo>
                  <a:lnTo>
                    <a:pt x="385" y="640"/>
                  </a:lnTo>
                  <a:lnTo>
                    <a:pt x="368" y="681"/>
                  </a:lnTo>
                  <a:lnTo>
                    <a:pt x="342" y="748"/>
                  </a:lnTo>
                  <a:lnTo>
                    <a:pt x="326" y="7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5" name="Freeform 292"/>
            <p:cNvSpPr>
              <a:spLocks/>
            </p:cNvSpPr>
            <p:nvPr/>
          </p:nvSpPr>
          <p:spPr bwMode="auto">
            <a:xfrm>
              <a:off x="2583" y="2343"/>
              <a:ext cx="84" cy="63"/>
            </a:xfrm>
            <a:custGeom>
              <a:avLst/>
              <a:gdLst>
                <a:gd name="T0" fmla="*/ 0 w 666"/>
                <a:gd name="T1" fmla="*/ 0 h 504"/>
                <a:gd name="T2" fmla="*/ 0 w 666"/>
                <a:gd name="T3" fmla="*/ 0 h 504"/>
                <a:gd name="T4" fmla="*/ 0 w 666"/>
                <a:gd name="T5" fmla="*/ 0 h 504"/>
                <a:gd name="T6" fmla="*/ 0 w 666"/>
                <a:gd name="T7" fmla="*/ 0 h 504"/>
                <a:gd name="T8" fmla="*/ 0 w 666"/>
                <a:gd name="T9" fmla="*/ 0 h 504"/>
                <a:gd name="T10" fmla="*/ 0 w 666"/>
                <a:gd name="T11" fmla="*/ 0 h 504"/>
                <a:gd name="T12" fmla="*/ 0 w 666"/>
                <a:gd name="T13" fmla="*/ 0 h 504"/>
                <a:gd name="T14" fmla="*/ 0 w 666"/>
                <a:gd name="T15" fmla="*/ 0 h 504"/>
                <a:gd name="T16" fmla="*/ 0 w 666"/>
                <a:gd name="T17" fmla="*/ 0 h 504"/>
                <a:gd name="T18" fmla="*/ 0 w 666"/>
                <a:gd name="T19" fmla="*/ 0 h 504"/>
                <a:gd name="T20" fmla="*/ 0 w 666"/>
                <a:gd name="T21" fmla="*/ 0 h 504"/>
                <a:gd name="T22" fmla="*/ 0 w 666"/>
                <a:gd name="T23" fmla="*/ 0 h 504"/>
                <a:gd name="T24" fmla="*/ 0 w 666"/>
                <a:gd name="T25" fmla="*/ 0 h 504"/>
                <a:gd name="T26" fmla="*/ 0 w 666"/>
                <a:gd name="T27" fmla="*/ 0 h 504"/>
                <a:gd name="T28" fmla="*/ 0 w 666"/>
                <a:gd name="T29" fmla="*/ 0 h 504"/>
                <a:gd name="T30" fmla="*/ 0 w 666"/>
                <a:gd name="T31" fmla="*/ 0 h 504"/>
                <a:gd name="T32" fmla="*/ 0 w 666"/>
                <a:gd name="T33" fmla="*/ 0 h 504"/>
                <a:gd name="T34" fmla="*/ 0 w 666"/>
                <a:gd name="T35" fmla="*/ 0 h 504"/>
                <a:gd name="T36" fmla="*/ 0 w 666"/>
                <a:gd name="T37" fmla="*/ 0 h 504"/>
                <a:gd name="T38" fmla="*/ 0 w 666"/>
                <a:gd name="T39" fmla="*/ 0 h 504"/>
                <a:gd name="T40" fmla="*/ 0 w 666"/>
                <a:gd name="T41" fmla="*/ 0 h 504"/>
                <a:gd name="T42" fmla="*/ 0 w 666"/>
                <a:gd name="T43" fmla="*/ 0 h 504"/>
                <a:gd name="T44" fmla="*/ 0 w 666"/>
                <a:gd name="T45" fmla="*/ 0 h 504"/>
                <a:gd name="T46" fmla="*/ 0 w 666"/>
                <a:gd name="T47" fmla="*/ 0 h 504"/>
                <a:gd name="T48" fmla="*/ 0 w 666"/>
                <a:gd name="T49" fmla="*/ 0 h 504"/>
                <a:gd name="T50" fmla="*/ 0 w 666"/>
                <a:gd name="T51" fmla="*/ 0 h 504"/>
                <a:gd name="T52" fmla="*/ 0 w 666"/>
                <a:gd name="T53" fmla="*/ 0 h 504"/>
                <a:gd name="T54" fmla="*/ 0 w 666"/>
                <a:gd name="T55" fmla="*/ 0 h 504"/>
                <a:gd name="T56" fmla="*/ 0 w 666"/>
                <a:gd name="T57" fmla="*/ 0 h 504"/>
                <a:gd name="T58" fmla="*/ 0 w 666"/>
                <a:gd name="T59" fmla="*/ 0 h 504"/>
                <a:gd name="T60" fmla="*/ 0 w 666"/>
                <a:gd name="T61" fmla="*/ 0 h 504"/>
                <a:gd name="T62" fmla="*/ 0 w 666"/>
                <a:gd name="T63" fmla="*/ 0 h 504"/>
                <a:gd name="T64" fmla="*/ 0 w 666"/>
                <a:gd name="T65" fmla="*/ 0 h 504"/>
                <a:gd name="T66" fmla="*/ 0 w 666"/>
                <a:gd name="T67" fmla="*/ 0 h 504"/>
                <a:gd name="T68" fmla="*/ 0 w 666"/>
                <a:gd name="T69" fmla="*/ 0 h 504"/>
                <a:gd name="T70" fmla="*/ 0 w 666"/>
                <a:gd name="T71" fmla="*/ 0 h 504"/>
                <a:gd name="T72" fmla="*/ 0 w 666"/>
                <a:gd name="T73" fmla="*/ 0 h 504"/>
                <a:gd name="T74" fmla="*/ 0 w 666"/>
                <a:gd name="T75" fmla="*/ 0 h 5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6"/>
                <a:gd name="T115" fmla="*/ 0 h 504"/>
                <a:gd name="T116" fmla="*/ 666 w 666"/>
                <a:gd name="T117" fmla="*/ 504 h 5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6" h="504">
                  <a:moveTo>
                    <a:pt x="0" y="495"/>
                  </a:moveTo>
                  <a:lnTo>
                    <a:pt x="41" y="486"/>
                  </a:lnTo>
                  <a:lnTo>
                    <a:pt x="93" y="476"/>
                  </a:lnTo>
                  <a:lnTo>
                    <a:pt x="143" y="474"/>
                  </a:lnTo>
                  <a:lnTo>
                    <a:pt x="186" y="474"/>
                  </a:lnTo>
                  <a:lnTo>
                    <a:pt x="227" y="476"/>
                  </a:lnTo>
                  <a:lnTo>
                    <a:pt x="266" y="480"/>
                  </a:lnTo>
                  <a:lnTo>
                    <a:pt x="305" y="488"/>
                  </a:lnTo>
                  <a:lnTo>
                    <a:pt x="351" y="495"/>
                  </a:lnTo>
                  <a:lnTo>
                    <a:pt x="393" y="504"/>
                  </a:lnTo>
                  <a:lnTo>
                    <a:pt x="437" y="495"/>
                  </a:lnTo>
                  <a:lnTo>
                    <a:pt x="478" y="476"/>
                  </a:lnTo>
                  <a:lnTo>
                    <a:pt x="525" y="458"/>
                  </a:lnTo>
                  <a:lnTo>
                    <a:pt x="571" y="465"/>
                  </a:lnTo>
                  <a:lnTo>
                    <a:pt x="593" y="411"/>
                  </a:lnTo>
                  <a:lnTo>
                    <a:pt x="609" y="366"/>
                  </a:lnTo>
                  <a:lnTo>
                    <a:pt x="621" y="324"/>
                  </a:lnTo>
                  <a:lnTo>
                    <a:pt x="633" y="279"/>
                  </a:lnTo>
                  <a:lnTo>
                    <a:pt x="642" y="235"/>
                  </a:lnTo>
                  <a:lnTo>
                    <a:pt x="651" y="192"/>
                  </a:lnTo>
                  <a:lnTo>
                    <a:pt x="658" y="147"/>
                  </a:lnTo>
                  <a:lnTo>
                    <a:pt x="666" y="115"/>
                  </a:lnTo>
                  <a:lnTo>
                    <a:pt x="649" y="78"/>
                  </a:lnTo>
                  <a:lnTo>
                    <a:pt x="633" y="39"/>
                  </a:lnTo>
                  <a:lnTo>
                    <a:pt x="616" y="0"/>
                  </a:lnTo>
                  <a:lnTo>
                    <a:pt x="571" y="50"/>
                  </a:lnTo>
                  <a:lnTo>
                    <a:pt x="532" y="78"/>
                  </a:lnTo>
                  <a:lnTo>
                    <a:pt x="482" y="108"/>
                  </a:lnTo>
                  <a:lnTo>
                    <a:pt x="433" y="136"/>
                  </a:lnTo>
                  <a:lnTo>
                    <a:pt x="381" y="164"/>
                  </a:lnTo>
                  <a:lnTo>
                    <a:pt x="337" y="190"/>
                  </a:lnTo>
                  <a:lnTo>
                    <a:pt x="292" y="221"/>
                  </a:lnTo>
                  <a:lnTo>
                    <a:pt x="243" y="266"/>
                  </a:lnTo>
                  <a:lnTo>
                    <a:pt x="206" y="298"/>
                  </a:lnTo>
                  <a:lnTo>
                    <a:pt x="164" y="338"/>
                  </a:lnTo>
                  <a:lnTo>
                    <a:pt x="114" y="385"/>
                  </a:lnTo>
                  <a:lnTo>
                    <a:pt x="63" y="432"/>
                  </a:lnTo>
                  <a:lnTo>
                    <a:pt x="0" y="4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6" name="Freeform 293"/>
            <p:cNvSpPr>
              <a:spLocks/>
            </p:cNvSpPr>
            <p:nvPr/>
          </p:nvSpPr>
          <p:spPr bwMode="auto">
            <a:xfrm>
              <a:off x="2655" y="2353"/>
              <a:ext cx="71" cy="67"/>
            </a:xfrm>
            <a:custGeom>
              <a:avLst/>
              <a:gdLst>
                <a:gd name="T0" fmla="*/ 0 w 566"/>
                <a:gd name="T1" fmla="*/ 0 h 537"/>
                <a:gd name="T2" fmla="*/ 0 w 566"/>
                <a:gd name="T3" fmla="*/ 0 h 537"/>
                <a:gd name="T4" fmla="*/ 0 w 566"/>
                <a:gd name="T5" fmla="*/ 0 h 537"/>
                <a:gd name="T6" fmla="*/ 0 w 566"/>
                <a:gd name="T7" fmla="*/ 0 h 537"/>
                <a:gd name="T8" fmla="*/ 0 w 566"/>
                <a:gd name="T9" fmla="*/ 0 h 537"/>
                <a:gd name="T10" fmla="*/ 0 w 566"/>
                <a:gd name="T11" fmla="*/ 0 h 537"/>
                <a:gd name="T12" fmla="*/ 0 w 566"/>
                <a:gd name="T13" fmla="*/ 0 h 537"/>
                <a:gd name="T14" fmla="*/ 0 w 566"/>
                <a:gd name="T15" fmla="*/ 0 h 537"/>
                <a:gd name="T16" fmla="*/ 0 w 566"/>
                <a:gd name="T17" fmla="*/ 0 h 537"/>
                <a:gd name="T18" fmla="*/ 0 w 566"/>
                <a:gd name="T19" fmla="*/ 0 h 537"/>
                <a:gd name="T20" fmla="*/ 0 w 566"/>
                <a:gd name="T21" fmla="*/ 0 h 537"/>
                <a:gd name="T22" fmla="*/ 0 w 566"/>
                <a:gd name="T23" fmla="*/ 0 h 537"/>
                <a:gd name="T24" fmla="*/ 0 w 566"/>
                <a:gd name="T25" fmla="*/ 0 h 537"/>
                <a:gd name="T26" fmla="*/ 0 w 566"/>
                <a:gd name="T27" fmla="*/ 0 h 537"/>
                <a:gd name="T28" fmla="*/ 0 w 566"/>
                <a:gd name="T29" fmla="*/ 0 h 537"/>
                <a:gd name="T30" fmla="*/ 0 w 566"/>
                <a:gd name="T31" fmla="*/ 0 h 537"/>
                <a:gd name="T32" fmla="*/ 0 w 566"/>
                <a:gd name="T33" fmla="*/ 0 h 537"/>
                <a:gd name="T34" fmla="*/ 0 w 566"/>
                <a:gd name="T35" fmla="*/ 0 h 537"/>
                <a:gd name="T36" fmla="*/ 0 w 566"/>
                <a:gd name="T37" fmla="*/ 0 h 537"/>
                <a:gd name="T38" fmla="*/ 0 w 566"/>
                <a:gd name="T39" fmla="*/ 0 h 537"/>
                <a:gd name="T40" fmla="*/ 0 w 566"/>
                <a:gd name="T41" fmla="*/ 0 h 537"/>
                <a:gd name="T42" fmla="*/ 0 w 566"/>
                <a:gd name="T43" fmla="*/ 0 h 537"/>
                <a:gd name="T44" fmla="*/ 0 w 566"/>
                <a:gd name="T45" fmla="*/ 0 h 537"/>
                <a:gd name="T46" fmla="*/ 0 w 566"/>
                <a:gd name="T47" fmla="*/ 0 h 537"/>
                <a:gd name="T48" fmla="*/ 0 w 566"/>
                <a:gd name="T49" fmla="*/ 0 h 537"/>
                <a:gd name="T50" fmla="*/ 0 w 566"/>
                <a:gd name="T51" fmla="*/ 0 h 537"/>
                <a:gd name="T52" fmla="*/ 0 w 566"/>
                <a:gd name="T53" fmla="*/ 0 h 537"/>
                <a:gd name="T54" fmla="*/ 0 w 566"/>
                <a:gd name="T55" fmla="*/ 0 h 537"/>
                <a:gd name="T56" fmla="*/ 0 w 566"/>
                <a:gd name="T57" fmla="*/ 0 h 537"/>
                <a:gd name="T58" fmla="*/ 0 w 566"/>
                <a:gd name="T59" fmla="*/ 0 h 537"/>
                <a:gd name="T60" fmla="*/ 0 w 566"/>
                <a:gd name="T61" fmla="*/ 0 h 537"/>
                <a:gd name="T62" fmla="*/ 0 w 566"/>
                <a:gd name="T63" fmla="*/ 0 h 537"/>
                <a:gd name="T64" fmla="*/ 0 w 566"/>
                <a:gd name="T65" fmla="*/ 0 h 537"/>
                <a:gd name="T66" fmla="*/ 0 w 566"/>
                <a:gd name="T67" fmla="*/ 0 h 537"/>
                <a:gd name="T68" fmla="*/ 0 w 566"/>
                <a:gd name="T69" fmla="*/ 0 h 537"/>
                <a:gd name="T70" fmla="*/ 0 w 566"/>
                <a:gd name="T71" fmla="*/ 0 h 537"/>
                <a:gd name="T72" fmla="*/ 0 w 566"/>
                <a:gd name="T73" fmla="*/ 0 h 537"/>
                <a:gd name="T74" fmla="*/ 0 w 566"/>
                <a:gd name="T75" fmla="*/ 0 h 5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66"/>
                <a:gd name="T115" fmla="*/ 0 h 537"/>
                <a:gd name="T116" fmla="*/ 566 w 566"/>
                <a:gd name="T117" fmla="*/ 537 h 53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66" h="537">
                  <a:moveTo>
                    <a:pt x="0" y="380"/>
                  </a:moveTo>
                  <a:lnTo>
                    <a:pt x="11" y="424"/>
                  </a:lnTo>
                  <a:lnTo>
                    <a:pt x="26" y="463"/>
                  </a:lnTo>
                  <a:lnTo>
                    <a:pt x="62" y="504"/>
                  </a:lnTo>
                  <a:lnTo>
                    <a:pt x="108" y="512"/>
                  </a:lnTo>
                  <a:lnTo>
                    <a:pt x="151" y="517"/>
                  </a:lnTo>
                  <a:lnTo>
                    <a:pt x="198" y="521"/>
                  </a:lnTo>
                  <a:lnTo>
                    <a:pt x="249" y="523"/>
                  </a:lnTo>
                  <a:lnTo>
                    <a:pt x="309" y="528"/>
                  </a:lnTo>
                  <a:lnTo>
                    <a:pt x="374" y="532"/>
                  </a:lnTo>
                  <a:lnTo>
                    <a:pt x="447" y="535"/>
                  </a:lnTo>
                  <a:lnTo>
                    <a:pt x="508" y="537"/>
                  </a:lnTo>
                  <a:lnTo>
                    <a:pt x="552" y="500"/>
                  </a:lnTo>
                  <a:lnTo>
                    <a:pt x="566" y="460"/>
                  </a:lnTo>
                  <a:lnTo>
                    <a:pt x="554" y="413"/>
                  </a:lnTo>
                  <a:lnTo>
                    <a:pt x="545" y="370"/>
                  </a:lnTo>
                  <a:lnTo>
                    <a:pt x="538" y="333"/>
                  </a:lnTo>
                  <a:lnTo>
                    <a:pt x="531" y="284"/>
                  </a:lnTo>
                  <a:lnTo>
                    <a:pt x="528" y="235"/>
                  </a:lnTo>
                  <a:lnTo>
                    <a:pt x="528" y="190"/>
                  </a:lnTo>
                  <a:lnTo>
                    <a:pt x="531" y="153"/>
                  </a:lnTo>
                  <a:lnTo>
                    <a:pt x="536" y="110"/>
                  </a:lnTo>
                  <a:lnTo>
                    <a:pt x="498" y="73"/>
                  </a:lnTo>
                  <a:lnTo>
                    <a:pt x="444" y="52"/>
                  </a:lnTo>
                  <a:lnTo>
                    <a:pt x="387" y="43"/>
                  </a:lnTo>
                  <a:lnTo>
                    <a:pt x="329" y="37"/>
                  </a:lnTo>
                  <a:lnTo>
                    <a:pt x="270" y="35"/>
                  </a:lnTo>
                  <a:lnTo>
                    <a:pt x="214" y="33"/>
                  </a:lnTo>
                  <a:lnTo>
                    <a:pt x="158" y="24"/>
                  </a:lnTo>
                  <a:lnTo>
                    <a:pt x="95" y="0"/>
                  </a:lnTo>
                  <a:lnTo>
                    <a:pt x="71" y="59"/>
                  </a:lnTo>
                  <a:lnTo>
                    <a:pt x="65" y="106"/>
                  </a:lnTo>
                  <a:lnTo>
                    <a:pt x="60" y="158"/>
                  </a:lnTo>
                  <a:lnTo>
                    <a:pt x="57" y="209"/>
                  </a:lnTo>
                  <a:lnTo>
                    <a:pt x="52" y="260"/>
                  </a:lnTo>
                  <a:lnTo>
                    <a:pt x="43" y="307"/>
                  </a:lnTo>
                  <a:lnTo>
                    <a:pt x="22" y="352"/>
                  </a:lnTo>
                  <a:lnTo>
                    <a:pt x="0" y="38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7" name="Freeform 294"/>
            <p:cNvSpPr>
              <a:spLocks/>
            </p:cNvSpPr>
            <p:nvPr/>
          </p:nvSpPr>
          <p:spPr bwMode="auto">
            <a:xfrm>
              <a:off x="2027" y="2354"/>
              <a:ext cx="95" cy="266"/>
            </a:xfrm>
            <a:custGeom>
              <a:avLst/>
              <a:gdLst>
                <a:gd name="T0" fmla="*/ 0 w 760"/>
                <a:gd name="T1" fmla="*/ 0 h 2130"/>
                <a:gd name="T2" fmla="*/ 0 w 760"/>
                <a:gd name="T3" fmla="*/ 0 h 2130"/>
                <a:gd name="T4" fmla="*/ 0 w 760"/>
                <a:gd name="T5" fmla="*/ 0 h 2130"/>
                <a:gd name="T6" fmla="*/ 0 w 760"/>
                <a:gd name="T7" fmla="*/ 0 h 2130"/>
                <a:gd name="T8" fmla="*/ 0 w 760"/>
                <a:gd name="T9" fmla="*/ 0 h 2130"/>
                <a:gd name="T10" fmla="*/ 0 w 760"/>
                <a:gd name="T11" fmla="*/ 0 h 2130"/>
                <a:gd name="T12" fmla="*/ 0 w 760"/>
                <a:gd name="T13" fmla="*/ 0 h 2130"/>
                <a:gd name="T14" fmla="*/ 0 w 760"/>
                <a:gd name="T15" fmla="*/ 0 h 2130"/>
                <a:gd name="T16" fmla="*/ 0 w 760"/>
                <a:gd name="T17" fmla="*/ 0 h 2130"/>
                <a:gd name="T18" fmla="*/ 0 w 760"/>
                <a:gd name="T19" fmla="*/ 0 h 2130"/>
                <a:gd name="T20" fmla="*/ 0 w 760"/>
                <a:gd name="T21" fmla="*/ 0 h 2130"/>
                <a:gd name="T22" fmla="*/ 0 w 760"/>
                <a:gd name="T23" fmla="*/ 0 h 2130"/>
                <a:gd name="T24" fmla="*/ 0 w 760"/>
                <a:gd name="T25" fmla="*/ 0 h 2130"/>
                <a:gd name="T26" fmla="*/ 0 w 760"/>
                <a:gd name="T27" fmla="*/ 0 h 2130"/>
                <a:gd name="T28" fmla="*/ 0 w 760"/>
                <a:gd name="T29" fmla="*/ 0 h 2130"/>
                <a:gd name="T30" fmla="*/ 0 w 760"/>
                <a:gd name="T31" fmla="*/ 0 h 2130"/>
                <a:gd name="T32" fmla="*/ 0 w 760"/>
                <a:gd name="T33" fmla="*/ 0 h 2130"/>
                <a:gd name="T34" fmla="*/ 0 w 760"/>
                <a:gd name="T35" fmla="*/ 0 h 2130"/>
                <a:gd name="T36" fmla="*/ 0 w 760"/>
                <a:gd name="T37" fmla="*/ 0 h 2130"/>
                <a:gd name="T38" fmla="*/ 0 w 760"/>
                <a:gd name="T39" fmla="*/ 0 h 2130"/>
                <a:gd name="T40" fmla="*/ 0 w 760"/>
                <a:gd name="T41" fmla="*/ 0 h 2130"/>
                <a:gd name="T42" fmla="*/ 0 w 760"/>
                <a:gd name="T43" fmla="*/ 0 h 2130"/>
                <a:gd name="T44" fmla="*/ 0 w 760"/>
                <a:gd name="T45" fmla="*/ 0 h 2130"/>
                <a:gd name="T46" fmla="*/ 0 w 760"/>
                <a:gd name="T47" fmla="*/ 0 h 2130"/>
                <a:gd name="T48" fmla="*/ 0 w 760"/>
                <a:gd name="T49" fmla="*/ 0 h 2130"/>
                <a:gd name="T50" fmla="*/ 0 w 760"/>
                <a:gd name="T51" fmla="*/ 0 h 2130"/>
                <a:gd name="T52" fmla="*/ 0 w 760"/>
                <a:gd name="T53" fmla="*/ 0 h 2130"/>
                <a:gd name="T54" fmla="*/ 0 w 760"/>
                <a:gd name="T55" fmla="*/ 0 h 2130"/>
                <a:gd name="T56" fmla="*/ 0 w 760"/>
                <a:gd name="T57" fmla="*/ 0 h 2130"/>
                <a:gd name="T58" fmla="*/ 0 w 760"/>
                <a:gd name="T59" fmla="*/ 0 h 2130"/>
                <a:gd name="T60" fmla="*/ 0 w 760"/>
                <a:gd name="T61" fmla="*/ 0 h 2130"/>
                <a:gd name="T62" fmla="*/ 0 w 760"/>
                <a:gd name="T63" fmla="*/ 0 h 2130"/>
                <a:gd name="T64" fmla="*/ 0 w 760"/>
                <a:gd name="T65" fmla="*/ 0 h 2130"/>
                <a:gd name="T66" fmla="*/ 0 w 760"/>
                <a:gd name="T67" fmla="*/ 0 h 2130"/>
                <a:gd name="T68" fmla="*/ 0 w 760"/>
                <a:gd name="T69" fmla="*/ 0 h 2130"/>
                <a:gd name="T70" fmla="*/ 0 w 760"/>
                <a:gd name="T71" fmla="*/ 0 h 2130"/>
                <a:gd name="T72" fmla="*/ 0 w 760"/>
                <a:gd name="T73" fmla="*/ 0 h 2130"/>
                <a:gd name="T74" fmla="*/ 0 w 760"/>
                <a:gd name="T75" fmla="*/ 0 h 2130"/>
                <a:gd name="T76" fmla="*/ 0 w 760"/>
                <a:gd name="T77" fmla="*/ 0 h 2130"/>
                <a:gd name="T78" fmla="*/ 0 w 760"/>
                <a:gd name="T79" fmla="*/ 0 h 2130"/>
                <a:gd name="T80" fmla="*/ 0 w 760"/>
                <a:gd name="T81" fmla="*/ 0 h 21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0"/>
                <a:gd name="T124" fmla="*/ 0 h 2130"/>
                <a:gd name="T125" fmla="*/ 760 w 760"/>
                <a:gd name="T126" fmla="*/ 2130 h 21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0" h="2130">
                  <a:moveTo>
                    <a:pt x="0" y="444"/>
                  </a:moveTo>
                  <a:lnTo>
                    <a:pt x="10" y="550"/>
                  </a:lnTo>
                  <a:lnTo>
                    <a:pt x="17" y="620"/>
                  </a:lnTo>
                  <a:lnTo>
                    <a:pt x="21" y="690"/>
                  </a:lnTo>
                  <a:lnTo>
                    <a:pt x="29" y="761"/>
                  </a:lnTo>
                  <a:lnTo>
                    <a:pt x="33" y="831"/>
                  </a:lnTo>
                  <a:lnTo>
                    <a:pt x="38" y="902"/>
                  </a:lnTo>
                  <a:lnTo>
                    <a:pt x="45" y="971"/>
                  </a:lnTo>
                  <a:lnTo>
                    <a:pt x="51" y="1042"/>
                  </a:lnTo>
                  <a:lnTo>
                    <a:pt x="62" y="1110"/>
                  </a:lnTo>
                  <a:lnTo>
                    <a:pt x="71" y="1181"/>
                  </a:lnTo>
                  <a:lnTo>
                    <a:pt x="80" y="1251"/>
                  </a:lnTo>
                  <a:lnTo>
                    <a:pt x="94" y="1319"/>
                  </a:lnTo>
                  <a:lnTo>
                    <a:pt x="108" y="1387"/>
                  </a:lnTo>
                  <a:lnTo>
                    <a:pt x="125" y="1455"/>
                  </a:lnTo>
                  <a:lnTo>
                    <a:pt x="157" y="1553"/>
                  </a:lnTo>
                  <a:lnTo>
                    <a:pt x="174" y="1594"/>
                  </a:lnTo>
                  <a:lnTo>
                    <a:pt x="202" y="1643"/>
                  </a:lnTo>
                  <a:lnTo>
                    <a:pt x="235" y="1689"/>
                  </a:lnTo>
                  <a:lnTo>
                    <a:pt x="274" y="1739"/>
                  </a:lnTo>
                  <a:lnTo>
                    <a:pt x="321" y="1786"/>
                  </a:lnTo>
                  <a:lnTo>
                    <a:pt x="347" y="1810"/>
                  </a:lnTo>
                  <a:lnTo>
                    <a:pt x="384" y="1860"/>
                  </a:lnTo>
                  <a:lnTo>
                    <a:pt x="418" y="1899"/>
                  </a:lnTo>
                  <a:lnTo>
                    <a:pt x="453" y="1938"/>
                  </a:lnTo>
                  <a:lnTo>
                    <a:pt x="488" y="1979"/>
                  </a:lnTo>
                  <a:lnTo>
                    <a:pt x="528" y="2018"/>
                  </a:lnTo>
                  <a:lnTo>
                    <a:pt x="566" y="2058"/>
                  </a:lnTo>
                  <a:lnTo>
                    <a:pt x="605" y="2098"/>
                  </a:lnTo>
                  <a:lnTo>
                    <a:pt x="635" y="2126"/>
                  </a:lnTo>
                  <a:lnTo>
                    <a:pt x="678" y="2130"/>
                  </a:lnTo>
                  <a:lnTo>
                    <a:pt x="715" y="2107"/>
                  </a:lnTo>
                  <a:lnTo>
                    <a:pt x="760" y="2065"/>
                  </a:lnTo>
                  <a:lnTo>
                    <a:pt x="741" y="2022"/>
                  </a:lnTo>
                  <a:lnTo>
                    <a:pt x="723" y="1957"/>
                  </a:lnTo>
                  <a:lnTo>
                    <a:pt x="704" y="1886"/>
                  </a:lnTo>
                  <a:lnTo>
                    <a:pt x="689" y="1814"/>
                  </a:lnTo>
                  <a:lnTo>
                    <a:pt x="680" y="1776"/>
                  </a:lnTo>
                  <a:lnTo>
                    <a:pt x="676" y="1739"/>
                  </a:lnTo>
                  <a:lnTo>
                    <a:pt x="661" y="1668"/>
                  </a:lnTo>
                  <a:lnTo>
                    <a:pt x="648" y="1600"/>
                  </a:lnTo>
                  <a:lnTo>
                    <a:pt x="633" y="1523"/>
                  </a:lnTo>
                  <a:lnTo>
                    <a:pt x="641" y="1481"/>
                  </a:lnTo>
                  <a:lnTo>
                    <a:pt x="654" y="1441"/>
                  </a:lnTo>
                  <a:lnTo>
                    <a:pt x="667" y="1397"/>
                  </a:lnTo>
                  <a:lnTo>
                    <a:pt x="620" y="1330"/>
                  </a:lnTo>
                  <a:lnTo>
                    <a:pt x="589" y="1289"/>
                  </a:lnTo>
                  <a:lnTo>
                    <a:pt x="559" y="1246"/>
                  </a:lnTo>
                  <a:lnTo>
                    <a:pt x="526" y="1204"/>
                  </a:lnTo>
                  <a:lnTo>
                    <a:pt x="495" y="1164"/>
                  </a:lnTo>
                  <a:lnTo>
                    <a:pt x="462" y="1122"/>
                  </a:lnTo>
                  <a:lnTo>
                    <a:pt x="432" y="1080"/>
                  </a:lnTo>
                  <a:lnTo>
                    <a:pt x="401" y="1038"/>
                  </a:lnTo>
                  <a:lnTo>
                    <a:pt x="373" y="993"/>
                  </a:lnTo>
                  <a:lnTo>
                    <a:pt x="345" y="948"/>
                  </a:lnTo>
                  <a:lnTo>
                    <a:pt x="317" y="902"/>
                  </a:lnTo>
                  <a:lnTo>
                    <a:pt x="293" y="852"/>
                  </a:lnTo>
                  <a:lnTo>
                    <a:pt x="270" y="803"/>
                  </a:lnTo>
                  <a:lnTo>
                    <a:pt x="246" y="749"/>
                  </a:lnTo>
                  <a:lnTo>
                    <a:pt x="220" y="664"/>
                  </a:lnTo>
                  <a:lnTo>
                    <a:pt x="204" y="606"/>
                  </a:lnTo>
                  <a:lnTo>
                    <a:pt x="195" y="566"/>
                  </a:lnTo>
                  <a:lnTo>
                    <a:pt x="185" y="526"/>
                  </a:lnTo>
                  <a:lnTo>
                    <a:pt x="176" y="487"/>
                  </a:lnTo>
                  <a:lnTo>
                    <a:pt x="167" y="446"/>
                  </a:lnTo>
                  <a:lnTo>
                    <a:pt x="155" y="404"/>
                  </a:lnTo>
                  <a:lnTo>
                    <a:pt x="146" y="364"/>
                  </a:lnTo>
                  <a:lnTo>
                    <a:pt x="136" y="324"/>
                  </a:lnTo>
                  <a:lnTo>
                    <a:pt x="127" y="282"/>
                  </a:lnTo>
                  <a:lnTo>
                    <a:pt x="118" y="242"/>
                  </a:lnTo>
                  <a:lnTo>
                    <a:pt x="108" y="200"/>
                  </a:lnTo>
                  <a:lnTo>
                    <a:pt x="99" y="158"/>
                  </a:lnTo>
                  <a:lnTo>
                    <a:pt x="87" y="113"/>
                  </a:lnTo>
                  <a:lnTo>
                    <a:pt x="77" y="69"/>
                  </a:lnTo>
                  <a:lnTo>
                    <a:pt x="64" y="0"/>
                  </a:lnTo>
                  <a:lnTo>
                    <a:pt x="51" y="43"/>
                  </a:lnTo>
                  <a:lnTo>
                    <a:pt x="38" y="97"/>
                  </a:lnTo>
                  <a:lnTo>
                    <a:pt x="29" y="153"/>
                  </a:lnTo>
                  <a:lnTo>
                    <a:pt x="19" y="210"/>
                  </a:lnTo>
                  <a:lnTo>
                    <a:pt x="14" y="264"/>
                  </a:lnTo>
                  <a:lnTo>
                    <a:pt x="10" y="320"/>
                  </a:lnTo>
                  <a:lnTo>
                    <a:pt x="5" y="376"/>
                  </a:lnTo>
                  <a:lnTo>
                    <a:pt x="0" y="444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18" name="Freeform 295"/>
            <p:cNvSpPr>
              <a:spLocks/>
            </p:cNvSpPr>
            <p:nvPr/>
          </p:nvSpPr>
          <p:spPr bwMode="auto">
            <a:xfrm>
              <a:off x="2721" y="2421"/>
              <a:ext cx="125" cy="52"/>
            </a:xfrm>
            <a:custGeom>
              <a:avLst/>
              <a:gdLst>
                <a:gd name="T0" fmla="*/ 0 w 998"/>
                <a:gd name="T1" fmla="*/ 0 h 418"/>
                <a:gd name="T2" fmla="*/ 0 w 998"/>
                <a:gd name="T3" fmla="*/ 0 h 418"/>
                <a:gd name="T4" fmla="*/ 0 w 998"/>
                <a:gd name="T5" fmla="*/ 0 h 418"/>
                <a:gd name="T6" fmla="*/ 0 w 998"/>
                <a:gd name="T7" fmla="*/ 0 h 418"/>
                <a:gd name="T8" fmla="*/ 0 w 998"/>
                <a:gd name="T9" fmla="*/ 0 h 418"/>
                <a:gd name="T10" fmla="*/ 0 w 998"/>
                <a:gd name="T11" fmla="*/ 0 h 418"/>
                <a:gd name="T12" fmla="*/ 0 w 998"/>
                <a:gd name="T13" fmla="*/ 0 h 418"/>
                <a:gd name="T14" fmla="*/ 0 w 998"/>
                <a:gd name="T15" fmla="*/ 0 h 418"/>
                <a:gd name="T16" fmla="*/ 0 w 998"/>
                <a:gd name="T17" fmla="*/ 0 h 418"/>
                <a:gd name="T18" fmla="*/ 0 w 998"/>
                <a:gd name="T19" fmla="*/ 0 h 418"/>
                <a:gd name="T20" fmla="*/ 0 w 998"/>
                <a:gd name="T21" fmla="*/ 0 h 418"/>
                <a:gd name="T22" fmla="*/ 0 w 998"/>
                <a:gd name="T23" fmla="*/ 0 h 418"/>
                <a:gd name="T24" fmla="*/ 0 w 998"/>
                <a:gd name="T25" fmla="*/ 0 h 418"/>
                <a:gd name="T26" fmla="*/ 0 w 998"/>
                <a:gd name="T27" fmla="*/ 0 h 418"/>
                <a:gd name="T28" fmla="*/ 0 w 998"/>
                <a:gd name="T29" fmla="*/ 0 h 418"/>
                <a:gd name="T30" fmla="*/ 0 w 998"/>
                <a:gd name="T31" fmla="*/ 0 h 418"/>
                <a:gd name="T32" fmla="*/ 0 w 998"/>
                <a:gd name="T33" fmla="*/ 0 h 418"/>
                <a:gd name="T34" fmla="*/ 0 w 998"/>
                <a:gd name="T35" fmla="*/ 0 h 418"/>
                <a:gd name="T36" fmla="*/ 0 w 998"/>
                <a:gd name="T37" fmla="*/ 0 h 418"/>
                <a:gd name="T38" fmla="*/ 0 w 998"/>
                <a:gd name="T39" fmla="*/ 0 h 418"/>
                <a:gd name="T40" fmla="*/ 0 w 998"/>
                <a:gd name="T41" fmla="*/ 0 h 418"/>
                <a:gd name="T42" fmla="*/ 0 w 998"/>
                <a:gd name="T43" fmla="*/ 0 h 418"/>
                <a:gd name="T44" fmla="*/ 0 w 998"/>
                <a:gd name="T45" fmla="*/ 0 h 418"/>
                <a:gd name="T46" fmla="*/ 0 w 998"/>
                <a:gd name="T47" fmla="*/ 0 h 418"/>
                <a:gd name="T48" fmla="*/ 0 w 998"/>
                <a:gd name="T49" fmla="*/ 0 h 418"/>
                <a:gd name="T50" fmla="*/ 0 w 998"/>
                <a:gd name="T51" fmla="*/ 0 h 418"/>
                <a:gd name="T52" fmla="*/ 0 w 998"/>
                <a:gd name="T53" fmla="*/ 0 h 418"/>
                <a:gd name="T54" fmla="*/ 0 w 998"/>
                <a:gd name="T55" fmla="*/ 0 h 418"/>
                <a:gd name="T56" fmla="*/ 0 w 998"/>
                <a:gd name="T57" fmla="*/ 0 h 418"/>
                <a:gd name="T58" fmla="*/ 0 w 998"/>
                <a:gd name="T59" fmla="*/ 0 h 418"/>
                <a:gd name="T60" fmla="*/ 0 w 998"/>
                <a:gd name="T61" fmla="*/ 0 h 418"/>
                <a:gd name="T62" fmla="*/ 0 w 998"/>
                <a:gd name="T63" fmla="*/ 0 h 418"/>
                <a:gd name="T64" fmla="*/ 0 w 998"/>
                <a:gd name="T65" fmla="*/ 0 h 418"/>
                <a:gd name="T66" fmla="*/ 0 w 998"/>
                <a:gd name="T67" fmla="*/ 0 h 418"/>
                <a:gd name="T68" fmla="*/ 0 w 998"/>
                <a:gd name="T69" fmla="*/ 0 h 418"/>
                <a:gd name="T70" fmla="*/ 0 w 998"/>
                <a:gd name="T71" fmla="*/ 0 h 418"/>
                <a:gd name="T72" fmla="*/ 0 w 998"/>
                <a:gd name="T73" fmla="*/ 0 h 418"/>
                <a:gd name="T74" fmla="*/ 0 w 998"/>
                <a:gd name="T75" fmla="*/ 0 h 418"/>
                <a:gd name="T76" fmla="*/ 0 w 998"/>
                <a:gd name="T77" fmla="*/ 0 h 418"/>
                <a:gd name="T78" fmla="*/ 0 w 998"/>
                <a:gd name="T79" fmla="*/ 0 h 418"/>
                <a:gd name="T80" fmla="*/ 0 w 998"/>
                <a:gd name="T81" fmla="*/ 0 h 418"/>
                <a:gd name="T82" fmla="*/ 0 w 998"/>
                <a:gd name="T83" fmla="*/ 0 h 418"/>
                <a:gd name="T84" fmla="*/ 0 w 998"/>
                <a:gd name="T85" fmla="*/ 0 h 418"/>
                <a:gd name="T86" fmla="*/ 0 w 998"/>
                <a:gd name="T87" fmla="*/ 0 h 418"/>
                <a:gd name="T88" fmla="*/ 0 w 998"/>
                <a:gd name="T89" fmla="*/ 0 h 418"/>
                <a:gd name="T90" fmla="*/ 0 w 998"/>
                <a:gd name="T91" fmla="*/ 0 h 418"/>
                <a:gd name="T92" fmla="*/ 0 w 998"/>
                <a:gd name="T93" fmla="*/ 0 h 418"/>
                <a:gd name="T94" fmla="*/ 0 w 998"/>
                <a:gd name="T95" fmla="*/ 0 h 418"/>
                <a:gd name="T96" fmla="*/ 0 w 998"/>
                <a:gd name="T97" fmla="*/ 0 h 418"/>
                <a:gd name="T98" fmla="*/ 0 w 998"/>
                <a:gd name="T99" fmla="*/ 0 h 418"/>
                <a:gd name="T100" fmla="*/ 0 w 998"/>
                <a:gd name="T101" fmla="*/ 0 h 418"/>
                <a:gd name="T102" fmla="*/ 0 w 998"/>
                <a:gd name="T103" fmla="*/ 0 h 418"/>
                <a:gd name="T104" fmla="*/ 0 w 998"/>
                <a:gd name="T105" fmla="*/ 0 h 418"/>
                <a:gd name="T106" fmla="*/ 0 w 998"/>
                <a:gd name="T107" fmla="*/ 0 h 418"/>
                <a:gd name="T108" fmla="*/ 0 w 998"/>
                <a:gd name="T109" fmla="*/ 0 h 4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98"/>
                <a:gd name="T166" fmla="*/ 0 h 418"/>
                <a:gd name="T167" fmla="*/ 998 w 998"/>
                <a:gd name="T168" fmla="*/ 418 h 4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98" h="418">
                  <a:moveTo>
                    <a:pt x="775" y="0"/>
                  </a:moveTo>
                  <a:lnTo>
                    <a:pt x="704" y="9"/>
                  </a:lnTo>
                  <a:lnTo>
                    <a:pt x="657" y="14"/>
                  </a:lnTo>
                  <a:lnTo>
                    <a:pt x="611" y="16"/>
                  </a:lnTo>
                  <a:lnTo>
                    <a:pt x="564" y="18"/>
                  </a:lnTo>
                  <a:lnTo>
                    <a:pt x="517" y="23"/>
                  </a:lnTo>
                  <a:lnTo>
                    <a:pt x="469" y="25"/>
                  </a:lnTo>
                  <a:lnTo>
                    <a:pt x="421" y="28"/>
                  </a:lnTo>
                  <a:lnTo>
                    <a:pt x="374" y="31"/>
                  </a:lnTo>
                  <a:lnTo>
                    <a:pt x="324" y="33"/>
                  </a:lnTo>
                  <a:lnTo>
                    <a:pt x="278" y="37"/>
                  </a:lnTo>
                  <a:lnTo>
                    <a:pt x="228" y="40"/>
                  </a:lnTo>
                  <a:lnTo>
                    <a:pt x="181" y="44"/>
                  </a:lnTo>
                  <a:lnTo>
                    <a:pt x="132" y="49"/>
                  </a:lnTo>
                  <a:lnTo>
                    <a:pt x="86" y="53"/>
                  </a:lnTo>
                  <a:lnTo>
                    <a:pt x="15" y="63"/>
                  </a:lnTo>
                  <a:lnTo>
                    <a:pt x="8" y="113"/>
                  </a:lnTo>
                  <a:lnTo>
                    <a:pt x="3" y="169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3" y="312"/>
                  </a:lnTo>
                  <a:lnTo>
                    <a:pt x="10" y="351"/>
                  </a:lnTo>
                  <a:lnTo>
                    <a:pt x="15" y="379"/>
                  </a:lnTo>
                  <a:lnTo>
                    <a:pt x="0" y="418"/>
                  </a:lnTo>
                  <a:lnTo>
                    <a:pt x="15" y="379"/>
                  </a:lnTo>
                  <a:lnTo>
                    <a:pt x="54" y="364"/>
                  </a:lnTo>
                  <a:lnTo>
                    <a:pt x="101" y="347"/>
                  </a:lnTo>
                  <a:lnTo>
                    <a:pt x="142" y="336"/>
                  </a:lnTo>
                  <a:lnTo>
                    <a:pt x="183" y="325"/>
                  </a:lnTo>
                  <a:lnTo>
                    <a:pt x="231" y="319"/>
                  </a:lnTo>
                  <a:lnTo>
                    <a:pt x="285" y="319"/>
                  </a:lnTo>
                  <a:lnTo>
                    <a:pt x="337" y="321"/>
                  </a:lnTo>
                  <a:lnTo>
                    <a:pt x="383" y="321"/>
                  </a:lnTo>
                  <a:lnTo>
                    <a:pt x="430" y="325"/>
                  </a:lnTo>
                  <a:lnTo>
                    <a:pt x="477" y="328"/>
                  </a:lnTo>
                  <a:lnTo>
                    <a:pt x="521" y="333"/>
                  </a:lnTo>
                  <a:lnTo>
                    <a:pt x="564" y="338"/>
                  </a:lnTo>
                  <a:lnTo>
                    <a:pt x="608" y="342"/>
                  </a:lnTo>
                  <a:lnTo>
                    <a:pt x="655" y="345"/>
                  </a:lnTo>
                  <a:lnTo>
                    <a:pt x="700" y="349"/>
                  </a:lnTo>
                  <a:lnTo>
                    <a:pt x="749" y="351"/>
                  </a:lnTo>
                  <a:lnTo>
                    <a:pt x="798" y="354"/>
                  </a:lnTo>
                  <a:lnTo>
                    <a:pt x="850" y="354"/>
                  </a:lnTo>
                  <a:lnTo>
                    <a:pt x="906" y="351"/>
                  </a:lnTo>
                  <a:lnTo>
                    <a:pt x="998" y="347"/>
                  </a:lnTo>
                  <a:lnTo>
                    <a:pt x="977" y="305"/>
                  </a:lnTo>
                  <a:lnTo>
                    <a:pt x="949" y="251"/>
                  </a:lnTo>
                  <a:lnTo>
                    <a:pt x="920" y="204"/>
                  </a:lnTo>
                  <a:lnTo>
                    <a:pt x="892" y="161"/>
                  </a:lnTo>
                  <a:lnTo>
                    <a:pt x="864" y="122"/>
                  </a:lnTo>
                  <a:lnTo>
                    <a:pt x="836" y="85"/>
                  </a:lnTo>
                  <a:lnTo>
                    <a:pt x="808" y="46"/>
                  </a:lnTo>
                  <a:lnTo>
                    <a:pt x="775" y="0"/>
                  </a:lnTo>
                  <a:lnTo>
                    <a:pt x="815" y="23"/>
                  </a:lnTo>
                  <a:lnTo>
                    <a:pt x="77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19" name="Freeform 296"/>
            <p:cNvSpPr>
              <a:spLocks/>
            </p:cNvSpPr>
            <p:nvPr/>
          </p:nvSpPr>
          <p:spPr bwMode="auto">
            <a:xfrm>
              <a:off x="2436" y="2496"/>
              <a:ext cx="139" cy="155"/>
            </a:xfrm>
            <a:custGeom>
              <a:avLst/>
              <a:gdLst>
                <a:gd name="T0" fmla="*/ 0 w 1112"/>
                <a:gd name="T1" fmla="*/ 0 h 1239"/>
                <a:gd name="T2" fmla="*/ 0 w 1112"/>
                <a:gd name="T3" fmla="*/ 0 h 1239"/>
                <a:gd name="T4" fmla="*/ 0 w 1112"/>
                <a:gd name="T5" fmla="*/ 0 h 1239"/>
                <a:gd name="T6" fmla="*/ 0 w 1112"/>
                <a:gd name="T7" fmla="*/ 0 h 1239"/>
                <a:gd name="T8" fmla="*/ 0 w 1112"/>
                <a:gd name="T9" fmla="*/ 0 h 1239"/>
                <a:gd name="T10" fmla="*/ 0 w 1112"/>
                <a:gd name="T11" fmla="*/ 0 h 1239"/>
                <a:gd name="T12" fmla="*/ 0 w 1112"/>
                <a:gd name="T13" fmla="*/ 0 h 1239"/>
                <a:gd name="T14" fmla="*/ 0 w 1112"/>
                <a:gd name="T15" fmla="*/ 0 h 1239"/>
                <a:gd name="T16" fmla="*/ 0 w 1112"/>
                <a:gd name="T17" fmla="*/ 0 h 1239"/>
                <a:gd name="T18" fmla="*/ 0 w 1112"/>
                <a:gd name="T19" fmla="*/ 0 h 1239"/>
                <a:gd name="T20" fmla="*/ 0 w 1112"/>
                <a:gd name="T21" fmla="*/ 0 h 1239"/>
                <a:gd name="T22" fmla="*/ 0 w 1112"/>
                <a:gd name="T23" fmla="*/ 0 h 1239"/>
                <a:gd name="T24" fmla="*/ 0 w 1112"/>
                <a:gd name="T25" fmla="*/ 0 h 1239"/>
                <a:gd name="T26" fmla="*/ 0 w 1112"/>
                <a:gd name="T27" fmla="*/ 0 h 1239"/>
                <a:gd name="T28" fmla="*/ 0 w 1112"/>
                <a:gd name="T29" fmla="*/ 0 h 1239"/>
                <a:gd name="T30" fmla="*/ 0 w 1112"/>
                <a:gd name="T31" fmla="*/ 0 h 1239"/>
                <a:gd name="T32" fmla="*/ 0 w 1112"/>
                <a:gd name="T33" fmla="*/ 0 h 1239"/>
                <a:gd name="T34" fmla="*/ 0 w 1112"/>
                <a:gd name="T35" fmla="*/ 0 h 1239"/>
                <a:gd name="T36" fmla="*/ 0 w 1112"/>
                <a:gd name="T37" fmla="*/ 0 h 1239"/>
                <a:gd name="T38" fmla="*/ 0 w 1112"/>
                <a:gd name="T39" fmla="*/ 0 h 1239"/>
                <a:gd name="T40" fmla="*/ 0 w 1112"/>
                <a:gd name="T41" fmla="*/ 0 h 1239"/>
                <a:gd name="T42" fmla="*/ 0 w 1112"/>
                <a:gd name="T43" fmla="*/ 0 h 1239"/>
                <a:gd name="T44" fmla="*/ 0 w 1112"/>
                <a:gd name="T45" fmla="*/ 0 h 1239"/>
                <a:gd name="T46" fmla="*/ 0 w 1112"/>
                <a:gd name="T47" fmla="*/ 0 h 1239"/>
                <a:gd name="T48" fmla="*/ 0 w 1112"/>
                <a:gd name="T49" fmla="*/ 0 h 1239"/>
                <a:gd name="T50" fmla="*/ 0 w 1112"/>
                <a:gd name="T51" fmla="*/ 0 h 1239"/>
                <a:gd name="T52" fmla="*/ 0 w 1112"/>
                <a:gd name="T53" fmla="*/ 0 h 1239"/>
                <a:gd name="T54" fmla="*/ 0 w 1112"/>
                <a:gd name="T55" fmla="*/ 0 h 1239"/>
                <a:gd name="T56" fmla="*/ 0 w 1112"/>
                <a:gd name="T57" fmla="*/ 0 h 1239"/>
                <a:gd name="T58" fmla="*/ 0 w 1112"/>
                <a:gd name="T59" fmla="*/ 0 h 1239"/>
                <a:gd name="T60" fmla="*/ 0 w 1112"/>
                <a:gd name="T61" fmla="*/ 0 h 1239"/>
                <a:gd name="T62" fmla="*/ 0 w 1112"/>
                <a:gd name="T63" fmla="*/ 0 h 1239"/>
                <a:gd name="T64" fmla="*/ 0 w 1112"/>
                <a:gd name="T65" fmla="*/ 0 h 1239"/>
                <a:gd name="T66" fmla="*/ 0 w 1112"/>
                <a:gd name="T67" fmla="*/ 0 h 1239"/>
                <a:gd name="T68" fmla="*/ 0 w 1112"/>
                <a:gd name="T69" fmla="*/ 0 h 1239"/>
                <a:gd name="T70" fmla="*/ 0 w 1112"/>
                <a:gd name="T71" fmla="*/ 0 h 1239"/>
                <a:gd name="T72" fmla="*/ 0 w 1112"/>
                <a:gd name="T73" fmla="*/ 0 h 12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12"/>
                <a:gd name="T112" fmla="*/ 0 h 1239"/>
                <a:gd name="T113" fmla="*/ 1112 w 1112"/>
                <a:gd name="T114" fmla="*/ 1239 h 123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12" h="1239">
                  <a:moveTo>
                    <a:pt x="1016" y="0"/>
                  </a:moveTo>
                  <a:lnTo>
                    <a:pt x="971" y="45"/>
                  </a:lnTo>
                  <a:lnTo>
                    <a:pt x="929" y="90"/>
                  </a:lnTo>
                  <a:lnTo>
                    <a:pt x="889" y="132"/>
                  </a:lnTo>
                  <a:lnTo>
                    <a:pt x="845" y="169"/>
                  </a:lnTo>
                  <a:lnTo>
                    <a:pt x="793" y="205"/>
                  </a:lnTo>
                  <a:lnTo>
                    <a:pt x="763" y="221"/>
                  </a:lnTo>
                  <a:lnTo>
                    <a:pt x="716" y="229"/>
                  </a:lnTo>
                  <a:lnTo>
                    <a:pt x="657" y="240"/>
                  </a:lnTo>
                  <a:lnTo>
                    <a:pt x="594" y="259"/>
                  </a:lnTo>
                  <a:lnTo>
                    <a:pt x="528" y="275"/>
                  </a:lnTo>
                  <a:lnTo>
                    <a:pt x="458" y="292"/>
                  </a:lnTo>
                  <a:lnTo>
                    <a:pt x="382" y="301"/>
                  </a:lnTo>
                  <a:lnTo>
                    <a:pt x="342" y="303"/>
                  </a:lnTo>
                  <a:lnTo>
                    <a:pt x="303" y="303"/>
                  </a:lnTo>
                  <a:lnTo>
                    <a:pt x="258" y="298"/>
                  </a:lnTo>
                  <a:lnTo>
                    <a:pt x="190" y="287"/>
                  </a:lnTo>
                  <a:lnTo>
                    <a:pt x="155" y="355"/>
                  </a:lnTo>
                  <a:lnTo>
                    <a:pt x="136" y="402"/>
                  </a:lnTo>
                  <a:lnTo>
                    <a:pt x="117" y="449"/>
                  </a:lnTo>
                  <a:lnTo>
                    <a:pt x="103" y="495"/>
                  </a:lnTo>
                  <a:lnTo>
                    <a:pt x="91" y="543"/>
                  </a:lnTo>
                  <a:lnTo>
                    <a:pt x="80" y="592"/>
                  </a:lnTo>
                  <a:lnTo>
                    <a:pt x="71" y="644"/>
                  </a:lnTo>
                  <a:lnTo>
                    <a:pt x="61" y="695"/>
                  </a:lnTo>
                  <a:lnTo>
                    <a:pt x="52" y="746"/>
                  </a:lnTo>
                  <a:lnTo>
                    <a:pt x="45" y="800"/>
                  </a:lnTo>
                  <a:lnTo>
                    <a:pt x="37" y="854"/>
                  </a:lnTo>
                  <a:lnTo>
                    <a:pt x="30" y="908"/>
                  </a:lnTo>
                  <a:lnTo>
                    <a:pt x="21" y="967"/>
                  </a:lnTo>
                  <a:lnTo>
                    <a:pt x="15" y="1023"/>
                  </a:lnTo>
                  <a:lnTo>
                    <a:pt x="0" y="1113"/>
                  </a:lnTo>
                  <a:lnTo>
                    <a:pt x="61" y="1148"/>
                  </a:lnTo>
                  <a:lnTo>
                    <a:pt x="103" y="1167"/>
                  </a:lnTo>
                  <a:lnTo>
                    <a:pt x="147" y="1183"/>
                  </a:lnTo>
                  <a:lnTo>
                    <a:pt x="192" y="1197"/>
                  </a:lnTo>
                  <a:lnTo>
                    <a:pt x="237" y="1211"/>
                  </a:lnTo>
                  <a:lnTo>
                    <a:pt x="283" y="1221"/>
                  </a:lnTo>
                  <a:lnTo>
                    <a:pt x="331" y="1230"/>
                  </a:lnTo>
                  <a:lnTo>
                    <a:pt x="378" y="1235"/>
                  </a:lnTo>
                  <a:lnTo>
                    <a:pt x="427" y="1239"/>
                  </a:lnTo>
                  <a:lnTo>
                    <a:pt x="474" y="1239"/>
                  </a:lnTo>
                  <a:lnTo>
                    <a:pt x="521" y="1239"/>
                  </a:lnTo>
                  <a:lnTo>
                    <a:pt x="570" y="1235"/>
                  </a:lnTo>
                  <a:lnTo>
                    <a:pt x="617" y="1230"/>
                  </a:lnTo>
                  <a:lnTo>
                    <a:pt x="662" y="1223"/>
                  </a:lnTo>
                  <a:lnTo>
                    <a:pt x="732" y="1206"/>
                  </a:lnTo>
                  <a:lnTo>
                    <a:pt x="774" y="1185"/>
                  </a:lnTo>
                  <a:lnTo>
                    <a:pt x="835" y="1150"/>
                  </a:lnTo>
                  <a:lnTo>
                    <a:pt x="896" y="1105"/>
                  </a:lnTo>
                  <a:lnTo>
                    <a:pt x="955" y="1057"/>
                  </a:lnTo>
                  <a:lnTo>
                    <a:pt x="1006" y="1003"/>
                  </a:lnTo>
                  <a:lnTo>
                    <a:pt x="1051" y="941"/>
                  </a:lnTo>
                  <a:lnTo>
                    <a:pt x="1086" y="878"/>
                  </a:lnTo>
                  <a:lnTo>
                    <a:pt x="1112" y="794"/>
                  </a:lnTo>
                  <a:lnTo>
                    <a:pt x="1063" y="787"/>
                  </a:lnTo>
                  <a:lnTo>
                    <a:pt x="1018" y="774"/>
                  </a:lnTo>
                  <a:lnTo>
                    <a:pt x="975" y="754"/>
                  </a:lnTo>
                  <a:lnTo>
                    <a:pt x="955" y="714"/>
                  </a:lnTo>
                  <a:lnTo>
                    <a:pt x="957" y="672"/>
                  </a:lnTo>
                  <a:lnTo>
                    <a:pt x="962" y="629"/>
                  </a:lnTo>
                  <a:lnTo>
                    <a:pt x="966" y="588"/>
                  </a:lnTo>
                  <a:lnTo>
                    <a:pt x="971" y="545"/>
                  </a:lnTo>
                  <a:lnTo>
                    <a:pt x="973" y="500"/>
                  </a:lnTo>
                  <a:lnTo>
                    <a:pt x="978" y="458"/>
                  </a:lnTo>
                  <a:lnTo>
                    <a:pt x="983" y="413"/>
                  </a:lnTo>
                  <a:lnTo>
                    <a:pt x="986" y="369"/>
                  </a:lnTo>
                  <a:lnTo>
                    <a:pt x="990" y="324"/>
                  </a:lnTo>
                  <a:lnTo>
                    <a:pt x="992" y="277"/>
                  </a:lnTo>
                  <a:lnTo>
                    <a:pt x="997" y="231"/>
                  </a:lnTo>
                  <a:lnTo>
                    <a:pt x="999" y="181"/>
                  </a:lnTo>
                  <a:lnTo>
                    <a:pt x="1004" y="132"/>
                  </a:lnTo>
                  <a:lnTo>
                    <a:pt x="1009" y="80"/>
                  </a:lnTo>
                  <a:lnTo>
                    <a:pt x="1016" y="0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0" name="Freeform 297"/>
            <p:cNvSpPr>
              <a:spLocks/>
            </p:cNvSpPr>
            <p:nvPr/>
          </p:nvSpPr>
          <p:spPr bwMode="auto">
            <a:xfrm>
              <a:off x="2107" y="2529"/>
              <a:ext cx="99" cy="105"/>
            </a:xfrm>
            <a:custGeom>
              <a:avLst/>
              <a:gdLst>
                <a:gd name="T0" fmla="*/ 0 w 792"/>
                <a:gd name="T1" fmla="*/ 0 h 846"/>
                <a:gd name="T2" fmla="*/ 0 w 792"/>
                <a:gd name="T3" fmla="*/ 0 h 846"/>
                <a:gd name="T4" fmla="*/ 0 w 792"/>
                <a:gd name="T5" fmla="*/ 0 h 846"/>
                <a:gd name="T6" fmla="*/ 0 w 792"/>
                <a:gd name="T7" fmla="*/ 0 h 846"/>
                <a:gd name="T8" fmla="*/ 0 w 792"/>
                <a:gd name="T9" fmla="*/ 0 h 846"/>
                <a:gd name="T10" fmla="*/ 0 w 792"/>
                <a:gd name="T11" fmla="*/ 0 h 846"/>
                <a:gd name="T12" fmla="*/ 0 w 792"/>
                <a:gd name="T13" fmla="*/ 0 h 846"/>
                <a:gd name="T14" fmla="*/ 0 w 792"/>
                <a:gd name="T15" fmla="*/ 0 h 846"/>
                <a:gd name="T16" fmla="*/ 0 w 792"/>
                <a:gd name="T17" fmla="*/ 0 h 846"/>
                <a:gd name="T18" fmla="*/ 0 w 792"/>
                <a:gd name="T19" fmla="*/ 0 h 846"/>
                <a:gd name="T20" fmla="*/ 0 w 792"/>
                <a:gd name="T21" fmla="*/ 0 h 846"/>
                <a:gd name="T22" fmla="*/ 0 w 792"/>
                <a:gd name="T23" fmla="*/ 0 h 846"/>
                <a:gd name="T24" fmla="*/ 0 w 792"/>
                <a:gd name="T25" fmla="*/ 0 h 846"/>
                <a:gd name="T26" fmla="*/ 0 w 792"/>
                <a:gd name="T27" fmla="*/ 0 h 846"/>
                <a:gd name="T28" fmla="*/ 0 w 792"/>
                <a:gd name="T29" fmla="*/ 0 h 846"/>
                <a:gd name="T30" fmla="*/ 0 w 792"/>
                <a:gd name="T31" fmla="*/ 0 h 846"/>
                <a:gd name="T32" fmla="*/ 0 w 792"/>
                <a:gd name="T33" fmla="*/ 0 h 846"/>
                <a:gd name="T34" fmla="*/ 0 w 792"/>
                <a:gd name="T35" fmla="*/ 0 h 846"/>
                <a:gd name="T36" fmla="*/ 0 w 792"/>
                <a:gd name="T37" fmla="*/ 0 h 846"/>
                <a:gd name="T38" fmla="*/ 0 w 792"/>
                <a:gd name="T39" fmla="*/ 0 h 846"/>
                <a:gd name="T40" fmla="*/ 0 w 792"/>
                <a:gd name="T41" fmla="*/ 0 h 846"/>
                <a:gd name="T42" fmla="*/ 0 w 792"/>
                <a:gd name="T43" fmla="*/ 0 h 846"/>
                <a:gd name="T44" fmla="*/ 0 w 792"/>
                <a:gd name="T45" fmla="*/ 0 h 846"/>
                <a:gd name="T46" fmla="*/ 0 w 792"/>
                <a:gd name="T47" fmla="*/ 0 h 846"/>
                <a:gd name="T48" fmla="*/ 0 w 792"/>
                <a:gd name="T49" fmla="*/ 0 h 846"/>
                <a:gd name="T50" fmla="*/ 0 w 792"/>
                <a:gd name="T51" fmla="*/ 0 h 846"/>
                <a:gd name="T52" fmla="*/ 0 w 792"/>
                <a:gd name="T53" fmla="*/ 0 h 846"/>
                <a:gd name="T54" fmla="*/ 0 w 792"/>
                <a:gd name="T55" fmla="*/ 0 h 846"/>
                <a:gd name="T56" fmla="*/ 0 w 792"/>
                <a:gd name="T57" fmla="*/ 0 h 846"/>
                <a:gd name="T58" fmla="*/ 0 w 792"/>
                <a:gd name="T59" fmla="*/ 0 h 846"/>
                <a:gd name="T60" fmla="*/ 0 w 792"/>
                <a:gd name="T61" fmla="*/ 0 h 846"/>
                <a:gd name="T62" fmla="*/ 0 w 792"/>
                <a:gd name="T63" fmla="*/ 0 h 846"/>
                <a:gd name="T64" fmla="*/ 0 w 792"/>
                <a:gd name="T65" fmla="*/ 0 h 846"/>
                <a:gd name="T66" fmla="*/ 0 w 792"/>
                <a:gd name="T67" fmla="*/ 0 h 846"/>
                <a:gd name="T68" fmla="*/ 0 w 792"/>
                <a:gd name="T69" fmla="*/ 0 h 846"/>
                <a:gd name="T70" fmla="*/ 0 w 792"/>
                <a:gd name="T71" fmla="*/ 0 h 846"/>
                <a:gd name="T72" fmla="*/ 0 w 792"/>
                <a:gd name="T73" fmla="*/ 0 h 846"/>
                <a:gd name="T74" fmla="*/ 0 w 792"/>
                <a:gd name="T75" fmla="*/ 0 h 846"/>
                <a:gd name="T76" fmla="*/ 0 w 792"/>
                <a:gd name="T77" fmla="*/ 0 h 846"/>
                <a:gd name="T78" fmla="*/ 0 w 792"/>
                <a:gd name="T79" fmla="*/ 0 h 846"/>
                <a:gd name="T80" fmla="*/ 0 w 792"/>
                <a:gd name="T81" fmla="*/ 0 h 846"/>
                <a:gd name="T82" fmla="*/ 0 w 792"/>
                <a:gd name="T83" fmla="*/ 0 h 846"/>
                <a:gd name="T84" fmla="*/ 0 w 792"/>
                <a:gd name="T85" fmla="*/ 0 h 8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92"/>
                <a:gd name="T130" fmla="*/ 0 h 846"/>
                <a:gd name="T131" fmla="*/ 792 w 792"/>
                <a:gd name="T132" fmla="*/ 846 h 84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92" h="846">
                  <a:moveTo>
                    <a:pt x="0" y="124"/>
                  </a:moveTo>
                  <a:lnTo>
                    <a:pt x="9" y="169"/>
                  </a:lnTo>
                  <a:lnTo>
                    <a:pt x="22" y="234"/>
                  </a:lnTo>
                  <a:lnTo>
                    <a:pt x="35" y="305"/>
                  </a:lnTo>
                  <a:lnTo>
                    <a:pt x="41" y="342"/>
                  </a:lnTo>
                  <a:lnTo>
                    <a:pt x="48" y="379"/>
                  </a:lnTo>
                  <a:lnTo>
                    <a:pt x="54" y="418"/>
                  </a:lnTo>
                  <a:lnTo>
                    <a:pt x="67" y="490"/>
                  </a:lnTo>
                  <a:lnTo>
                    <a:pt x="84" y="558"/>
                  </a:lnTo>
                  <a:lnTo>
                    <a:pt x="102" y="617"/>
                  </a:lnTo>
                  <a:lnTo>
                    <a:pt x="119" y="652"/>
                  </a:lnTo>
                  <a:lnTo>
                    <a:pt x="145" y="690"/>
                  </a:lnTo>
                  <a:lnTo>
                    <a:pt x="173" y="699"/>
                  </a:lnTo>
                  <a:lnTo>
                    <a:pt x="192" y="742"/>
                  </a:lnTo>
                  <a:lnTo>
                    <a:pt x="212" y="781"/>
                  </a:lnTo>
                  <a:lnTo>
                    <a:pt x="255" y="783"/>
                  </a:lnTo>
                  <a:lnTo>
                    <a:pt x="294" y="772"/>
                  </a:lnTo>
                  <a:lnTo>
                    <a:pt x="387" y="842"/>
                  </a:lnTo>
                  <a:lnTo>
                    <a:pt x="494" y="798"/>
                  </a:lnTo>
                  <a:lnTo>
                    <a:pt x="590" y="846"/>
                  </a:lnTo>
                  <a:lnTo>
                    <a:pt x="666" y="792"/>
                  </a:lnTo>
                  <a:lnTo>
                    <a:pt x="710" y="800"/>
                  </a:lnTo>
                  <a:lnTo>
                    <a:pt x="752" y="800"/>
                  </a:lnTo>
                  <a:lnTo>
                    <a:pt x="792" y="790"/>
                  </a:lnTo>
                  <a:lnTo>
                    <a:pt x="717" y="731"/>
                  </a:lnTo>
                  <a:lnTo>
                    <a:pt x="672" y="692"/>
                  </a:lnTo>
                  <a:lnTo>
                    <a:pt x="630" y="652"/>
                  </a:lnTo>
                  <a:lnTo>
                    <a:pt x="593" y="614"/>
                  </a:lnTo>
                  <a:lnTo>
                    <a:pt x="558" y="574"/>
                  </a:lnTo>
                  <a:lnTo>
                    <a:pt x="523" y="537"/>
                  </a:lnTo>
                  <a:lnTo>
                    <a:pt x="459" y="467"/>
                  </a:lnTo>
                  <a:lnTo>
                    <a:pt x="400" y="398"/>
                  </a:lnTo>
                  <a:lnTo>
                    <a:pt x="339" y="340"/>
                  </a:lnTo>
                  <a:lnTo>
                    <a:pt x="274" y="286"/>
                  </a:lnTo>
                  <a:lnTo>
                    <a:pt x="222" y="251"/>
                  </a:lnTo>
                  <a:lnTo>
                    <a:pt x="184" y="204"/>
                  </a:lnTo>
                  <a:lnTo>
                    <a:pt x="154" y="159"/>
                  </a:lnTo>
                  <a:lnTo>
                    <a:pt x="119" y="113"/>
                  </a:lnTo>
                  <a:lnTo>
                    <a:pt x="82" y="63"/>
                  </a:lnTo>
                  <a:lnTo>
                    <a:pt x="30" y="0"/>
                  </a:lnTo>
                  <a:lnTo>
                    <a:pt x="18" y="44"/>
                  </a:lnTo>
                  <a:lnTo>
                    <a:pt x="9" y="82"/>
                  </a:lnTo>
                  <a:lnTo>
                    <a:pt x="0" y="124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1" name="Freeform 298"/>
            <p:cNvSpPr>
              <a:spLocks/>
            </p:cNvSpPr>
            <p:nvPr/>
          </p:nvSpPr>
          <p:spPr bwMode="auto">
            <a:xfrm>
              <a:off x="2028" y="2548"/>
              <a:ext cx="91" cy="167"/>
            </a:xfrm>
            <a:custGeom>
              <a:avLst/>
              <a:gdLst>
                <a:gd name="T0" fmla="*/ 0 w 724"/>
                <a:gd name="T1" fmla="*/ 0 h 1336"/>
                <a:gd name="T2" fmla="*/ 0 w 724"/>
                <a:gd name="T3" fmla="*/ 0 h 1336"/>
                <a:gd name="T4" fmla="*/ 0 w 724"/>
                <a:gd name="T5" fmla="*/ 0 h 1336"/>
                <a:gd name="T6" fmla="*/ 0 w 724"/>
                <a:gd name="T7" fmla="*/ 0 h 1336"/>
                <a:gd name="T8" fmla="*/ 0 w 724"/>
                <a:gd name="T9" fmla="*/ 0 h 1336"/>
                <a:gd name="T10" fmla="*/ 0 w 724"/>
                <a:gd name="T11" fmla="*/ 0 h 1336"/>
                <a:gd name="T12" fmla="*/ 0 w 724"/>
                <a:gd name="T13" fmla="*/ 0 h 1336"/>
                <a:gd name="T14" fmla="*/ 0 w 724"/>
                <a:gd name="T15" fmla="*/ 0 h 1336"/>
                <a:gd name="T16" fmla="*/ 0 w 724"/>
                <a:gd name="T17" fmla="*/ 0 h 1336"/>
                <a:gd name="T18" fmla="*/ 0 w 724"/>
                <a:gd name="T19" fmla="*/ 0 h 1336"/>
                <a:gd name="T20" fmla="*/ 0 w 724"/>
                <a:gd name="T21" fmla="*/ 0 h 1336"/>
                <a:gd name="T22" fmla="*/ 0 w 724"/>
                <a:gd name="T23" fmla="*/ 0 h 1336"/>
                <a:gd name="T24" fmla="*/ 0 w 724"/>
                <a:gd name="T25" fmla="*/ 0 h 1336"/>
                <a:gd name="T26" fmla="*/ 0 w 724"/>
                <a:gd name="T27" fmla="*/ 0 h 1336"/>
                <a:gd name="T28" fmla="*/ 0 w 724"/>
                <a:gd name="T29" fmla="*/ 0 h 1336"/>
                <a:gd name="T30" fmla="*/ 0 w 724"/>
                <a:gd name="T31" fmla="*/ 0 h 1336"/>
                <a:gd name="T32" fmla="*/ 0 w 724"/>
                <a:gd name="T33" fmla="*/ 0 h 1336"/>
                <a:gd name="T34" fmla="*/ 0 w 724"/>
                <a:gd name="T35" fmla="*/ 0 h 1336"/>
                <a:gd name="T36" fmla="*/ 0 w 724"/>
                <a:gd name="T37" fmla="*/ 0 h 1336"/>
                <a:gd name="T38" fmla="*/ 0 w 724"/>
                <a:gd name="T39" fmla="*/ 0 h 1336"/>
                <a:gd name="T40" fmla="*/ 0 w 724"/>
                <a:gd name="T41" fmla="*/ 0 h 1336"/>
                <a:gd name="T42" fmla="*/ 0 w 724"/>
                <a:gd name="T43" fmla="*/ 0 h 1336"/>
                <a:gd name="T44" fmla="*/ 0 w 724"/>
                <a:gd name="T45" fmla="*/ 0 h 1336"/>
                <a:gd name="T46" fmla="*/ 0 w 724"/>
                <a:gd name="T47" fmla="*/ 0 h 1336"/>
                <a:gd name="T48" fmla="*/ 0 w 724"/>
                <a:gd name="T49" fmla="*/ 0 h 1336"/>
                <a:gd name="T50" fmla="*/ 0 w 724"/>
                <a:gd name="T51" fmla="*/ 0 h 1336"/>
                <a:gd name="T52" fmla="*/ 0 w 724"/>
                <a:gd name="T53" fmla="*/ 0 h 1336"/>
                <a:gd name="T54" fmla="*/ 0 w 724"/>
                <a:gd name="T55" fmla="*/ 0 h 1336"/>
                <a:gd name="T56" fmla="*/ 0 w 724"/>
                <a:gd name="T57" fmla="*/ 0 h 1336"/>
                <a:gd name="T58" fmla="*/ 0 w 724"/>
                <a:gd name="T59" fmla="*/ 0 h 1336"/>
                <a:gd name="T60" fmla="*/ 0 w 724"/>
                <a:gd name="T61" fmla="*/ 0 h 1336"/>
                <a:gd name="T62" fmla="*/ 0 w 724"/>
                <a:gd name="T63" fmla="*/ 0 h 1336"/>
                <a:gd name="T64" fmla="*/ 0 w 724"/>
                <a:gd name="T65" fmla="*/ 0 h 1336"/>
                <a:gd name="T66" fmla="*/ 0 w 724"/>
                <a:gd name="T67" fmla="*/ 0 h 1336"/>
                <a:gd name="T68" fmla="*/ 0 w 724"/>
                <a:gd name="T69" fmla="*/ 0 h 1336"/>
                <a:gd name="T70" fmla="*/ 0 w 724"/>
                <a:gd name="T71" fmla="*/ 0 h 1336"/>
                <a:gd name="T72" fmla="*/ 0 w 724"/>
                <a:gd name="T73" fmla="*/ 0 h 1336"/>
                <a:gd name="T74" fmla="*/ 0 w 724"/>
                <a:gd name="T75" fmla="*/ 0 h 1336"/>
                <a:gd name="T76" fmla="*/ 0 w 724"/>
                <a:gd name="T77" fmla="*/ 0 h 1336"/>
                <a:gd name="T78" fmla="*/ 0 w 724"/>
                <a:gd name="T79" fmla="*/ 0 h 1336"/>
                <a:gd name="T80" fmla="*/ 0 w 724"/>
                <a:gd name="T81" fmla="*/ 0 h 1336"/>
                <a:gd name="T82" fmla="*/ 0 w 724"/>
                <a:gd name="T83" fmla="*/ 0 h 1336"/>
                <a:gd name="T84" fmla="*/ 0 w 724"/>
                <a:gd name="T85" fmla="*/ 0 h 1336"/>
                <a:gd name="T86" fmla="*/ 0 w 724"/>
                <a:gd name="T87" fmla="*/ 0 h 1336"/>
                <a:gd name="T88" fmla="*/ 0 w 724"/>
                <a:gd name="T89" fmla="*/ 0 h 1336"/>
                <a:gd name="T90" fmla="*/ 0 w 724"/>
                <a:gd name="T91" fmla="*/ 0 h 1336"/>
                <a:gd name="T92" fmla="*/ 0 w 724"/>
                <a:gd name="T93" fmla="*/ 0 h 1336"/>
                <a:gd name="T94" fmla="*/ 0 w 724"/>
                <a:gd name="T95" fmla="*/ 0 h 1336"/>
                <a:gd name="T96" fmla="*/ 0 w 724"/>
                <a:gd name="T97" fmla="*/ 0 h 1336"/>
                <a:gd name="T98" fmla="*/ 0 w 724"/>
                <a:gd name="T99" fmla="*/ 0 h 1336"/>
                <a:gd name="T100" fmla="*/ 0 w 724"/>
                <a:gd name="T101" fmla="*/ 0 h 1336"/>
                <a:gd name="T102" fmla="*/ 0 w 724"/>
                <a:gd name="T103" fmla="*/ 0 h 1336"/>
                <a:gd name="T104" fmla="*/ 0 w 724"/>
                <a:gd name="T105" fmla="*/ 0 h 1336"/>
                <a:gd name="T106" fmla="*/ 0 w 724"/>
                <a:gd name="T107" fmla="*/ 0 h 1336"/>
                <a:gd name="T108" fmla="*/ 0 w 724"/>
                <a:gd name="T109" fmla="*/ 0 h 1336"/>
                <a:gd name="T110" fmla="*/ 0 w 724"/>
                <a:gd name="T111" fmla="*/ 0 h 1336"/>
                <a:gd name="T112" fmla="*/ 0 w 724"/>
                <a:gd name="T113" fmla="*/ 0 h 1336"/>
                <a:gd name="T114" fmla="*/ 0 w 724"/>
                <a:gd name="T115" fmla="*/ 0 h 1336"/>
                <a:gd name="T116" fmla="*/ 0 w 724"/>
                <a:gd name="T117" fmla="*/ 0 h 1336"/>
                <a:gd name="T118" fmla="*/ 0 w 724"/>
                <a:gd name="T119" fmla="*/ 0 h 1336"/>
                <a:gd name="T120" fmla="*/ 0 w 724"/>
                <a:gd name="T121" fmla="*/ 0 h 1336"/>
                <a:gd name="T122" fmla="*/ 0 w 724"/>
                <a:gd name="T123" fmla="*/ 0 h 1336"/>
                <a:gd name="T124" fmla="*/ 0 w 724"/>
                <a:gd name="T125" fmla="*/ 0 h 13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4"/>
                <a:gd name="T190" fmla="*/ 0 h 1336"/>
                <a:gd name="T191" fmla="*/ 724 w 724"/>
                <a:gd name="T192" fmla="*/ 1336 h 13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4" h="1336">
                  <a:moveTo>
                    <a:pt x="23" y="158"/>
                  </a:moveTo>
                  <a:lnTo>
                    <a:pt x="30" y="229"/>
                  </a:lnTo>
                  <a:lnTo>
                    <a:pt x="30" y="275"/>
                  </a:lnTo>
                  <a:lnTo>
                    <a:pt x="30" y="320"/>
                  </a:lnTo>
                  <a:lnTo>
                    <a:pt x="26" y="365"/>
                  </a:lnTo>
                  <a:lnTo>
                    <a:pt x="21" y="409"/>
                  </a:lnTo>
                  <a:lnTo>
                    <a:pt x="16" y="452"/>
                  </a:lnTo>
                  <a:lnTo>
                    <a:pt x="9" y="493"/>
                  </a:lnTo>
                  <a:lnTo>
                    <a:pt x="4" y="538"/>
                  </a:lnTo>
                  <a:lnTo>
                    <a:pt x="2" y="580"/>
                  </a:lnTo>
                  <a:lnTo>
                    <a:pt x="0" y="623"/>
                  </a:lnTo>
                  <a:lnTo>
                    <a:pt x="0" y="664"/>
                  </a:lnTo>
                  <a:lnTo>
                    <a:pt x="4" y="707"/>
                  </a:lnTo>
                  <a:lnTo>
                    <a:pt x="11" y="749"/>
                  </a:lnTo>
                  <a:lnTo>
                    <a:pt x="23" y="794"/>
                  </a:lnTo>
                  <a:lnTo>
                    <a:pt x="54" y="857"/>
                  </a:lnTo>
                  <a:lnTo>
                    <a:pt x="72" y="897"/>
                  </a:lnTo>
                  <a:lnTo>
                    <a:pt x="98" y="949"/>
                  </a:lnTo>
                  <a:lnTo>
                    <a:pt x="129" y="1001"/>
                  </a:lnTo>
                  <a:lnTo>
                    <a:pt x="162" y="1051"/>
                  </a:lnTo>
                  <a:lnTo>
                    <a:pt x="194" y="1103"/>
                  </a:lnTo>
                  <a:lnTo>
                    <a:pt x="227" y="1155"/>
                  </a:lnTo>
                  <a:lnTo>
                    <a:pt x="262" y="1207"/>
                  </a:lnTo>
                  <a:lnTo>
                    <a:pt x="309" y="1270"/>
                  </a:lnTo>
                  <a:lnTo>
                    <a:pt x="356" y="1296"/>
                  </a:lnTo>
                  <a:lnTo>
                    <a:pt x="398" y="1312"/>
                  </a:lnTo>
                  <a:lnTo>
                    <a:pt x="443" y="1326"/>
                  </a:lnTo>
                  <a:lnTo>
                    <a:pt x="490" y="1334"/>
                  </a:lnTo>
                  <a:lnTo>
                    <a:pt x="534" y="1336"/>
                  </a:lnTo>
                  <a:lnTo>
                    <a:pt x="581" y="1332"/>
                  </a:lnTo>
                  <a:lnTo>
                    <a:pt x="625" y="1319"/>
                  </a:lnTo>
                  <a:lnTo>
                    <a:pt x="659" y="1302"/>
                  </a:lnTo>
                  <a:lnTo>
                    <a:pt x="694" y="1265"/>
                  </a:lnTo>
                  <a:lnTo>
                    <a:pt x="720" y="1221"/>
                  </a:lnTo>
                  <a:lnTo>
                    <a:pt x="724" y="1172"/>
                  </a:lnTo>
                  <a:lnTo>
                    <a:pt x="722" y="1146"/>
                  </a:lnTo>
                  <a:lnTo>
                    <a:pt x="647" y="1101"/>
                  </a:lnTo>
                  <a:lnTo>
                    <a:pt x="603" y="1068"/>
                  </a:lnTo>
                  <a:lnTo>
                    <a:pt x="560" y="1036"/>
                  </a:lnTo>
                  <a:lnTo>
                    <a:pt x="490" y="969"/>
                  </a:lnTo>
                  <a:lnTo>
                    <a:pt x="434" y="902"/>
                  </a:lnTo>
                  <a:lnTo>
                    <a:pt x="389" y="831"/>
                  </a:lnTo>
                  <a:lnTo>
                    <a:pt x="356" y="761"/>
                  </a:lnTo>
                  <a:lnTo>
                    <a:pt x="331" y="690"/>
                  </a:lnTo>
                  <a:lnTo>
                    <a:pt x="309" y="601"/>
                  </a:lnTo>
                  <a:lnTo>
                    <a:pt x="309" y="547"/>
                  </a:lnTo>
                  <a:lnTo>
                    <a:pt x="309" y="503"/>
                  </a:lnTo>
                  <a:lnTo>
                    <a:pt x="307" y="456"/>
                  </a:lnTo>
                  <a:lnTo>
                    <a:pt x="305" y="411"/>
                  </a:lnTo>
                  <a:lnTo>
                    <a:pt x="307" y="367"/>
                  </a:lnTo>
                  <a:lnTo>
                    <a:pt x="311" y="325"/>
                  </a:lnTo>
                  <a:lnTo>
                    <a:pt x="324" y="283"/>
                  </a:lnTo>
                  <a:lnTo>
                    <a:pt x="337" y="255"/>
                  </a:lnTo>
                  <a:lnTo>
                    <a:pt x="296" y="214"/>
                  </a:lnTo>
                  <a:lnTo>
                    <a:pt x="251" y="167"/>
                  </a:lnTo>
                  <a:lnTo>
                    <a:pt x="214" y="121"/>
                  </a:lnTo>
                  <a:lnTo>
                    <a:pt x="180" y="74"/>
                  </a:lnTo>
                  <a:lnTo>
                    <a:pt x="157" y="26"/>
                  </a:lnTo>
                  <a:lnTo>
                    <a:pt x="147" y="0"/>
                  </a:lnTo>
                  <a:lnTo>
                    <a:pt x="110" y="36"/>
                  </a:lnTo>
                  <a:lnTo>
                    <a:pt x="77" y="76"/>
                  </a:lnTo>
                  <a:lnTo>
                    <a:pt x="49" y="116"/>
                  </a:lnTo>
                  <a:lnTo>
                    <a:pt x="23" y="158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2" name="Freeform 299"/>
            <p:cNvSpPr>
              <a:spLocks/>
            </p:cNvSpPr>
            <p:nvPr/>
          </p:nvSpPr>
          <p:spPr bwMode="auto">
            <a:xfrm>
              <a:off x="2066" y="2580"/>
              <a:ext cx="61" cy="111"/>
            </a:xfrm>
            <a:custGeom>
              <a:avLst/>
              <a:gdLst>
                <a:gd name="T0" fmla="*/ 0 w 488"/>
                <a:gd name="T1" fmla="*/ 0 h 889"/>
                <a:gd name="T2" fmla="*/ 0 w 488"/>
                <a:gd name="T3" fmla="*/ 0 h 889"/>
                <a:gd name="T4" fmla="*/ 0 w 488"/>
                <a:gd name="T5" fmla="*/ 0 h 889"/>
                <a:gd name="T6" fmla="*/ 0 w 488"/>
                <a:gd name="T7" fmla="*/ 0 h 889"/>
                <a:gd name="T8" fmla="*/ 0 w 488"/>
                <a:gd name="T9" fmla="*/ 0 h 889"/>
                <a:gd name="T10" fmla="*/ 0 w 488"/>
                <a:gd name="T11" fmla="*/ 0 h 889"/>
                <a:gd name="T12" fmla="*/ 0 w 488"/>
                <a:gd name="T13" fmla="*/ 0 h 889"/>
                <a:gd name="T14" fmla="*/ 0 w 488"/>
                <a:gd name="T15" fmla="*/ 0 h 889"/>
                <a:gd name="T16" fmla="*/ 0 w 488"/>
                <a:gd name="T17" fmla="*/ 0 h 889"/>
                <a:gd name="T18" fmla="*/ 0 w 488"/>
                <a:gd name="T19" fmla="*/ 0 h 889"/>
                <a:gd name="T20" fmla="*/ 0 w 488"/>
                <a:gd name="T21" fmla="*/ 0 h 889"/>
                <a:gd name="T22" fmla="*/ 0 w 488"/>
                <a:gd name="T23" fmla="*/ 0 h 889"/>
                <a:gd name="T24" fmla="*/ 0 w 488"/>
                <a:gd name="T25" fmla="*/ 0 h 889"/>
                <a:gd name="T26" fmla="*/ 0 w 488"/>
                <a:gd name="T27" fmla="*/ 0 h 889"/>
                <a:gd name="T28" fmla="*/ 0 w 488"/>
                <a:gd name="T29" fmla="*/ 0 h 889"/>
                <a:gd name="T30" fmla="*/ 0 w 488"/>
                <a:gd name="T31" fmla="*/ 0 h 889"/>
                <a:gd name="T32" fmla="*/ 0 w 488"/>
                <a:gd name="T33" fmla="*/ 0 h 889"/>
                <a:gd name="T34" fmla="*/ 0 w 488"/>
                <a:gd name="T35" fmla="*/ 0 h 889"/>
                <a:gd name="T36" fmla="*/ 0 w 488"/>
                <a:gd name="T37" fmla="*/ 0 h 889"/>
                <a:gd name="T38" fmla="*/ 0 w 488"/>
                <a:gd name="T39" fmla="*/ 0 h 889"/>
                <a:gd name="T40" fmla="*/ 0 w 488"/>
                <a:gd name="T41" fmla="*/ 0 h 889"/>
                <a:gd name="T42" fmla="*/ 0 w 488"/>
                <a:gd name="T43" fmla="*/ 0 h 889"/>
                <a:gd name="T44" fmla="*/ 0 w 488"/>
                <a:gd name="T45" fmla="*/ 0 h 889"/>
                <a:gd name="T46" fmla="*/ 0 w 488"/>
                <a:gd name="T47" fmla="*/ 0 h 889"/>
                <a:gd name="T48" fmla="*/ 0 w 488"/>
                <a:gd name="T49" fmla="*/ 0 h 889"/>
                <a:gd name="T50" fmla="*/ 0 w 488"/>
                <a:gd name="T51" fmla="*/ 0 h 889"/>
                <a:gd name="T52" fmla="*/ 0 w 488"/>
                <a:gd name="T53" fmla="*/ 0 h 889"/>
                <a:gd name="T54" fmla="*/ 0 w 488"/>
                <a:gd name="T55" fmla="*/ 0 h 889"/>
                <a:gd name="T56" fmla="*/ 0 w 488"/>
                <a:gd name="T57" fmla="*/ 0 h 889"/>
                <a:gd name="T58" fmla="*/ 0 w 488"/>
                <a:gd name="T59" fmla="*/ 0 h 889"/>
                <a:gd name="T60" fmla="*/ 0 w 488"/>
                <a:gd name="T61" fmla="*/ 0 h 889"/>
                <a:gd name="T62" fmla="*/ 0 w 488"/>
                <a:gd name="T63" fmla="*/ 0 h 889"/>
                <a:gd name="T64" fmla="*/ 0 w 488"/>
                <a:gd name="T65" fmla="*/ 0 h 889"/>
                <a:gd name="T66" fmla="*/ 0 w 488"/>
                <a:gd name="T67" fmla="*/ 0 h 889"/>
                <a:gd name="T68" fmla="*/ 0 w 488"/>
                <a:gd name="T69" fmla="*/ 0 h 889"/>
                <a:gd name="T70" fmla="*/ 0 w 488"/>
                <a:gd name="T71" fmla="*/ 0 h 889"/>
                <a:gd name="T72" fmla="*/ 0 w 488"/>
                <a:gd name="T73" fmla="*/ 0 h 889"/>
                <a:gd name="T74" fmla="*/ 0 w 488"/>
                <a:gd name="T75" fmla="*/ 0 h 889"/>
                <a:gd name="T76" fmla="*/ 0 w 488"/>
                <a:gd name="T77" fmla="*/ 0 h 8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8"/>
                <a:gd name="T118" fmla="*/ 0 h 889"/>
                <a:gd name="T119" fmla="*/ 488 w 488"/>
                <a:gd name="T120" fmla="*/ 889 h 8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8" h="889">
                  <a:moveTo>
                    <a:pt x="33" y="0"/>
                  </a:moveTo>
                  <a:lnTo>
                    <a:pt x="11" y="46"/>
                  </a:lnTo>
                  <a:lnTo>
                    <a:pt x="4" y="89"/>
                  </a:lnTo>
                  <a:lnTo>
                    <a:pt x="0" y="130"/>
                  </a:lnTo>
                  <a:lnTo>
                    <a:pt x="0" y="178"/>
                  </a:lnTo>
                  <a:lnTo>
                    <a:pt x="2" y="223"/>
                  </a:lnTo>
                  <a:lnTo>
                    <a:pt x="2" y="269"/>
                  </a:lnTo>
                  <a:lnTo>
                    <a:pt x="4" y="314"/>
                  </a:lnTo>
                  <a:lnTo>
                    <a:pt x="4" y="346"/>
                  </a:lnTo>
                  <a:lnTo>
                    <a:pt x="13" y="400"/>
                  </a:lnTo>
                  <a:lnTo>
                    <a:pt x="35" y="473"/>
                  </a:lnTo>
                  <a:lnTo>
                    <a:pt x="65" y="543"/>
                  </a:lnTo>
                  <a:lnTo>
                    <a:pt x="103" y="614"/>
                  </a:lnTo>
                  <a:lnTo>
                    <a:pt x="152" y="682"/>
                  </a:lnTo>
                  <a:lnTo>
                    <a:pt x="216" y="748"/>
                  </a:lnTo>
                  <a:lnTo>
                    <a:pt x="253" y="781"/>
                  </a:lnTo>
                  <a:lnTo>
                    <a:pt x="294" y="813"/>
                  </a:lnTo>
                  <a:lnTo>
                    <a:pt x="337" y="844"/>
                  </a:lnTo>
                  <a:lnTo>
                    <a:pt x="415" y="889"/>
                  </a:lnTo>
                  <a:lnTo>
                    <a:pt x="436" y="850"/>
                  </a:lnTo>
                  <a:lnTo>
                    <a:pt x="476" y="825"/>
                  </a:lnTo>
                  <a:lnTo>
                    <a:pt x="483" y="781"/>
                  </a:lnTo>
                  <a:lnTo>
                    <a:pt x="488" y="727"/>
                  </a:lnTo>
                  <a:lnTo>
                    <a:pt x="488" y="675"/>
                  </a:lnTo>
                  <a:lnTo>
                    <a:pt x="486" y="638"/>
                  </a:lnTo>
                  <a:lnTo>
                    <a:pt x="480" y="584"/>
                  </a:lnTo>
                  <a:lnTo>
                    <a:pt x="476" y="536"/>
                  </a:lnTo>
                  <a:lnTo>
                    <a:pt x="469" y="480"/>
                  </a:lnTo>
                  <a:lnTo>
                    <a:pt x="445" y="437"/>
                  </a:lnTo>
                  <a:lnTo>
                    <a:pt x="415" y="396"/>
                  </a:lnTo>
                  <a:lnTo>
                    <a:pt x="378" y="361"/>
                  </a:lnTo>
                  <a:lnTo>
                    <a:pt x="326" y="318"/>
                  </a:lnTo>
                  <a:lnTo>
                    <a:pt x="288" y="290"/>
                  </a:lnTo>
                  <a:lnTo>
                    <a:pt x="240" y="238"/>
                  </a:lnTo>
                  <a:lnTo>
                    <a:pt x="204" y="201"/>
                  </a:lnTo>
                  <a:lnTo>
                    <a:pt x="164" y="156"/>
                  </a:lnTo>
                  <a:lnTo>
                    <a:pt x="121" y="110"/>
                  </a:lnTo>
                  <a:lnTo>
                    <a:pt x="80" y="61"/>
                  </a:lnTo>
                  <a:lnTo>
                    <a:pt x="33" y="0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3" name="Freeform 300"/>
            <p:cNvSpPr>
              <a:spLocks/>
            </p:cNvSpPr>
            <p:nvPr/>
          </p:nvSpPr>
          <p:spPr bwMode="auto">
            <a:xfrm>
              <a:off x="2134" y="2588"/>
              <a:ext cx="620" cy="624"/>
            </a:xfrm>
            <a:custGeom>
              <a:avLst/>
              <a:gdLst>
                <a:gd name="T0" fmla="*/ 0 w 4959"/>
                <a:gd name="T1" fmla="*/ 0 h 4995"/>
                <a:gd name="T2" fmla="*/ 0 w 4959"/>
                <a:gd name="T3" fmla="*/ 0 h 4995"/>
                <a:gd name="T4" fmla="*/ 0 w 4959"/>
                <a:gd name="T5" fmla="*/ 0 h 4995"/>
                <a:gd name="T6" fmla="*/ 0 w 4959"/>
                <a:gd name="T7" fmla="*/ 0 h 4995"/>
                <a:gd name="T8" fmla="*/ 0 w 4959"/>
                <a:gd name="T9" fmla="*/ 0 h 4995"/>
                <a:gd name="T10" fmla="*/ 0 w 4959"/>
                <a:gd name="T11" fmla="*/ 0 h 4995"/>
                <a:gd name="T12" fmla="*/ 0 w 4959"/>
                <a:gd name="T13" fmla="*/ 0 h 4995"/>
                <a:gd name="T14" fmla="*/ 0 w 4959"/>
                <a:gd name="T15" fmla="*/ 0 h 4995"/>
                <a:gd name="T16" fmla="*/ 0 w 4959"/>
                <a:gd name="T17" fmla="*/ 0 h 4995"/>
                <a:gd name="T18" fmla="*/ 0 w 4959"/>
                <a:gd name="T19" fmla="*/ 0 h 4995"/>
                <a:gd name="T20" fmla="*/ 0 w 4959"/>
                <a:gd name="T21" fmla="*/ 0 h 4995"/>
                <a:gd name="T22" fmla="*/ 0 w 4959"/>
                <a:gd name="T23" fmla="*/ 0 h 4995"/>
                <a:gd name="T24" fmla="*/ 0 w 4959"/>
                <a:gd name="T25" fmla="*/ 0 h 4995"/>
                <a:gd name="T26" fmla="*/ 0 w 4959"/>
                <a:gd name="T27" fmla="*/ 0 h 4995"/>
                <a:gd name="T28" fmla="*/ 0 w 4959"/>
                <a:gd name="T29" fmla="*/ 0 h 4995"/>
                <a:gd name="T30" fmla="*/ 0 w 4959"/>
                <a:gd name="T31" fmla="*/ 0 h 4995"/>
                <a:gd name="T32" fmla="*/ 0 w 4959"/>
                <a:gd name="T33" fmla="*/ 0 h 4995"/>
                <a:gd name="T34" fmla="*/ 0 w 4959"/>
                <a:gd name="T35" fmla="*/ 0 h 4995"/>
                <a:gd name="T36" fmla="*/ 0 w 4959"/>
                <a:gd name="T37" fmla="*/ 0 h 4995"/>
                <a:gd name="T38" fmla="*/ 0 w 4959"/>
                <a:gd name="T39" fmla="*/ 0 h 4995"/>
                <a:gd name="T40" fmla="*/ 0 w 4959"/>
                <a:gd name="T41" fmla="*/ 0 h 4995"/>
                <a:gd name="T42" fmla="*/ 0 w 4959"/>
                <a:gd name="T43" fmla="*/ 0 h 4995"/>
                <a:gd name="T44" fmla="*/ 0 w 4959"/>
                <a:gd name="T45" fmla="*/ 0 h 4995"/>
                <a:gd name="T46" fmla="*/ 0 w 4959"/>
                <a:gd name="T47" fmla="*/ 0 h 4995"/>
                <a:gd name="T48" fmla="*/ 0 w 4959"/>
                <a:gd name="T49" fmla="*/ 0 h 4995"/>
                <a:gd name="T50" fmla="*/ 0 w 4959"/>
                <a:gd name="T51" fmla="*/ 0 h 4995"/>
                <a:gd name="T52" fmla="*/ 0 w 4959"/>
                <a:gd name="T53" fmla="*/ 0 h 4995"/>
                <a:gd name="T54" fmla="*/ 0 w 4959"/>
                <a:gd name="T55" fmla="*/ 0 h 4995"/>
                <a:gd name="T56" fmla="*/ 0 w 4959"/>
                <a:gd name="T57" fmla="*/ 0 h 4995"/>
                <a:gd name="T58" fmla="*/ 0 w 4959"/>
                <a:gd name="T59" fmla="*/ 0 h 4995"/>
                <a:gd name="T60" fmla="*/ 0 w 4959"/>
                <a:gd name="T61" fmla="*/ 0 h 4995"/>
                <a:gd name="T62" fmla="*/ 0 w 4959"/>
                <a:gd name="T63" fmla="*/ 0 h 4995"/>
                <a:gd name="T64" fmla="*/ 0 w 4959"/>
                <a:gd name="T65" fmla="*/ 0 h 4995"/>
                <a:gd name="T66" fmla="*/ 0 w 4959"/>
                <a:gd name="T67" fmla="*/ 0 h 4995"/>
                <a:gd name="T68" fmla="*/ 0 w 4959"/>
                <a:gd name="T69" fmla="*/ 0 h 4995"/>
                <a:gd name="T70" fmla="*/ 0 w 4959"/>
                <a:gd name="T71" fmla="*/ 0 h 4995"/>
                <a:gd name="T72" fmla="*/ 0 w 4959"/>
                <a:gd name="T73" fmla="*/ 0 h 4995"/>
                <a:gd name="T74" fmla="*/ 0 w 4959"/>
                <a:gd name="T75" fmla="*/ 0 h 4995"/>
                <a:gd name="T76" fmla="*/ 0 w 4959"/>
                <a:gd name="T77" fmla="*/ 0 h 4995"/>
                <a:gd name="T78" fmla="*/ 0 w 4959"/>
                <a:gd name="T79" fmla="*/ 0 h 4995"/>
                <a:gd name="T80" fmla="*/ 0 w 4959"/>
                <a:gd name="T81" fmla="*/ 0 h 4995"/>
                <a:gd name="T82" fmla="*/ 0 w 4959"/>
                <a:gd name="T83" fmla="*/ 0 h 4995"/>
                <a:gd name="T84" fmla="*/ 0 w 4959"/>
                <a:gd name="T85" fmla="*/ 0 h 4995"/>
                <a:gd name="T86" fmla="*/ 0 w 4959"/>
                <a:gd name="T87" fmla="*/ 0 h 4995"/>
                <a:gd name="T88" fmla="*/ 0 w 4959"/>
                <a:gd name="T89" fmla="*/ 0 h 4995"/>
                <a:gd name="T90" fmla="*/ 0 w 4959"/>
                <a:gd name="T91" fmla="*/ 0 h 4995"/>
                <a:gd name="T92" fmla="*/ 0 w 4959"/>
                <a:gd name="T93" fmla="*/ 0 h 4995"/>
                <a:gd name="T94" fmla="*/ 0 w 4959"/>
                <a:gd name="T95" fmla="*/ 0 h 4995"/>
                <a:gd name="T96" fmla="*/ 0 w 4959"/>
                <a:gd name="T97" fmla="*/ 0 h 4995"/>
                <a:gd name="T98" fmla="*/ 0 w 4959"/>
                <a:gd name="T99" fmla="*/ 0 h 4995"/>
                <a:gd name="T100" fmla="*/ 0 w 4959"/>
                <a:gd name="T101" fmla="*/ 0 h 4995"/>
                <a:gd name="T102" fmla="*/ 0 w 4959"/>
                <a:gd name="T103" fmla="*/ 0 h 4995"/>
                <a:gd name="T104" fmla="*/ 0 w 4959"/>
                <a:gd name="T105" fmla="*/ 0 h 49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59"/>
                <a:gd name="T160" fmla="*/ 0 h 4995"/>
                <a:gd name="T161" fmla="*/ 4959 w 4959"/>
                <a:gd name="T162" fmla="*/ 4995 h 49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59" h="4995">
                  <a:moveTo>
                    <a:pt x="4673" y="0"/>
                  </a:moveTo>
                  <a:lnTo>
                    <a:pt x="4600" y="26"/>
                  </a:lnTo>
                  <a:lnTo>
                    <a:pt x="4522" y="56"/>
                  </a:lnTo>
                  <a:lnTo>
                    <a:pt x="4442" y="87"/>
                  </a:lnTo>
                  <a:lnTo>
                    <a:pt x="4356" y="89"/>
                  </a:lnTo>
                  <a:lnTo>
                    <a:pt x="4276" y="78"/>
                  </a:lnTo>
                  <a:lnTo>
                    <a:pt x="4196" y="61"/>
                  </a:lnTo>
                  <a:lnTo>
                    <a:pt x="4135" y="136"/>
                  </a:lnTo>
                  <a:lnTo>
                    <a:pt x="4081" y="208"/>
                  </a:lnTo>
                  <a:lnTo>
                    <a:pt x="4044" y="300"/>
                  </a:lnTo>
                  <a:lnTo>
                    <a:pt x="3990" y="383"/>
                  </a:lnTo>
                  <a:lnTo>
                    <a:pt x="3929" y="474"/>
                  </a:lnTo>
                  <a:lnTo>
                    <a:pt x="3891" y="556"/>
                  </a:lnTo>
                  <a:lnTo>
                    <a:pt x="3880" y="603"/>
                  </a:lnTo>
                  <a:lnTo>
                    <a:pt x="3840" y="711"/>
                  </a:lnTo>
                  <a:lnTo>
                    <a:pt x="3778" y="839"/>
                  </a:lnTo>
                  <a:lnTo>
                    <a:pt x="3711" y="954"/>
                  </a:lnTo>
                  <a:lnTo>
                    <a:pt x="3636" y="1062"/>
                  </a:lnTo>
                  <a:lnTo>
                    <a:pt x="3560" y="1164"/>
                  </a:lnTo>
                  <a:lnTo>
                    <a:pt x="3481" y="1263"/>
                  </a:lnTo>
                  <a:lnTo>
                    <a:pt x="3402" y="1360"/>
                  </a:lnTo>
                  <a:lnTo>
                    <a:pt x="3307" y="1492"/>
                  </a:lnTo>
                  <a:lnTo>
                    <a:pt x="3233" y="1546"/>
                  </a:lnTo>
                  <a:lnTo>
                    <a:pt x="3136" y="1630"/>
                  </a:lnTo>
                  <a:lnTo>
                    <a:pt x="3045" y="1724"/>
                  </a:lnTo>
                  <a:lnTo>
                    <a:pt x="2954" y="1816"/>
                  </a:lnTo>
                  <a:lnTo>
                    <a:pt x="2857" y="1898"/>
                  </a:lnTo>
                  <a:lnTo>
                    <a:pt x="2753" y="1961"/>
                  </a:lnTo>
                  <a:lnTo>
                    <a:pt x="2641" y="2001"/>
                  </a:lnTo>
                  <a:lnTo>
                    <a:pt x="2481" y="2001"/>
                  </a:lnTo>
                  <a:lnTo>
                    <a:pt x="2392" y="1998"/>
                  </a:lnTo>
                  <a:lnTo>
                    <a:pt x="2310" y="2006"/>
                  </a:lnTo>
                  <a:lnTo>
                    <a:pt x="2230" y="2006"/>
                  </a:lnTo>
                  <a:lnTo>
                    <a:pt x="2150" y="1992"/>
                  </a:lnTo>
                  <a:lnTo>
                    <a:pt x="2066" y="1938"/>
                  </a:lnTo>
                  <a:lnTo>
                    <a:pt x="1977" y="1901"/>
                  </a:lnTo>
                  <a:lnTo>
                    <a:pt x="1884" y="1858"/>
                  </a:lnTo>
                  <a:lnTo>
                    <a:pt x="1806" y="1816"/>
                  </a:lnTo>
                  <a:lnTo>
                    <a:pt x="1717" y="1752"/>
                  </a:lnTo>
                  <a:lnTo>
                    <a:pt x="1653" y="1682"/>
                  </a:lnTo>
                  <a:lnTo>
                    <a:pt x="1579" y="1750"/>
                  </a:lnTo>
                  <a:lnTo>
                    <a:pt x="1501" y="1830"/>
                  </a:lnTo>
                  <a:lnTo>
                    <a:pt x="1430" y="1910"/>
                  </a:lnTo>
                  <a:lnTo>
                    <a:pt x="1361" y="1985"/>
                  </a:lnTo>
                  <a:lnTo>
                    <a:pt x="1283" y="2059"/>
                  </a:lnTo>
                  <a:lnTo>
                    <a:pt x="1241" y="2095"/>
                  </a:lnTo>
                  <a:lnTo>
                    <a:pt x="1220" y="2167"/>
                  </a:lnTo>
                  <a:lnTo>
                    <a:pt x="1339" y="2249"/>
                  </a:lnTo>
                  <a:lnTo>
                    <a:pt x="1436" y="2313"/>
                  </a:lnTo>
                  <a:lnTo>
                    <a:pt x="1523" y="2372"/>
                  </a:lnTo>
                  <a:lnTo>
                    <a:pt x="1609" y="2428"/>
                  </a:lnTo>
                  <a:lnTo>
                    <a:pt x="1696" y="2482"/>
                  </a:lnTo>
                  <a:lnTo>
                    <a:pt x="1785" y="2536"/>
                  </a:lnTo>
                  <a:lnTo>
                    <a:pt x="1886" y="2593"/>
                  </a:lnTo>
                  <a:lnTo>
                    <a:pt x="1970" y="2636"/>
                  </a:lnTo>
                  <a:lnTo>
                    <a:pt x="2059" y="2627"/>
                  </a:lnTo>
                  <a:lnTo>
                    <a:pt x="2154" y="2625"/>
                  </a:lnTo>
                  <a:lnTo>
                    <a:pt x="2258" y="2625"/>
                  </a:lnTo>
                  <a:lnTo>
                    <a:pt x="2334" y="2630"/>
                  </a:lnTo>
                  <a:lnTo>
                    <a:pt x="2411" y="2632"/>
                  </a:lnTo>
                  <a:lnTo>
                    <a:pt x="2513" y="2636"/>
                  </a:lnTo>
                  <a:lnTo>
                    <a:pt x="2625" y="2602"/>
                  </a:lnTo>
                  <a:lnTo>
                    <a:pt x="2716" y="2569"/>
                  </a:lnTo>
                  <a:lnTo>
                    <a:pt x="2805" y="2534"/>
                  </a:lnTo>
                  <a:lnTo>
                    <a:pt x="2892" y="2494"/>
                  </a:lnTo>
                  <a:lnTo>
                    <a:pt x="2979" y="2452"/>
                  </a:lnTo>
                  <a:lnTo>
                    <a:pt x="3064" y="2407"/>
                  </a:lnTo>
                  <a:lnTo>
                    <a:pt x="3148" y="2357"/>
                  </a:lnTo>
                  <a:lnTo>
                    <a:pt x="3211" y="2318"/>
                  </a:lnTo>
                  <a:lnTo>
                    <a:pt x="3218" y="2390"/>
                  </a:lnTo>
                  <a:lnTo>
                    <a:pt x="3166" y="2468"/>
                  </a:lnTo>
                  <a:lnTo>
                    <a:pt x="3087" y="2539"/>
                  </a:lnTo>
                  <a:lnTo>
                    <a:pt x="3021" y="2606"/>
                  </a:lnTo>
                  <a:lnTo>
                    <a:pt x="2946" y="2714"/>
                  </a:lnTo>
                  <a:lnTo>
                    <a:pt x="2831" y="2848"/>
                  </a:lnTo>
                  <a:lnTo>
                    <a:pt x="2699" y="2965"/>
                  </a:lnTo>
                  <a:lnTo>
                    <a:pt x="2554" y="3062"/>
                  </a:lnTo>
                  <a:lnTo>
                    <a:pt x="2477" y="3103"/>
                  </a:lnTo>
                  <a:lnTo>
                    <a:pt x="2392" y="3136"/>
                  </a:lnTo>
                  <a:lnTo>
                    <a:pt x="2308" y="3164"/>
                  </a:lnTo>
                  <a:lnTo>
                    <a:pt x="2219" y="3186"/>
                  </a:lnTo>
                  <a:lnTo>
                    <a:pt x="2128" y="3198"/>
                  </a:lnTo>
                  <a:lnTo>
                    <a:pt x="2031" y="3205"/>
                  </a:lnTo>
                  <a:lnTo>
                    <a:pt x="1933" y="3200"/>
                  </a:lnTo>
                  <a:lnTo>
                    <a:pt x="1780" y="3177"/>
                  </a:lnTo>
                  <a:lnTo>
                    <a:pt x="1696" y="3155"/>
                  </a:lnTo>
                  <a:lnTo>
                    <a:pt x="1623" y="3132"/>
                  </a:lnTo>
                  <a:lnTo>
                    <a:pt x="1536" y="3106"/>
                  </a:lnTo>
                  <a:lnTo>
                    <a:pt x="1445" y="3077"/>
                  </a:lnTo>
                  <a:lnTo>
                    <a:pt x="1367" y="3052"/>
                  </a:lnTo>
                  <a:lnTo>
                    <a:pt x="1274" y="2993"/>
                  </a:lnTo>
                  <a:lnTo>
                    <a:pt x="1201" y="2947"/>
                  </a:lnTo>
                  <a:lnTo>
                    <a:pt x="1128" y="2897"/>
                  </a:lnTo>
                  <a:lnTo>
                    <a:pt x="1056" y="2848"/>
                  </a:lnTo>
                  <a:lnTo>
                    <a:pt x="950" y="2770"/>
                  </a:lnTo>
                  <a:lnTo>
                    <a:pt x="844" y="2684"/>
                  </a:lnTo>
                  <a:lnTo>
                    <a:pt x="795" y="2636"/>
                  </a:lnTo>
                  <a:lnTo>
                    <a:pt x="720" y="2712"/>
                  </a:lnTo>
                  <a:lnTo>
                    <a:pt x="664" y="2789"/>
                  </a:lnTo>
                  <a:lnTo>
                    <a:pt x="608" y="2878"/>
                  </a:lnTo>
                  <a:lnTo>
                    <a:pt x="558" y="2963"/>
                  </a:lnTo>
                  <a:lnTo>
                    <a:pt x="507" y="3052"/>
                  </a:lnTo>
                  <a:lnTo>
                    <a:pt x="500" y="3125"/>
                  </a:lnTo>
                  <a:lnTo>
                    <a:pt x="479" y="3209"/>
                  </a:lnTo>
                  <a:lnTo>
                    <a:pt x="574" y="3306"/>
                  </a:lnTo>
                  <a:lnTo>
                    <a:pt x="704" y="3416"/>
                  </a:lnTo>
                  <a:lnTo>
                    <a:pt x="837" y="3514"/>
                  </a:lnTo>
                  <a:lnTo>
                    <a:pt x="974" y="3603"/>
                  </a:lnTo>
                  <a:lnTo>
                    <a:pt x="1114" y="3681"/>
                  </a:lnTo>
                  <a:lnTo>
                    <a:pt x="1187" y="3718"/>
                  </a:lnTo>
                  <a:lnTo>
                    <a:pt x="1262" y="3756"/>
                  </a:lnTo>
                  <a:lnTo>
                    <a:pt x="1337" y="3791"/>
                  </a:lnTo>
                  <a:lnTo>
                    <a:pt x="1415" y="3824"/>
                  </a:lnTo>
                  <a:lnTo>
                    <a:pt x="1497" y="3860"/>
                  </a:lnTo>
                  <a:lnTo>
                    <a:pt x="1621" y="3908"/>
                  </a:lnTo>
                  <a:lnTo>
                    <a:pt x="1703" y="3908"/>
                  </a:lnTo>
                  <a:lnTo>
                    <a:pt x="1778" y="3914"/>
                  </a:lnTo>
                  <a:lnTo>
                    <a:pt x="1862" y="3920"/>
                  </a:lnTo>
                  <a:lnTo>
                    <a:pt x="1956" y="3932"/>
                  </a:lnTo>
                  <a:lnTo>
                    <a:pt x="2036" y="3938"/>
                  </a:lnTo>
                  <a:lnTo>
                    <a:pt x="2122" y="3946"/>
                  </a:lnTo>
                  <a:lnTo>
                    <a:pt x="2198" y="3916"/>
                  </a:lnTo>
                  <a:lnTo>
                    <a:pt x="2275" y="3894"/>
                  </a:lnTo>
                  <a:lnTo>
                    <a:pt x="2353" y="3908"/>
                  </a:lnTo>
                  <a:lnTo>
                    <a:pt x="2280" y="3977"/>
                  </a:lnTo>
                  <a:lnTo>
                    <a:pt x="2208" y="4042"/>
                  </a:lnTo>
                  <a:lnTo>
                    <a:pt x="2122" y="4115"/>
                  </a:lnTo>
                  <a:lnTo>
                    <a:pt x="2066" y="4162"/>
                  </a:lnTo>
                  <a:lnTo>
                    <a:pt x="1992" y="4211"/>
                  </a:lnTo>
                  <a:lnTo>
                    <a:pt x="1897" y="4262"/>
                  </a:lnTo>
                  <a:lnTo>
                    <a:pt x="1797" y="4307"/>
                  </a:lnTo>
                  <a:lnTo>
                    <a:pt x="1724" y="4333"/>
                  </a:lnTo>
                  <a:lnTo>
                    <a:pt x="1646" y="4353"/>
                  </a:lnTo>
                  <a:lnTo>
                    <a:pt x="1562" y="4375"/>
                  </a:lnTo>
                  <a:lnTo>
                    <a:pt x="1497" y="4385"/>
                  </a:lnTo>
                  <a:lnTo>
                    <a:pt x="1417" y="4403"/>
                  </a:lnTo>
                  <a:lnTo>
                    <a:pt x="1330" y="4420"/>
                  </a:lnTo>
                  <a:lnTo>
                    <a:pt x="1257" y="4433"/>
                  </a:lnTo>
                  <a:lnTo>
                    <a:pt x="1182" y="4446"/>
                  </a:lnTo>
                  <a:lnTo>
                    <a:pt x="1145" y="4450"/>
                  </a:lnTo>
                  <a:lnTo>
                    <a:pt x="1028" y="4441"/>
                  </a:lnTo>
                  <a:lnTo>
                    <a:pt x="952" y="4422"/>
                  </a:lnTo>
                  <a:lnTo>
                    <a:pt x="877" y="4399"/>
                  </a:lnTo>
                  <a:lnTo>
                    <a:pt x="805" y="4368"/>
                  </a:lnTo>
                  <a:lnTo>
                    <a:pt x="664" y="4290"/>
                  </a:lnTo>
                  <a:lnTo>
                    <a:pt x="535" y="4195"/>
                  </a:lnTo>
                  <a:lnTo>
                    <a:pt x="416" y="4080"/>
                  </a:lnTo>
                  <a:lnTo>
                    <a:pt x="308" y="3955"/>
                  </a:lnTo>
                  <a:lnTo>
                    <a:pt x="215" y="3821"/>
                  </a:lnTo>
                  <a:lnTo>
                    <a:pt x="159" y="3715"/>
                  </a:lnTo>
                  <a:lnTo>
                    <a:pt x="80" y="3795"/>
                  </a:lnTo>
                  <a:lnTo>
                    <a:pt x="26" y="3869"/>
                  </a:lnTo>
                  <a:lnTo>
                    <a:pt x="0" y="3908"/>
                  </a:lnTo>
                  <a:lnTo>
                    <a:pt x="0" y="3995"/>
                  </a:lnTo>
                  <a:lnTo>
                    <a:pt x="3" y="4070"/>
                  </a:lnTo>
                  <a:lnTo>
                    <a:pt x="12" y="4157"/>
                  </a:lnTo>
                  <a:lnTo>
                    <a:pt x="31" y="4253"/>
                  </a:lnTo>
                  <a:lnTo>
                    <a:pt x="47" y="4325"/>
                  </a:lnTo>
                  <a:lnTo>
                    <a:pt x="66" y="4385"/>
                  </a:lnTo>
                  <a:lnTo>
                    <a:pt x="108" y="4469"/>
                  </a:lnTo>
                  <a:lnTo>
                    <a:pt x="159" y="4561"/>
                  </a:lnTo>
                  <a:lnTo>
                    <a:pt x="191" y="4608"/>
                  </a:lnTo>
                  <a:lnTo>
                    <a:pt x="284" y="4697"/>
                  </a:lnTo>
                  <a:lnTo>
                    <a:pt x="418" y="4795"/>
                  </a:lnTo>
                  <a:lnTo>
                    <a:pt x="490" y="4835"/>
                  </a:lnTo>
                  <a:lnTo>
                    <a:pt x="563" y="4870"/>
                  </a:lnTo>
                  <a:lnTo>
                    <a:pt x="638" y="4898"/>
                  </a:lnTo>
                  <a:lnTo>
                    <a:pt x="716" y="4924"/>
                  </a:lnTo>
                  <a:lnTo>
                    <a:pt x="792" y="4945"/>
                  </a:lnTo>
                  <a:lnTo>
                    <a:pt x="875" y="4961"/>
                  </a:lnTo>
                  <a:lnTo>
                    <a:pt x="957" y="4976"/>
                  </a:lnTo>
                  <a:lnTo>
                    <a:pt x="1039" y="4985"/>
                  </a:lnTo>
                  <a:lnTo>
                    <a:pt x="1123" y="4989"/>
                  </a:lnTo>
                  <a:lnTo>
                    <a:pt x="1210" y="4995"/>
                  </a:lnTo>
                  <a:lnTo>
                    <a:pt x="1298" y="4995"/>
                  </a:lnTo>
                  <a:lnTo>
                    <a:pt x="1430" y="4989"/>
                  </a:lnTo>
                  <a:lnTo>
                    <a:pt x="1527" y="4943"/>
                  </a:lnTo>
                  <a:lnTo>
                    <a:pt x="1609" y="4915"/>
                  </a:lnTo>
                  <a:lnTo>
                    <a:pt x="1694" y="4889"/>
                  </a:lnTo>
                  <a:lnTo>
                    <a:pt x="1778" y="4865"/>
                  </a:lnTo>
                  <a:lnTo>
                    <a:pt x="1860" y="4835"/>
                  </a:lnTo>
                  <a:lnTo>
                    <a:pt x="1938" y="4800"/>
                  </a:lnTo>
                  <a:lnTo>
                    <a:pt x="2012" y="4753"/>
                  </a:lnTo>
                  <a:lnTo>
                    <a:pt x="2066" y="4706"/>
                  </a:lnTo>
                  <a:lnTo>
                    <a:pt x="2191" y="4619"/>
                  </a:lnTo>
                  <a:lnTo>
                    <a:pt x="2423" y="4433"/>
                  </a:lnTo>
                  <a:lnTo>
                    <a:pt x="2634" y="4239"/>
                  </a:lnTo>
                  <a:lnTo>
                    <a:pt x="2827" y="4033"/>
                  </a:lnTo>
                  <a:lnTo>
                    <a:pt x="3002" y="3819"/>
                  </a:lnTo>
                  <a:lnTo>
                    <a:pt x="3162" y="3596"/>
                  </a:lnTo>
                  <a:lnTo>
                    <a:pt x="3312" y="3369"/>
                  </a:lnTo>
                  <a:lnTo>
                    <a:pt x="3451" y="3134"/>
                  </a:lnTo>
                  <a:lnTo>
                    <a:pt x="3579" y="2897"/>
                  </a:lnTo>
                  <a:lnTo>
                    <a:pt x="3706" y="2658"/>
                  </a:lnTo>
                  <a:lnTo>
                    <a:pt x="3828" y="2414"/>
                  </a:lnTo>
                  <a:lnTo>
                    <a:pt x="3948" y="2173"/>
                  </a:lnTo>
                  <a:lnTo>
                    <a:pt x="4072" y="1931"/>
                  </a:lnTo>
                  <a:lnTo>
                    <a:pt x="4199" y="1691"/>
                  </a:lnTo>
                  <a:lnTo>
                    <a:pt x="4330" y="1457"/>
                  </a:lnTo>
                  <a:lnTo>
                    <a:pt x="4548" y="1109"/>
                  </a:lnTo>
                  <a:lnTo>
                    <a:pt x="4584" y="1008"/>
                  </a:lnTo>
                  <a:lnTo>
                    <a:pt x="4632" y="875"/>
                  </a:lnTo>
                  <a:lnTo>
                    <a:pt x="4686" y="742"/>
                  </a:lnTo>
                  <a:lnTo>
                    <a:pt x="4743" y="610"/>
                  </a:lnTo>
                  <a:lnTo>
                    <a:pt x="4799" y="481"/>
                  </a:lnTo>
                  <a:lnTo>
                    <a:pt x="4851" y="352"/>
                  </a:lnTo>
                  <a:lnTo>
                    <a:pt x="4902" y="223"/>
                  </a:lnTo>
                  <a:lnTo>
                    <a:pt x="4959" y="61"/>
                  </a:lnTo>
                  <a:lnTo>
                    <a:pt x="4883" y="47"/>
                  </a:lnTo>
                  <a:lnTo>
                    <a:pt x="4811" y="33"/>
                  </a:lnTo>
                  <a:lnTo>
                    <a:pt x="4729" y="17"/>
                  </a:lnTo>
                  <a:lnTo>
                    <a:pt x="4673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4" name="Freeform 301"/>
            <p:cNvSpPr>
              <a:spLocks/>
            </p:cNvSpPr>
            <p:nvPr/>
          </p:nvSpPr>
          <p:spPr bwMode="auto">
            <a:xfrm>
              <a:off x="2409" y="2596"/>
              <a:ext cx="250" cy="139"/>
            </a:xfrm>
            <a:custGeom>
              <a:avLst/>
              <a:gdLst>
                <a:gd name="T0" fmla="*/ 0 w 1999"/>
                <a:gd name="T1" fmla="*/ 0 h 1112"/>
                <a:gd name="T2" fmla="*/ 0 w 1999"/>
                <a:gd name="T3" fmla="*/ 0 h 1112"/>
                <a:gd name="T4" fmla="*/ 0 w 1999"/>
                <a:gd name="T5" fmla="*/ 0 h 1112"/>
                <a:gd name="T6" fmla="*/ 0 w 1999"/>
                <a:gd name="T7" fmla="*/ 0 h 1112"/>
                <a:gd name="T8" fmla="*/ 0 w 1999"/>
                <a:gd name="T9" fmla="*/ 0 h 1112"/>
                <a:gd name="T10" fmla="*/ 0 w 1999"/>
                <a:gd name="T11" fmla="*/ 0 h 1112"/>
                <a:gd name="T12" fmla="*/ 0 w 1999"/>
                <a:gd name="T13" fmla="*/ 0 h 1112"/>
                <a:gd name="T14" fmla="*/ 0 w 1999"/>
                <a:gd name="T15" fmla="*/ 0 h 1112"/>
                <a:gd name="T16" fmla="*/ 0 w 1999"/>
                <a:gd name="T17" fmla="*/ 0 h 1112"/>
                <a:gd name="T18" fmla="*/ 0 w 1999"/>
                <a:gd name="T19" fmla="*/ 0 h 1112"/>
                <a:gd name="T20" fmla="*/ 0 w 1999"/>
                <a:gd name="T21" fmla="*/ 0 h 1112"/>
                <a:gd name="T22" fmla="*/ 0 w 1999"/>
                <a:gd name="T23" fmla="*/ 0 h 1112"/>
                <a:gd name="T24" fmla="*/ 0 w 1999"/>
                <a:gd name="T25" fmla="*/ 0 h 1112"/>
                <a:gd name="T26" fmla="*/ 0 w 1999"/>
                <a:gd name="T27" fmla="*/ 0 h 1112"/>
                <a:gd name="T28" fmla="*/ 0 w 1999"/>
                <a:gd name="T29" fmla="*/ 0 h 1112"/>
                <a:gd name="T30" fmla="*/ 0 w 1999"/>
                <a:gd name="T31" fmla="*/ 0 h 1112"/>
                <a:gd name="T32" fmla="*/ 0 w 1999"/>
                <a:gd name="T33" fmla="*/ 0 h 1112"/>
                <a:gd name="T34" fmla="*/ 0 w 1999"/>
                <a:gd name="T35" fmla="*/ 0 h 1112"/>
                <a:gd name="T36" fmla="*/ 0 w 1999"/>
                <a:gd name="T37" fmla="*/ 0 h 1112"/>
                <a:gd name="T38" fmla="*/ 0 w 1999"/>
                <a:gd name="T39" fmla="*/ 0 h 1112"/>
                <a:gd name="T40" fmla="*/ 0 w 1999"/>
                <a:gd name="T41" fmla="*/ 0 h 1112"/>
                <a:gd name="T42" fmla="*/ 0 w 1999"/>
                <a:gd name="T43" fmla="*/ 0 h 1112"/>
                <a:gd name="T44" fmla="*/ 0 w 1999"/>
                <a:gd name="T45" fmla="*/ 0 h 1112"/>
                <a:gd name="T46" fmla="*/ 0 w 1999"/>
                <a:gd name="T47" fmla="*/ 0 h 1112"/>
                <a:gd name="T48" fmla="*/ 0 w 1999"/>
                <a:gd name="T49" fmla="*/ 0 h 1112"/>
                <a:gd name="T50" fmla="*/ 0 w 1999"/>
                <a:gd name="T51" fmla="*/ 0 h 1112"/>
                <a:gd name="T52" fmla="*/ 0 w 1999"/>
                <a:gd name="T53" fmla="*/ 0 h 1112"/>
                <a:gd name="T54" fmla="*/ 0 w 1999"/>
                <a:gd name="T55" fmla="*/ 0 h 1112"/>
                <a:gd name="T56" fmla="*/ 0 w 1999"/>
                <a:gd name="T57" fmla="*/ 0 h 1112"/>
                <a:gd name="T58" fmla="*/ 0 w 1999"/>
                <a:gd name="T59" fmla="*/ 0 h 1112"/>
                <a:gd name="T60" fmla="*/ 0 w 1999"/>
                <a:gd name="T61" fmla="*/ 0 h 1112"/>
                <a:gd name="T62" fmla="*/ 0 w 1999"/>
                <a:gd name="T63" fmla="*/ 0 h 1112"/>
                <a:gd name="T64" fmla="*/ 0 w 1999"/>
                <a:gd name="T65" fmla="*/ 0 h 1112"/>
                <a:gd name="T66" fmla="*/ 0 w 1999"/>
                <a:gd name="T67" fmla="*/ 0 h 1112"/>
                <a:gd name="T68" fmla="*/ 0 w 1999"/>
                <a:gd name="T69" fmla="*/ 0 h 1112"/>
                <a:gd name="T70" fmla="*/ 0 w 1999"/>
                <a:gd name="T71" fmla="*/ 0 h 1112"/>
                <a:gd name="T72" fmla="*/ 0 w 1999"/>
                <a:gd name="T73" fmla="*/ 0 h 1112"/>
                <a:gd name="T74" fmla="*/ 0 w 1999"/>
                <a:gd name="T75" fmla="*/ 0 h 1112"/>
                <a:gd name="T76" fmla="*/ 0 w 1999"/>
                <a:gd name="T77" fmla="*/ 0 h 1112"/>
                <a:gd name="T78" fmla="*/ 0 w 1999"/>
                <a:gd name="T79" fmla="*/ 0 h 1112"/>
                <a:gd name="T80" fmla="*/ 0 w 1999"/>
                <a:gd name="T81" fmla="*/ 0 h 1112"/>
                <a:gd name="T82" fmla="*/ 0 w 1999"/>
                <a:gd name="T83" fmla="*/ 0 h 1112"/>
                <a:gd name="T84" fmla="*/ 0 w 1999"/>
                <a:gd name="T85" fmla="*/ 0 h 1112"/>
                <a:gd name="T86" fmla="*/ 0 w 1999"/>
                <a:gd name="T87" fmla="*/ 0 h 1112"/>
                <a:gd name="T88" fmla="*/ 0 w 1999"/>
                <a:gd name="T89" fmla="*/ 0 h 1112"/>
                <a:gd name="T90" fmla="*/ 0 w 1999"/>
                <a:gd name="T91" fmla="*/ 0 h 1112"/>
                <a:gd name="T92" fmla="*/ 0 w 1999"/>
                <a:gd name="T93" fmla="*/ 0 h 1112"/>
                <a:gd name="T94" fmla="*/ 0 w 1999"/>
                <a:gd name="T95" fmla="*/ 0 h 1112"/>
                <a:gd name="T96" fmla="*/ 0 w 1999"/>
                <a:gd name="T97" fmla="*/ 0 h 1112"/>
                <a:gd name="T98" fmla="*/ 0 w 1999"/>
                <a:gd name="T99" fmla="*/ 0 h 1112"/>
                <a:gd name="T100" fmla="*/ 0 w 1999"/>
                <a:gd name="T101" fmla="*/ 0 h 11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999"/>
                <a:gd name="T154" fmla="*/ 0 h 1112"/>
                <a:gd name="T155" fmla="*/ 1999 w 1999"/>
                <a:gd name="T156" fmla="*/ 1112 h 111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999" h="1112">
                  <a:moveTo>
                    <a:pt x="1335" y="0"/>
                  </a:moveTo>
                  <a:lnTo>
                    <a:pt x="1324" y="52"/>
                  </a:lnTo>
                  <a:lnTo>
                    <a:pt x="1298" y="117"/>
                  </a:lnTo>
                  <a:lnTo>
                    <a:pt x="1258" y="179"/>
                  </a:lnTo>
                  <a:lnTo>
                    <a:pt x="1209" y="237"/>
                  </a:lnTo>
                  <a:lnTo>
                    <a:pt x="1155" y="289"/>
                  </a:lnTo>
                  <a:lnTo>
                    <a:pt x="1094" y="335"/>
                  </a:lnTo>
                  <a:lnTo>
                    <a:pt x="1030" y="376"/>
                  </a:lnTo>
                  <a:lnTo>
                    <a:pt x="956" y="413"/>
                  </a:lnTo>
                  <a:lnTo>
                    <a:pt x="885" y="430"/>
                  </a:lnTo>
                  <a:lnTo>
                    <a:pt x="840" y="436"/>
                  </a:lnTo>
                  <a:lnTo>
                    <a:pt x="794" y="441"/>
                  </a:lnTo>
                  <a:lnTo>
                    <a:pt x="744" y="445"/>
                  </a:lnTo>
                  <a:lnTo>
                    <a:pt x="697" y="445"/>
                  </a:lnTo>
                  <a:lnTo>
                    <a:pt x="651" y="443"/>
                  </a:lnTo>
                  <a:lnTo>
                    <a:pt x="601" y="441"/>
                  </a:lnTo>
                  <a:lnTo>
                    <a:pt x="554" y="434"/>
                  </a:lnTo>
                  <a:lnTo>
                    <a:pt x="507" y="427"/>
                  </a:lnTo>
                  <a:lnTo>
                    <a:pt x="461" y="415"/>
                  </a:lnTo>
                  <a:lnTo>
                    <a:pt x="416" y="404"/>
                  </a:lnTo>
                  <a:lnTo>
                    <a:pt x="372" y="389"/>
                  </a:lnTo>
                  <a:lnTo>
                    <a:pt x="327" y="371"/>
                  </a:lnTo>
                  <a:lnTo>
                    <a:pt x="284" y="352"/>
                  </a:lnTo>
                  <a:lnTo>
                    <a:pt x="223" y="319"/>
                  </a:lnTo>
                  <a:lnTo>
                    <a:pt x="179" y="309"/>
                  </a:lnTo>
                  <a:lnTo>
                    <a:pt x="139" y="331"/>
                  </a:lnTo>
                  <a:lnTo>
                    <a:pt x="80" y="331"/>
                  </a:lnTo>
                  <a:lnTo>
                    <a:pt x="48" y="368"/>
                  </a:lnTo>
                  <a:lnTo>
                    <a:pt x="61" y="415"/>
                  </a:lnTo>
                  <a:lnTo>
                    <a:pt x="87" y="474"/>
                  </a:lnTo>
                  <a:lnTo>
                    <a:pt x="115" y="538"/>
                  </a:lnTo>
                  <a:lnTo>
                    <a:pt x="141" y="601"/>
                  </a:lnTo>
                  <a:lnTo>
                    <a:pt x="158" y="666"/>
                  </a:lnTo>
                  <a:lnTo>
                    <a:pt x="137" y="715"/>
                  </a:lnTo>
                  <a:lnTo>
                    <a:pt x="125" y="755"/>
                  </a:lnTo>
                  <a:lnTo>
                    <a:pt x="113" y="795"/>
                  </a:lnTo>
                  <a:lnTo>
                    <a:pt x="99" y="837"/>
                  </a:lnTo>
                  <a:lnTo>
                    <a:pt x="83" y="877"/>
                  </a:lnTo>
                  <a:lnTo>
                    <a:pt x="61" y="917"/>
                  </a:lnTo>
                  <a:lnTo>
                    <a:pt x="29" y="957"/>
                  </a:lnTo>
                  <a:lnTo>
                    <a:pt x="0" y="983"/>
                  </a:lnTo>
                  <a:lnTo>
                    <a:pt x="35" y="1023"/>
                  </a:lnTo>
                  <a:lnTo>
                    <a:pt x="80" y="1070"/>
                  </a:lnTo>
                  <a:lnTo>
                    <a:pt x="130" y="1112"/>
                  </a:lnTo>
                  <a:lnTo>
                    <a:pt x="92" y="1103"/>
                  </a:lnTo>
                  <a:lnTo>
                    <a:pt x="130" y="1112"/>
                  </a:lnTo>
                  <a:lnTo>
                    <a:pt x="191" y="1105"/>
                  </a:lnTo>
                  <a:lnTo>
                    <a:pt x="232" y="1098"/>
                  </a:lnTo>
                  <a:lnTo>
                    <a:pt x="277" y="1094"/>
                  </a:lnTo>
                  <a:lnTo>
                    <a:pt x="320" y="1086"/>
                  </a:lnTo>
                  <a:lnTo>
                    <a:pt x="364" y="1081"/>
                  </a:lnTo>
                  <a:lnTo>
                    <a:pt x="411" y="1074"/>
                  </a:lnTo>
                  <a:lnTo>
                    <a:pt x="456" y="1070"/>
                  </a:lnTo>
                  <a:lnTo>
                    <a:pt x="502" y="1063"/>
                  </a:lnTo>
                  <a:lnTo>
                    <a:pt x="549" y="1055"/>
                  </a:lnTo>
                  <a:lnTo>
                    <a:pt x="597" y="1051"/>
                  </a:lnTo>
                  <a:lnTo>
                    <a:pt x="643" y="1044"/>
                  </a:lnTo>
                  <a:lnTo>
                    <a:pt x="690" y="1039"/>
                  </a:lnTo>
                  <a:lnTo>
                    <a:pt x="737" y="1032"/>
                  </a:lnTo>
                  <a:lnTo>
                    <a:pt x="787" y="1025"/>
                  </a:lnTo>
                  <a:lnTo>
                    <a:pt x="859" y="1016"/>
                  </a:lnTo>
                  <a:lnTo>
                    <a:pt x="937" y="988"/>
                  </a:lnTo>
                  <a:lnTo>
                    <a:pt x="988" y="964"/>
                  </a:lnTo>
                  <a:lnTo>
                    <a:pt x="1040" y="938"/>
                  </a:lnTo>
                  <a:lnTo>
                    <a:pt x="1088" y="912"/>
                  </a:lnTo>
                  <a:lnTo>
                    <a:pt x="1140" y="884"/>
                  </a:lnTo>
                  <a:lnTo>
                    <a:pt x="1190" y="856"/>
                  </a:lnTo>
                  <a:lnTo>
                    <a:pt x="1239" y="826"/>
                  </a:lnTo>
                  <a:lnTo>
                    <a:pt x="1291" y="793"/>
                  </a:lnTo>
                  <a:lnTo>
                    <a:pt x="1340" y="763"/>
                  </a:lnTo>
                  <a:lnTo>
                    <a:pt x="1391" y="730"/>
                  </a:lnTo>
                  <a:lnTo>
                    <a:pt x="1443" y="694"/>
                  </a:lnTo>
                  <a:lnTo>
                    <a:pt x="1495" y="661"/>
                  </a:lnTo>
                  <a:lnTo>
                    <a:pt x="1546" y="629"/>
                  </a:lnTo>
                  <a:lnTo>
                    <a:pt x="1600" y="594"/>
                  </a:lnTo>
                  <a:lnTo>
                    <a:pt x="1682" y="542"/>
                  </a:lnTo>
                  <a:lnTo>
                    <a:pt x="1694" y="495"/>
                  </a:lnTo>
                  <a:lnTo>
                    <a:pt x="1720" y="436"/>
                  </a:lnTo>
                  <a:lnTo>
                    <a:pt x="1748" y="385"/>
                  </a:lnTo>
                  <a:lnTo>
                    <a:pt x="1778" y="340"/>
                  </a:lnTo>
                  <a:lnTo>
                    <a:pt x="1810" y="298"/>
                  </a:lnTo>
                  <a:lnTo>
                    <a:pt x="1834" y="257"/>
                  </a:lnTo>
                  <a:lnTo>
                    <a:pt x="1856" y="216"/>
                  </a:lnTo>
                  <a:lnTo>
                    <a:pt x="1873" y="160"/>
                  </a:lnTo>
                  <a:lnTo>
                    <a:pt x="1907" y="115"/>
                  </a:lnTo>
                  <a:lnTo>
                    <a:pt x="1940" y="75"/>
                  </a:lnTo>
                  <a:lnTo>
                    <a:pt x="1970" y="35"/>
                  </a:lnTo>
                  <a:lnTo>
                    <a:pt x="1999" y="0"/>
                  </a:lnTo>
                  <a:lnTo>
                    <a:pt x="1922" y="0"/>
                  </a:lnTo>
                  <a:lnTo>
                    <a:pt x="1873" y="0"/>
                  </a:lnTo>
                  <a:lnTo>
                    <a:pt x="1825" y="0"/>
                  </a:lnTo>
                  <a:lnTo>
                    <a:pt x="1781" y="0"/>
                  </a:lnTo>
                  <a:lnTo>
                    <a:pt x="1736" y="0"/>
                  </a:lnTo>
                  <a:lnTo>
                    <a:pt x="1691" y="0"/>
                  </a:lnTo>
                  <a:lnTo>
                    <a:pt x="1650" y="0"/>
                  </a:lnTo>
                  <a:lnTo>
                    <a:pt x="1609" y="0"/>
                  </a:lnTo>
                  <a:lnTo>
                    <a:pt x="1570" y="0"/>
                  </a:lnTo>
                  <a:lnTo>
                    <a:pt x="1533" y="0"/>
                  </a:lnTo>
                  <a:lnTo>
                    <a:pt x="1495" y="0"/>
                  </a:lnTo>
                  <a:lnTo>
                    <a:pt x="1457" y="0"/>
                  </a:lnTo>
                  <a:lnTo>
                    <a:pt x="1419" y="0"/>
                  </a:lnTo>
                  <a:lnTo>
                    <a:pt x="1335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5" name="Freeform 302"/>
            <p:cNvSpPr>
              <a:spLocks/>
            </p:cNvSpPr>
            <p:nvPr/>
          </p:nvSpPr>
          <p:spPr bwMode="auto">
            <a:xfrm>
              <a:off x="2029" y="2656"/>
              <a:ext cx="104" cy="78"/>
            </a:xfrm>
            <a:custGeom>
              <a:avLst/>
              <a:gdLst>
                <a:gd name="T0" fmla="*/ 0 w 830"/>
                <a:gd name="T1" fmla="*/ 0 h 628"/>
                <a:gd name="T2" fmla="*/ 0 w 830"/>
                <a:gd name="T3" fmla="*/ 0 h 628"/>
                <a:gd name="T4" fmla="*/ 0 w 830"/>
                <a:gd name="T5" fmla="*/ 0 h 628"/>
                <a:gd name="T6" fmla="*/ 0 w 830"/>
                <a:gd name="T7" fmla="*/ 0 h 628"/>
                <a:gd name="T8" fmla="*/ 0 w 830"/>
                <a:gd name="T9" fmla="*/ 0 h 628"/>
                <a:gd name="T10" fmla="*/ 0 w 830"/>
                <a:gd name="T11" fmla="*/ 0 h 628"/>
                <a:gd name="T12" fmla="*/ 0 w 830"/>
                <a:gd name="T13" fmla="*/ 0 h 628"/>
                <a:gd name="T14" fmla="*/ 0 w 830"/>
                <a:gd name="T15" fmla="*/ 0 h 628"/>
                <a:gd name="T16" fmla="*/ 0 w 830"/>
                <a:gd name="T17" fmla="*/ 0 h 628"/>
                <a:gd name="T18" fmla="*/ 0 w 830"/>
                <a:gd name="T19" fmla="*/ 0 h 628"/>
                <a:gd name="T20" fmla="*/ 0 w 830"/>
                <a:gd name="T21" fmla="*/ 0 h 628"/>
                <a:gd name="T22" fmla="*/ 0 w 830"/>
                <a:gd name="T23" fmla="*/ 0 h 628"/>
                <a:gd name="T24" fmla="*/ 0 w 830"/>
                <a:gd name="T25" fmla="*/ 0 h 628"/>
                <a:gd name="T26" fmla="*/ 0 w 830"/>
                <a:gd name="T27" fmla="*/ 0 h 628"/>
                <a:gd name="T28" fmla="*/ 0 w 830"/>
                <a:gd name="T29" fmla="*/ 0 h 628"/>
                <a:gd name="T30" fmla="*/ 0 w 830"/>
                <a:gd name="T31" fmla="*/ 0 h 628"/>
                <a:gd name="T32" fmla="*/ 0 w 830"/>
                <a:gd name="T33" fmla="*/ 0 h 628"/>
                <a:gd name="T34" fmla="*/ 0 w 830"/>
                <a:gd name="T35" fmla="*/ 0 h 628"/>
                <a:gd name="T36" fmla="*/ 0 w 830"/>
                <a:gd name="T37" fmla="*/ 0 h 628"/>
                <a:gd name="T38" fmla="*/ 0 w 830"/>
                <a:gd name="T39" fmla="*/ 0 h 628"/>
                <a:gd name="T40" fmla="*/ 0 w 830"/>
                <a:gd name="T41" fmla="*/ 0 h 628"/>
                <a:gd name="T42" fmla="*/ 0 w 830"/>
                <a:gd name="T43" fmla="*/ 0 h 628"/>
                <a:gd name="T44" fmla="*/ 0 w 830"/>
                <a:gd name="T45" fmla="*/ 0 h 628"/>
                <a:gd name="T46" fmla="*/ 0 w 830"/>
                <a:gd name="T47" fmla="*/ 0 h 628"/>
                <a:gd name="T48" fmla="*/ 0 w 830"/>
                <a:gd name="T49" fmla="*/ 0 h 628"/>
                <a:gd name="T50" fmla="*/ 0 w 830"/>
                <a:gd name="T51" fmla="*/ 0 h 628"/>
                <a:gd name="T52" fmla="*/ 0 w 830"/>
                <a:gd name="T53" fmla="*/ 0 h 628"/>
                <a:gd name="T54" fmla="*/ 0 w 830"/>
                <a:gd name="T55" fmla="*/ 0 h 628"/>
                <a:gd name="T56" fmla="*/ 0 w 830"/>
                <a:gd name="T57" fmla="*/ 0 h 628"/>
                <a:gd name="T58" fmla="*/ 0 w 830"/>
                <a:gd name="T59" fmla="*/ 0 h 628"/>
                <a:gd name="T60" fmla="*/ 0 w 830"/>
                <a:gd name="T61" fmla="*/ 0 h 628"/>
                <a:gd name="T62" fmla="*/ 0 w 830"/>
                <a:gd name="T63" fmla="*/ 0 h 628"/>
                <a:gd name="T64" fmla="*/ 0 w 830"/>
                <a:gd name="T65" fmla="*/ 0 h 628"/>
                <a:gd name="T66" fmla="*/ 0 w 830"/>
                <a:gd name="T67" fmla="*/ 0 h 628"/>
                <a:gd name="T68" fmla="*/ 0 w 830"/>
                <a:gd name="T69" fmla="*/ 0 h 628"/>
                <a:gd name="T70" fmla="*/ 0 w 830"/>
                <a:gd name="T71" fmla="*/ 0 h 628"/>
                <a:gd name="T72" fmla="*/ 0 w 830"/>
                <a:gd name="T73" fmla="*/ 0 h 628"/>
                <a:gd name="T74" fmla="*/ 0 w 830"/>
                <a:gd name="T75" fmla="*/ 0 h 628"/>
                <a:gd name="T76" fmla="*/ 0 w 830"/>
                <a:gd name="T77" fmla="*/ 0 h 628"/>
                <a:gd name="T78" fmla="*/ 0 w 830"/>
                <a:gd name="T79" fmla="*/ 0 h 628"/>
                <a:gd name="T80" fmla="*/ 0 w 830"/>
                <a:gd name="T81" fmla="*/ 0 h 628"/>
                <a:gd name="T82" fmla="*/ 0 w 830"/>
                <a:gd name="T83" fmla="*/ 0 h 628"/>
                <a:gd name="T84" fmla="*/ 0 w 830"/>
                <a:gd name="T85" fmla="*/ 0 h 628"/>
                <a:gd name="T86" fmla="*/ 0 w 830"/>
                <a:gd name="T87" fmla="*/ 0 h 628"/>
                <a:gd name="T88" fmla="*/ 0 w 830"/>
                <a:gd name="T89" fmla="*/ 0 h 628"/>
                <a:gd name="T90" fmla="*/ 0 w 830"/>
                <a:gd name="T91" fmla="*/ 0 h 628"/>
                <a:gd name="T92" fmla="*/ 0 w 830"/>
                <a:gd name="T93" fmla="*/ 0 h 628"/>
                <a:gd name="T94" fmla="*/ 0 w 830"/>
                <a:gd name="T95" fmla="*/ 0 h 628"/>
                <a:gd name="T96" fmla="*/ 0 w 830"/>
                <a:gd name="T97" fmla="*/ 0 h 628"/>
                <a:gd name="T98" fmla="*/ 0 w 830"/>
                <a:gd name="T99" fmla="*/ 0 h 628"/>
                <a:gd name="T100" fmla="*/ 0 w 830"/>
                <a:gd name="T101" fmla="*/ 0 h 6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0"/>
                <a:gd name="T154" fmla="*/ 0 h 628"/>
                <a:gd name="T155" fmla="*/ 830 w 830"/>
                <a:gd name="T156" fmla="*/ 628 h 6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0" h="628">
                  <a:moveTo>
                    <a:pt x="12" y="314"/>
                  </a:moveTo>
                  <a:lnTo>
                    <a:pt x="30" y="356"/>
                  </a:lnTo>
                  <a:lnTo>
                    <a:pt x="56" y="401"/>
                  </a:lnTo>
                  <a:lnTo>
                    <a:pt x="84" y="440"/>
                  </a:lnTo>
                  <a:lnTo>
                    <a:pt x="177" y="440"/>
                  </a:lnTo>
                  <a:lnTo>
                    <a:pt x="214" y="488"/>
                  </a:lnTo>
                  <a:lnTo>
                    <a:pt x="249" y="533"/>
                  </a:lnTo>
                  <a:lnTo>
                    <a:pt x="275" y="565"/>
                  </a:lnTo>
                  <a:lnTo>
                    <a:pt x="320" y="551"/>
                  </a:lnTo>
                  <a:lnTo>
                    <a:pt x="359" y="537"/>
                  </a:lnTo>
                  <a:lnTo>
                    <a:pt x="538" y="628"/>
                  </a:lnTo>
                  <a:lnTo>
                    <a:pt x="659" y="558"/>
                  </a:lnTo>
                  <a:lnTo>
                    <a:pt x="696" y="565"/>
                  </a:lnTo>
                  <a:lnTo>
                    <a:pt x="739" y="567"/>
                  </a:lnTo>
                  <a:lnTo>
                    <a:pt x="784" y="563"/>
                  </a:lnTo>
                  <a:lnTo>
                    <a:pt x="824" y="548"/>
                  </a:lnTo>
                  <a:lnTo>
                    <a:pt x="830" y="490"/>
                  </a:lnTo>
                  <a:lnTo>
                    <a:pt x="821" y="431"/>
                  </a:lnTo>
                  <a:lnTo>
                    <a:pt x="815" y="384"/>
                  </a:lnTo>
                  <a:lnTo>
                    <a:pt x="804" y="342"/>
                  </a:lnTo>
                  <a:lnTo>
                    <a:pt x="793" y="291"/>
                  </a:lnTo>
                  <a:lnTo>
                    <a:pt x="782" y="251"/>
                  </a:lnTo>
                  <a:lnTo>
                    <a:pt x="772" y="221"/>
                  </a:lnTo>
                  <a:lnTo>
                    <a:pt x="732" y="246"/>
                  </a:lnTo>
                  <a:lnTo>
                    <a:pt x="711" y="286"/>
                  </a:lnTo>
                  <a:lnTo>
                    <a:pt x="716" y="336"/>
                  </a:lnTo>
                  <a:lnTo>
                    <a:pt x="702" y="375"/>
                  </a:lnTo>
                  <a:lnTo>
                    <a:pt x="668" y="418"/>
                  </a:lnTo>
                  <a:lnTo>
                    <a:pt x="618" y="457"/>
                  </a:lnTo>
                  <a:lnTo>
                    <a:pt x="573" y="470"/>
                  </a:lnTo>
                  <a:lnTo>
                    <a:pt x="528" y="476"/>
                  </a:lnTo>
                  <a:lnTo>
                    <a:pt x="482" y="474"/>
                  </a:lnTo>
                  <a:lnTo>
                    <a:pt x="434" y="464"/>
                  </a:lnTo>
                  <a:lnTo>
                    <a:pt x="387" y="453"/>
                  </a:lnTo>
                  <a:lnTo>
                    <a:pt x="345" y="436"/>
                  </a:lnTo>
                  <a:lnTo>
                    <a:pt x="298" y="410"/>
                  </a:lnTo>
                  <a:lnTo>
                    <a:pt x="270" y="373"/>
                  </a:lnTo>
                  <a:lnTo>
                    <a:pt x="235" y="323"/>
                  </a:lnTo>
                  <a:lnTo>
                    <a:pt x="199" y="272"/>
                  </a:lnTo>
                  <a:lnTo>
                    <a:pt x="167" y="221"/>
                  </a:lnTo>
                  <a:lnTo>
                    <a:pt x="134" y="167"/>
                  </a:lnTo>
                  <a:lnTo>
                    <a:pt x="104" y="115"/>
                  </a:lnTo>
                  <a:lnTo>
                    <a:pt x="73" y="63"/>
                  </a:lnTo>
                  <a:lnTo>
                    <a:pt x="43" y="0"/>
                  </a:lnTo>
                  <a:lnTo>
                    <a:pt x="24" y="40"/>
                  </a:lnTo>
                  <a:lnTo>
                    <a:pt x="10" y="92"/>
                  </a:lnTo>
                  <a:lnTo>
                    <a:pt x="2" y="146"/>
                  </a:lnTo>
                  <a:lnTo>
                    <a:pt x="0" y="185"/>
                  </a:lnTo>
                  <a:lnTo>
                    <a:pt x="2" y="228"/>
                  </a:lnTo>
                  <a:lnTo>
                    <a:pt x="8" y="277"/>
                  </a:lnTo>
                  <a:lnTo>
                    <a:pt x="12" y="314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26" name="Freeform 303"/>
            <p:cNvSpPr>
              <a:spLocks/>
            </p:cNvSpPr>
            <p:nvPr/>
          </p:nvSpPr>
          <p:spPr bwMode="auto">
            <a:xfrm>
              <a:off x="2392" y="2663"/>
              <a:ext cx="227" cy="176"/>
            </a:xfrm>
            <a:custGeom>
              <a:avLst/>
              <a:gdLst>
                <a:gd name="T0" fmla="*/ 0 w 1815"/>
                <a:gd name="T1" fmla="*/ 0 h 1406"/>
                <a:gd name="T2" fmla="*/ 0 w 1815"/>
                <a:gd name="T3" fmla="*/ 0 h 1406"/>
                <a:gd name="T4" fmla="*/ 0 w 1815"/>
                <a:gd name="T5" fmla="*/ 0 h 1406"/>
                <a:gd name="T6" fmla="*/ 0 w 1815"/>
                <a:gd name="T7" fmla="*/ 0 h 1406"/>
                <a:gd name="T8" fmla="*/ 0 w 1815"/>
                <a:gd name="T9" fmla="*/ 0 h 1406"/>
                <a:gd name="T10" fmla="*/ 0 w 1815"/>
                <a:gd name="T11" fmla="*/ 0 h 1406"/>
                <a:gd name="T12" fmla="*/ 0 w 1815"/>
                <a:gd name="T13" fmla="*/ 0 h 1406"/>
                <a:gd name="T14" fmla="*/ 0 w 1815"/>
                <a:gd name="T15" fmla="*/ 0 h 1406"/>
                <a:gd name="T16" fmla="*/ 0 w 1815"/>
                <a:gd name="T17" fmla="*/ 0 h 1406"/>
                <a:gd name="T18" fmla="*/ 0 w 1815"/>
                <a:gd name="T19" fmla="*/ 0 h 1406"/>
                <a:gd name="T20" fmla="*/ 0 w 1815"/>
                <a:gd name="T21" fmla="*/ 0 h 1406"/>
                <a:gd name="T22" fmla="*/ 0 w 1815"/>
                <a:gd name="T23" fmla="*/ 0 h 1406"/>
                <a:gd name="T24" fmla="*/ 0 w 1815"/>
                <a:gd name="T25" fmla="*/ 0 h 1406"/>
                <a:gd name="T26" fmla="*/ 0 w 1815"/>
                <a:gd name="T27" fmla="*/ 0 h 1406"/>
                <a:gd name="T28" fmla="*/ 0 w 1815"/>
                <a:gd name="T29" fmla="*/ 0 h 1406"/>
                <a:gd name="T30" fmla="*/ 0 w 1815"/>
                <a:gd name="T31" fmla="*/ 0 h 1406"/>
                <a:gd name="T32" fmla="*/ 0 w 1815"/>
                <a:gd name="T33" fmla="*/ 0 h 1406"/>
                <a:gd name="T34" fmla="*/ 0 w 1815"/>
                <a:gd name="T35" fmla="*/ 0 h 1406"/>
                <a:gd name="T36" fmla="*/ 0 w 1815"/>
                <a:gd name="T37" fmla="*/ 0 h 1406"/>
                <a:gd name="T38" fmla="*/ 0 w 1815"/>
                <a:gd name="T39" fmla="*/ 0 h 1406"/>
                <a:gd name="T40" fmla="*/ 0 w 1815"/>
                <a:gd name="T41" fmla="*/ 0 h 1406"/>
                <a:gd name="T42" fmla="*/ 0 w 1815"/>
                <a:gd name="T43" fmla="*/ 0 h 1406"/>
                <a:gd name="T44" fmla="*/ 0 w 1815"/>
                <a:gd name="T45" fmla="*/ 0 h 1406"/>
                <a:gd name="T46" fmla="*/ 0 w 1815"/>
                <a:gd name="T47" fmla="*/ 0 h 1406"/>
                <a:gd name="T48" fmla="*/ 0 w 1815"/>
                <a:gd name="T49" fmla="*/ 0 h 1406"/>
                <a:gd name="T50" fmla="*/ 0 w 1815"/>
                <a:gd name="T51" fmla="*/ 0 h 1406"/>
                <a:gd name="T52" fmla="*/ 0 w 1815"/>
                <a:gd name="T53" fmla="*/ 0 h 1406"/>
                <a:gd name="T54" fmla="*/ 0 w 1815"/>
                <a:gd name="T55" fmla="*/ 0 h 1406"/>
                <a:gd name="T56" fmla="*/ 0 w 1815"/>
                <a:gd name="T57" fmla="*/ 0 h 1406"/>
                <a:gd name="T58" fmla="*/ 0 w 1815"/>
                <a:gd name="T59" fmla="*/ 0 h 1406"/>
                <a:gd name="T60" fmla="*/ 0 w 1815"/>
                <a:gd name="T61" fmla="*/ 0 h 1406"/>
                <a:gd name="T62" fmla="*/ 0 w 1815"/>
                <a:gd name="T63" fmla="*/ 0 h 1406"/>
                <a:gd name="T64" fmla="*/ 0 w 1815"/>
                <a:gd name="T65" fmla="*/ 0 h 1406"/>
                <a:gd name="T66" fmla="*/ 0 w 1815"/>
                <a:gd name="T67" fmla="*/ 0 h 1406"/>
                <a:gd name="T68" fmla="*/ 0 w 1815"/>
                <a:gd name="T69" fmla="*/ 0 h 1406"/>
                <a:gd name="T70" fmla="*/ 0 w 1815"/>
                <a:gd name="T71" fmla="*/ 0 h 1406"/>
                <a:gd name="T72" fmla="*/ 0 w 1815"/>
                <a:gd name="T73" fmla="*/ 0 h 1406"/>
                <a:gd name="T74" fmla="*/ 0 w 1815"/>
                <a:gd name="T75" fmla="*/ 0 h 1406"/>
                <a:gd name="T76" fmla="*/ 0 w 1815"/>
                <a:gd name="T77" fmla="*/ 0 h 1406"/>
                <a:gd name="T78" fmla="*/ 0 w 1815"/>
                <a:gd name="T79" fmla="*/ 0 h 1406"/>
                <a:gd name="T80" fmla="*/ 0 w 1815"/>
                <a:gd name="T81" fmla="*/ 0 h 1406"/>
                <a:gd name="T82" fmla="*/ 0 w 1815"/>
                <a:gd name="T83" fmla="*/ 0 h 1406"/>
                <a:gd name="T84" fmla="*/ 0 w 1815"/>
                <a:gd name="T85" fmla="*/ 0 h 1406"/>
                <a:gd name="T86" fmla="*/ 0 w 1815"/>
                <a:gd name="T87" fmla="*/ 0 h 140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15"/>
                <a:gd name="T133" fmla="*/ 0 h 1406"/>
                <a:gd name="T134" fmla="*/ 1815 w 1815"/>
                <a:gd name="T135" fmla="*/ 1406 h 140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15" h="1406">
                  <a:moveTo>
                    <a:pt x="1815" y="0"/>
                  </a:moveTo>
                  <a:lnTo>
                    <a:pt x="1733" y="52"/>
                  </a:lnTo>
                  <a:lnTo>
                    <a:pt x="1679" y="87"/>
                  </a:lnTo>
                  <a:lnTo>
                    <a:pt x="1628" y="119"/>
                  </a:lnTo>
                  <a:lnTo>
                    <a:pt x="1576" y="154"/>
                  </a:lnTo>
                  <a:lnTo>
                    <a:pt x="1524" y="188"/>
                  </a:lnTo>
                  <a:lnTo>
                    <a:pt x="1476" y="221"/>
                  </a:lnTo>
                  <a:lnTo>
                    <a:pt x="1424" y="251"/>
                  </a:lnTo>
                  <a:lnTo>
                    <a:pt x="1374" y="281"/>
                  </a:lnTo>
                  <a:lnTo>
                    <a:pt x="1325" y="312"/>
                  </a:lnTo>
                  <a:lnTo>
                    <a:pt x="1273" y="342"/>
                  </a:lnTo>
                  <a:lnTo>
                    <a:pt x="1225" y="370"/>
                  </a:lnTo>
                  <a:lnTo>
                    <a:pt x="1173" y="396"/>
                  </a:lnTo>
                  <a:lnTo>
                    <a:pt x="1121" y="420"/>
                  </a:lnTo>
                  <a:lnTo>
                    <a:pt x="1070" y="443"/>
                  </a:lnTo>
                  <a:lnTo>
                    <a:pt x="990" y="474"/>
                  </a:lnTo>
                  <a:lnTo>
                    <a:pt x="917" y="483"/>
                  </a:lnTo>
                  <a:lnTo>
                    <a:pt x="870" y="490"/>
                  </a:lnTo>
                  <a:lnTo>
                    <a:pt x="821" y="497"/>
                  </a:lnTo>
                  <a:lnTo>
                    <a:pt x="774" y="502"/>
                  </a:lnTo>
                  <a:lnTo>
                    <a:pt x="727" y="509"/>
                  </a:lnTo>
                  <a:lnTo>
                    <a:pt x="680" y="513"/>
                  </a:lnTo>
                  <a:lnTo>
                    <a:pt x="633" y="521"/>
                  </a:lnTo>
                  <a:lnTo>
                    <a:pt x="589" y="526"/>
                  </a:lnTo>
                  <a:lnTo>
                    <a:pt x="542" y="532"/>
                  </a:lnTo>
                  <a:lnTo>
                    <a:pt x="497" y="537"/>
                  </a:lnTo>
                  <a:lnTo>
                    <a:pt x="453" y="544"/>
                  </a:lnTo>
                  <a:lnTo>
                    <a:pt x="408" y="549"/>
                  </a:lnTo>
                  <a:lnTo>
                    <a:pt x="365" y="556"/>
                  </a:lnTo>
                  <a:lnTo>
                    <a:pt x="321" y="563"/>
                  </a:lnTo>
                  <a:lnTo>
                    <a:pt x="261" y="570"/>
                  </a:lnTo>
                  <a:lnTo>
                    <a:pt x="222" y="558"/>
                  </a:lnTo>
                  <a:lnTo>
                    <a:pt x="261" y="570"/>
                  </a:lnTo>
                  <a:lnTo>
                    <a:pt x="258" y="610"/>
                  </a:lnTo>
                  <a:lnTo>
                    <a:pt x="265" y="652"/>
                  </a:lnTo>
                  <a:lnTo>
                    <a:pt x="274" y="692"/>
                  </a:lnTo>
                  <a:lnTo>
                    <a:pt x="187" y="729"/>
                  </a:lnTo>
                  <a:lnTo>
                    <a:pt x="222" y="842"/>
                  </a:lnTo>
                  <a:lnTo>
                    <a:pt x="108" y="889"/>
                  </a:lnTo>
                  <a:lnTo>
                    <a:pt x="157" y="976"/>
                  </a:lnTo>
                  <a:lnTo>
                    <a:pt x="49" y="1032"/>
                  </a:lnTo>
                  <a:lnTo>
                    <a:pt x="56" y="1075"/>
                  </a:lnTo>
                  <a:lnTo>
                    <a:pt x="64" y="1114"/>
                  </a:lnTo>
                  <a:lnTo>
                    <a:pt x="73" y="1151"/>
                  </a:lnTo>
                  <a:lnTo>
                    <a:pt x="82" y="1179"/>
                  </a:lnTo>
                  <a:lnTo>
                    <a:pt x="45" y="1203"/>
                  </a:lnTo>
                  <a:lnTo>
                    <a:pt x="4" y="1227"/>
                  </a:lnTo>
                  <a:lnTo>
                    <a:pt x="0" y="1264"/>
                  </a:lnTo>
                  <a:lnTo>
                    <a:pt x="0" y="1307"/>
                  </a:lnTo>
                  <a:lnTo>
                    <a:pt x="4" y="1332"/>
                  </a:lnTo>
                  <a:lnTo>
                    <a:pt x="60" y="1377"/>
                  </a:lnTo>
                  <a:lnTo>
                    <a:pt x="112" y="1393"/>
                  </a:lnTo>
                  <a:lnTo>
                    <a:pt x="164" y="1403"/>
                  </a:lnTo>
                  <a:lnTo>
                    <a:pt x="218" y="1403"/>
                  </a:lnTo>
                  <a:lnTo>
                    <a:pt x="274" y="1398"/>
                  </a:lnTo>
                  <a:lnTo>
                    <a:pt x="326" y="1395"/>
                  </a:lnTo>
                  <a:lnTo>
                    <a:pt x="380" y="1395"/>
                  </a:lnTo>
                  <a:lnTo>
                    <a:pt x="417" y="1398"/>
                  </a:lnTo>
                  <a:lnTo>
                    <a:pt x="516" y="1406"/>
                  </a:lnTo>
                  <a:lnTo>
                    <a:pt x="577" y="1398"/>
                  </a:lnTo>
                  <a:lnTo>
                    <a:pt x="635" y="1382"/>
                  </a:lnTo>
                  <a:lnTo>
                    <a:pt x="691" y="1358"/>
                  </a:lnTo>
                  <a:lnTo>
                    <a:pt x="743" y="1328"/>
                  </a:lnTo>
                  <a:lnTo>
                    <a:pt x="793" y="1293"/>
                  </a:lnTo>
                  <a:lnTo>
                    <a:pt x="842" y="1253"/>
                  </a:lnTo>
                  <a:lnTo>
                    <a:pt x="888" y="1211"/>
                  </a:lnTo>
                  <a:lnTo>
                    <a:pt x="936" y="1166"/>
                  </a:lnTo>
                  <a:lnTo>
                    <a:pt x="981" y="1119"/>
                  </a:lnTo>
                  <a:lnTo>
                    <a:pt x="1027" y="1075"/>
                  </a:lnTo>
                  <a:lnTo>
                    <a:pt x="1072" y="1027"/>
                  </a:lnTo>
                  <a:lnTo>
                    <a:pt x="1119" y="982"/>
                  </a:lnTo>
                  <a:lnTo>
                    <a:pt x="1169" y="943"/>
                  </a:lnTo>
                  <a:lnTo>
                    <a:pt x="1245" y="887"/>
                  </a:lnTo>
                  <a:lnTo>
                    <a:pt x="1301" y="807"/>
                  </a:lnTo>
                  <a:lnTo>
                    <a:pt x="1342" y="755"/>
                  </a:lnTo>
                  <a:lnTo>
                    <a:pt x="1379" y="706"/>
                  </a:lnTo>
                  <a:lnTo>
                    <a:pt x="1419" y="657"/>
                  </a:lnTo>
                  <a:lnTo>
                    <a:pt x="1459" y="608"/>
                  </a:lnTo>
                  <a:lnTo>
                    <a:pt x="1498" y="558"/>
                  </a:lnTo>
                  <a:lnTo>
                    <a:pt x="1539" y="506"/>
                  </a:lnTo>
                  <a:lnTo>
                    <a:pt x="1576" y="457"/>
                  </a:lnTo>
                  <a:lnTo>
                    <a:pt x="1614" y="403"/>
                  </a:lnTo>
                  <a:lnTo>
                    <a:pt x="1649" y="349"/>
                  </a:lnTo>
                  <a:lnTo>
                    <a:pt x="1684" y="293"/>
                  </a:lnTo>
                  <a:lnTo>
                    <a:pt x="1716" y="234"/>
                  </a:lnTo>
                  <a:lnTo>
                    <a:pt x="1747" y="173"/>
                  </a:lnTo>
                  <a:lnTo>
                    <a:pt x="1776" y="108"/>
                  </a:lnTo>
                  <a:lnTo>
                    <a:pt x="181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27" name="Freeform 304"/>
            <p:cNvSpPr>
              <a:spLocks/>
            </p:cNvSpPr>
            <p:nvPr/>
          </p:nvSpPr>
          <p:spPr bwMode="auto">
            <a:xfrm>
              <a:off x="2344" y="2719"/>
              <a:ext cx="83" cy="111"/>
            </a:xfrm>
            <a:custGeom>
              <a:avLst/>
              <a:gdLst>
                <a:gd name="T0" fmla="*/ 0 w 664"/>
                <a:gd name="T1" fmla="*/ 0 h 889"/>
                <a:gd name="T2" fmla="*/ 0 w 664"/>
                <a:gd name="T3" fmla="*/ 0 h 889"/>
                <a:gd name="T4" fmla="*/ 0 w 664"/>
                <a:gd name="T5" fmla="*/ 0 h 889"/>
                <a:gd name="T6" fmla="*/ 0 w 664"/>
                <a:gd name="T7" fmla="*/ 0 h 889"/>
                <a:gd name="T8" fmla="*/ 0 w 664"/>
                <a:gd name="T9" fmla="*/ 0 h 889"/>
                <a:gd name="T10" fmla="*/ 0 w 664"/>
                <a:gd name="T11" fmla="*/ 0 h 889"/>
                <a:gd name="T12" fmla="*/ 0 w 664"/>
                <a:gd name="T13" fmla="*/ 0 h 889"/>
                <a:gd name="T14" fmla="*/ 0 w 664"/>
                <a:gd name="T15" fmla="*/ 0 h 889"/>
                <a:gd name="T16" fmla="*/ 0 w 664"/>
                <a:gd name="T17" fmla="*/ 0 h 889"/>
                <a:gd name="T18" fmla="*/ 0 w 664"/>
                <a:gd name="T19" fmla="*/ 0 h 889"/>
                <a:gd name="T20" fmla="*/ 0 w 664"/>
                <a:gd name="T21" fmla="*/ 0 h 889"/>
                <a:gd name="T22" fmla="*/ 0 w 664"/>
                <a:gd name="T23" fmla="*/ 0 h 889"/>
                <a:gd name="T24" fmla="*/ 0 w 664"/>
                <a:gd name="T25" fmla="*/ 0 h 889"/>
                <a:gd name="T26" fmla="*/ 0 w 664"/>
                <a:gd name="T27" fmla="*/ 0 h 889"/>
                <a:gd name="T28" fmla="*/ 0 w 664"/>
                <a:gd name="T29" fmla="*/ 0 h 889"/>
                <a:gd name="T30" fmla="*/ 0 w 664"/>
                <a:gd name="T31" fmla="*/ 0 h 889"/>
                <a:gd name="T32" fmla="*/ 0 w 664"/>
                <a:gd name="T33" fmla="*/ 0 h 889"/>
                <a:gd name="T34" fmla="*/ 0 w 664"/>
                <a:gd name="T35" fmla="*/ 0 h 889"/>
                <a:gd name="T36" fmla="*/ 0 w 664"/>
                <a:gd name="T37" fmla="*/ 0 h 889"/>
                <a:gd name="T38" fmla="*/ 0 w 664"/>
                <a:gd name="T39" fmla="*/ 0 h 889"/>
                <a:gd name="T40" fmla="*/ 0 w 664"/>
                <a:gd name="T41" fmla="*/ 0 h 889"/>
                <a:gd name="T42" fmla="*/ 0 w 664"/>
                <a:gd name="T43" fmla="*/ 0 h 889"/>
                <a:gd name="T44" fmla="*/ 0 w 664"/>
                <a:gd name="T45" fmla="*/ 0 h 889"/>
                <a:gd name="T46" fmla="*/ 0 w 664"/>
                <a:gd name="T47" fmla="*/ 0 h 889"/>
                <a:gd name="T48" fmla="*/ 0 w 664"/>
                <a:gd name="T49" fmla="*/ 0 h 889"/>
                <a:gd name="T50" fmla="*/ 0 w 664"/>
                <a:gd name="T51" fmla="*/ 0 h 889"/>
                <a:gd name="T52" fmla="*/ 0 w 664"/>
                <a:gd name="T53" fmla="*/ 0 h 889"/>
                <a:gd name="T54" fmla="*/ 0 w 664"/>
                <a:gd name="T55" fmla="*/ 0 h 889"/>
                <a:gd name="T56" fmla="*/ 0 w 664"/>
                <a:gd name="T57" fmla="*/ 0 h 889"/>
                <a:gd name="T58" fmla="*/ 0 w 664"/>
                <a:gd name="T59" fmla="*/ 0 h 889"/>
                <a:gd name="T60" fmla="*/ 0 w 664"/>
                <a:gd name="T61" fmla="*/ 0 h 889"/>
                <a:gd name="T62" fmla="*/ 0 w 664"/>
                <a:gd name="T63" fmla="*/ 0 h 889"/>
                <a:gd name="T64" fmla="*/ 0 w 664"/>
                <a:gd name="T65" fmla="*/ 0 h 889"/>
                <a:gd name="T66" fmla="*/ 0 w 664"/>
                <a:gd name="T67" fmla="*/ 0 h 889"/>
                <a:gd name="T68" fmla="*/ 0 w 664"/>
                <a:gd name="T69" fmla="*/ 0 h 889"/>
                <a:gd name="T70" fmla="*/ 0 w 664"/>
                <a:gd name="T71" fmla="*/ 0 h 889"/>
                <a:gd name="T72" fmla="*/ 0 w 664"/>
                <a:gd name="T73" fmla="*/ 0 h 889"/>
                <a:gd name="T74" fmla="*/ 0 w 664"/>
                <a:gd name="T75" fmla="*/ 0 h 8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4"/>
                <a:gd name="T115" fmla="*/ 0 h 889"/>
                <a:gd name="T116" fmla="*/ 664 w 664"/>
                <a:gd name="T117" fmla="*/ 889 h 8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4" h="889">
                  <a:moveTo>
                    <a:pt x="514" y="0"/>
                  </a:moveTo>
                  <a:lnTo>
                    <a:pt x="482" y="50"/>
                  </a:lnTo>
                  <a:lnTo>
                    <a:pt x="447" y="109"/>
                  </a:lnTo>
                  <a:lnTo>
                    <a:pt x="413" y="157"/>
                  </a:lnTo>
                  <a:lnTo>
                    <a:pt x="385" y="200"/>
                  </a:lnTo>
                  <a:lnTo>
                    <a:pt x="350" y="251"/>
                  </a:lnTo>
                  <a:lnTo>
                    <a:pt x="317" y="291"/>
                  </a:lnTo>
                  <a:lnTo>
                    <a:pt x="294" y="319"/>
                  </a:lnTo>
                  <a:lnTo>
                    <a:pt x="259" y="357"/>
                  </a:lnTo>
                  <a:lnTo>
                    <a:pt x="216" y="406"/>
                  </a:lnTo>
                  <a:lnTo>
                    <a:pt x="174" y="451"/>
                  </a:lnTo>
                  <a:lnTo>
                    <a:pt x="132" y="493"/>
                  </a:lnTo>
                  <a:lnTo>
                    <a:pt x="92" y="533"/>
                  </a:lnTo>
                  <a:lnTo>
                    <a:pt x="54" y="568"/>
                  </a:lnTo>
                  <a:lnTo>
                    <a:pt x="0" y="617"/>
                  </a:lnTo>
                  <a:lnTo>
                    <a:pt x="3" y="669"/>
                  </a:lnTo>
                  <a:lnTo>
                    <a:pt x="43" y="706"/>
                  </a:lnTo>
                  <a:lnTo>
                    <a:pt x="84" y="740"/>
                  </a:lnTo>
                  <a:lnTo>
                    <a:pt x="129" y="770"/>
                  </a:lnTo>
                  <a:lnTo>
                    <a:pt x="181" y="798"/>
                  </a:lnTo>
                  <a:lnTo>
                    <a:pt x="237" y="824"/>
                  </a:lnTo>
                  <a:lnTo>
                    <a:pt x="300" y="852"/>
                  </a:lnTo>
                  <a:lnTo>
                    <a:pt x="390" y="889"/>
                  </a:lnTo>
                  <a:lnTo>
                    <a:pt x="385" y="850"/>
                  </a:lnTo>
                  <a:lnTo>
                    <a:pt x="385" y="812"/>
                  </a:lnTo>
                  <a:lnTo>
                    <a:pt x="469" y="732"/>
                  </a:lnTo>
                  <a:lnTo>
                    <a:pt x="437" y="593"/>
                  </a:lnTo>
                  <a:lnTo>
                    <a:pt x="538" y="530"/>
                  </a:lnTo>
                  <a:lnTo>
                    <a:pt x="501" y="448"/>
                  </a:lnTo>
                  <a:lnTo>
                    <a:pt x="605" y="399"/>
                  </a:lnTo>
                  <a:lnTo>
                    <a:pt x="566" y="293"/>
                  </a:lnTo>
                  <a:lnTo>
                    <a:pt x="664" y="254"/>
                  </a:lnTo>
                  <a:lnTo>
                    <a:pt x="648" y="209"/>
                  </a:lnTo>
                  <a:lnTo>
                    <a:pt x="641" y="169"/>
                  </a:lnTo>
                  <a:lnTo>
                    <a:pt x="644" y="129"/>
                  </a:lnTo>
                  <a:lnTo>
                    <a:pt x="605" y="96"/>
                  </a:lnTo>
                  <a:lnTo>
                    <a:pt x="564" y="54"/>
                  </a:lnTo>
                  <a:lnTo>
                    <a:pt x="533" y="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28" name="Freeform 305"/>
            <p:cNvSpPr>
              <a:spLocks/>
            </p:cNvSpPr>
            <p:nvPr/>
          </p:nvSpPr>
          <p:spPr bwMode="auto">
            <a:xfrm>
              <a:off x="2236" y="2858"/>
              <a:ext cx="145" cy="128"/>
            </a:xfrm>
            <a:custGeom>
              <a:avLst/>
              <a:gdLst>
                <a:gd name="T0" fmla="*/ 0 w 1158"/>
                <a:gd name="T1" fmla="*/ 0 h 1021"/>
                <a:gd name="T2" fmla="*/ 0 w 1158"/>
                <a:gd name="T3" fmla="*/ 0 h 1021"/>
                <a:gd name="T4" fmla="*/ 0 w 1158"/>
                <a:gd name="T5" fmla="*/ 0 h 1021"/>
                <a:gd name="T6" fmla="*/ 0 w 1158"/>
                <a:gd name="T7" fmla="*/ 0 h 1021"/>
                <a:gd name="T8" fmla="*/ 0 w 1158"/>
                <a:gd name="T9" fmla="*/ 0 h 1021"/>
                <a:gd name="T10" fmla="*/ 0 w 1158"/>
                <a:gd name="T11" fmla="*/ 0 h 1021"/>
                <a:gd name="T12" fmla="*/ 0 w 1158"/>
                <a:gd name="T13" fmla="*/ 0 h 1021"/>
                <a:gd name="T14" fmla="*/ 0 w 1158"/>
                <a:gd name="T15" fmla="*/ 0 h 1021"/>
                <a:gd name="T16" fmla="*/ 0 w 1158"/>
                <a:gd name="T17" fmla="*/ 0 h 1021"/>
                <a:gd name="T18" fmla="*/ 0 w 1158"/>
                <a:gd name="T19" fmla="*/ 0 h 1021"/>
                <a:gd name="T20" fmla="*/ 0 w 1158"/>
                <a:gd name="T21" fmla="*/ 0 h 1021"/>
                <a:gd name="T22" fmla="*/ 0 w 1158"/>
                <a:gd name="T23" fmla="*/ 0 h 1021"/>
                <a:gd name="T24" fmla="*/ 0 w 1158"/>
                <a:gd name="T25" fmla="*/ 0 h 1021"/>
                <a:gd name="T26" fmla="*/ 0 w 1158"/>
                <a:gd name="T27" fmla="*/ 0 h 1021"/>
                <a:gd name="T28" fmla="*/ 0 w 1158"/>
                <a:gd name="T29" fmla="*/ 0 h 1021"/>
                <a:gd name="T30" fmla="*/ 0 w 1158"/>
                <a:gd name="T31" fmla="*/ 0 h 1021"/>
                <a:gd name="T32" fmla="*/ 0 w 1158"/>
                <a:gd name="T33" fmla="*/ 0 h 1021"/>
                <a:gd name="T34" fmla="*/ 0 w 1158"/>
                <a:gd name="T35" fmla="*/ 0 h 1021"/>
                <a:gd name="T36" fmla="*/ 0 w 1158"/>
                <a:gd name="T37" fmla="*/ 0 h 1021"/>
                <a:gd name="T38" fmla="*/ 0 w 1158"/>
                <a:gd name="T39" fmla="*/ 0 h 1021"/>
                <a:gd name="T40" fmla="*/ 0 w 1158"/>
                <a:gd name="T41" fmla="*/ 0 h 1021"/>
                <a:gd name="T42" fmla="*/ 0 w 1158"/>
                <a:gd name="T43" fmla="*/ 0 h 1021"/>
                <a:gd name="T44" fmla="*/ 0 w 1158"/>
                <a:gd name="T45" fmla="*/ 0 h 1021"/>
                <a:gd name="T46" fmla="*/ 0 w 1158"/>
                <a:gd name="T47" fmla="*/ 0 h 1021"/>
                <a:gd name="T48" fmla="*/ 0 w 1158"/>
                <a:gd name="T49" fmla="*/ 0 h 1021"/>
                <a:gd name="T50" fmla="*/ 0 w 1158"/>
                <a:gd name="T51" fmla="*/ 0 h 1021"/>
                <a:gd name="T52" fmla="*/ 0 w 1158"/>
                <a:gd name="T53" fmla="*/ 0 h 1021"/>
                <a:gd name="T54" fmla="*/ 0 w 1158"/>
                <a:gd name="T55" fmla="*/ 0 h 1021"/>
                <a:gd name="T56" fmla="*/ 0 w 1158"/>
                <a:gd name="T57" fmla="*/ 0 h 1021"/>
                <a:gd name="T58" fmla="*/ 0 w 1158"/>
                <a:gd name="T59" fmla="*/ 0 h 1021"/>
                <a:gd name="T60" fmla="*/ 0 w 1158"/>
                <a:gd name="T61" fmla="*/ 0 h 1021"/>
                <a:gd name="T62" fmla="*/ 0 w 1158"/>
                <a:gd name="T63" fmla="*/ 0 h 1021"/>
                <a:gd name="T64" fmla="*/ 0 w 1158"/>
                <a:gd name="T65" fmla="*/ 0 h 1021"/>
                <a:gd name="T66" fmla="*/ 0 w 1158"/>
                <a:gd name="T67" fmla="*/ 0 h 1021"/>
                <a:gd name="T68" fmla="*/ 0 w 1158"/>
                <a:gd name="T69" fmla="*/ 0 h 1021"/>
                <a:gd name="T70" fmla="*/ 0 w 1158"/>
                <a:gd name="T71" fmla="*/ 0 h 1021"/>
                <a:gd name="T72" fmla="*/ 0 w 1158"/>
                <a:gd name="T73" fmla="*/ 0 h 1021"/>
                <a:gd name="T74" fmla="*/ 0 w 1158"/>
                <a:gd name="T75" fmla="*/ 0 h 1021"/>
                <a:gd name="T76" fmla="*/ 0 w 1158"/>
                <a:gd name="T77" fmla="*/ 0 h 1021"/>
                <a:gd name="T78" fmla="*/ 0 w 1158"/>
                <a:gd name="T79" fmla="*/ 0 h 1021"/>
                <a:gd name="T80" fmla="*/ 0 w 1158"/>
                <a:gd name="T81" fmla="*/ 0 h 1021"/>
                <a:gd name="T82" fmla="*/ 0 w 1158"/>
                <a:gd name="T83" fmla="*/ 0 h 1021"/>
                <a:gd name="T84" fmla="*/ 0 w 1158"/>
                <a:gd name="T85" fmla="*/ 0 h 1021"/>
                <a:gd name="T86" fmla="*/ 0 w 1158"/>
                <a:gd name="T87" fmla="*/ 0 h 1021"/>
                <a:gd name="T88" fmla="*/ 0 w 1158"/>
                <a:gd name="T89" fmla="*/ 0 h 1021"/>
                <a:gd name="T90" fmla="*/ 0 w 1158"/>
                <a:gd name="T91" fmla="*/ 0 h 1021"/>
                <a:gd name="T92" fmla="*/ 0 w 1158"/>
                <a:gd name="T93" fmla="*/ 0 h 1021"/>
                <a:gd name="T94" fmla="*/ 0 w 1158"/>
                <a:gd name="T95" fmla="*/ 0 h 1021"/>
                <a:gd name="T96" fmla="*/ 0 w 1158"/>
                <a:gd name="T97" fmla="*/ 0 h 1021"/>
                <a:gd name="T98" fmla="*/ 0 w 1158"/>
                <a:gd name="T99" fmla="*/ 0 h 1021"/>
                <a:gd name="T100" fmla="*/ 0 w 1158"/>
                <a:gd name="T101" fmla="*/ 0 h 1021"/>
                <a:gd name="T102" fmla="*/ 0 w 1158"/>
                <a:gd name="T103" fmla="*/ 0 h 1021"/>
                <a:gd name="T104" fmla="*/ 0 w 1158"/>
                <a:gd name="T105" fmla="*/ 0 h 1021"/>
                <a:gd name="T106" fmla="*/ 0 w 1158"/>
                <a:gd name="T107" fmla="*/ 0 h 1021"/>
                <a:gd name="T108" fmla="*/ 0 w 1158"/>
                <a:gd name="T109" fmla="*/ 0 h 1021"/>
                <a:gd name="T110" fmla="*/ 0 w 1158"/>
                <a:gd name="T111" fmla="*/ 0 h 1021"/>
                <a:gd name="T112" fmla="*/ 0 w 1158"/>
                <a:gd name="T113" fmla="*/ 0 h 1021"/>
                <a:gd name="T114" fmla="*/ 0 w 1158"/>
                <a:gd name="T115" fmla="*/ 0 h 1021"/>
                <a:gd name="T116" fmla="*/ 0 w 1158"/>
                <a:gd name="T117" fmla="*/ 0 h 1021"/>
                <a:gd name="T118" fmla="*/ 0 w 1158"/>
                <a:gd name="T119" fmla="*/ 0 h 10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8"/>
                <a:gd name="T181" fmla="*/ 0 h 1021"/>
                <a:gd name="T182" fmla="*/ 1158 w 1158"/>
                <a:gd name="T183" fmla="*/ 1021 h 10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8" h="1021">
                  <a:moveTo>
                    <a:pt x="396" y="0"/>
                  </a:moveTo>
                  <a:lnTo>
                    <a:pt x="363" y="48"/>
                  </a:lnTo>
                  <a:lnTo>
                    <a:pt x="314" y="102"/>
                  </a:lnTo>
                  <a:lnTo>
                    <a:pt x="263" y="156"/>
                  </a:lnTo>
                  <a:lnTo>
                    <a:pt x="229" y="195"/>
                  </a:lnTo>
                  <a:lnTo>
                    <a:pt x="201" y="236"/>
                  </a:lnTo>
                  <a:lnTo>
                    <a:pt x="183" y="280"/>
                  </a:lnTo>
                  <a:lnTo>
                    <a:pt x="175" y="314"/>
                  </a:lnTo>
                  <a:lnTo>
                    <a:pt x="131" y="359"/>
                  </a:lnTo>
                  <a:lnTo>
                    <a:pt x="84" y="404"/>
                  </a:lnTo>
                  <a:lnTo>
                    <a:pt x="37" y="444"/>
                  </a:lnTo>
                  <a:lnTo>
                    <a:pt x="0" y="467"/>
                  </a:lnTo>
                  <a:lnTo>
                    <a:pt x="32" y="524"/>
                  </a:lnTo>
                  <a:lnTo>
                    <a:pt x="101" y="580"/>
                  </a:lnTo>
                  <a:lnTo>
                    <a:pt x="173" y="634"/>
                  </a:lnTo>
                  <a:lnTo>
                    <a:pt x="244" y="686"/>
                  </a:lnTo>
                  <a:lnTo>
                    <a:pt x="281" y="712"/>
                  </a:lnTo>
                  <a:lnTo>
                    <a:pt x="354" y="759"/>
                  </a:lnTo>
                  <a:lnTo>
                    <a:pt x="391" y="784"/>
                  </a:lnTo>
                  <a:lnTo>
                    <a:pt x="462" y="831"/>
                  </a:lnTo>
                  <a:lnTo>
                    <a:pt x="499" y="854"/>
                  </a:lnTo>
                  <a:lnTo>
                    <a:pt x="553" y="889"/>
                  </a:lnTo>
                  <a:lnTo>
                    <a:pt x="600" y="906"/>
                  </a:lnTo>
                  <a:lnTo>
                    <a:pt x="661" y="928"/>
                  </a:lnTo>
                  <a:lnTo>
                    <a:pt x="722" y="946"/>
                  </a:lnTo>
                  <a:lnTo>
                    <a:pt x="780" y="963"/>
                  </a:lnTo>
                  <a:lnTo>
                    <a:pt x="834" y="979"/>
                  </a:lnTo>
                  <a:lnTo>
                    <a:pt x="884" y="993"/>
                  </a:lnTo>
                  <a:lnTo>
                    <a:pt x="923" y="1004"/>
                  </a:lnTo>
                  <a:lnTo>
                    <a:pt x="966" y="1017"/>
                  </a:lnTo>
                  <a:lnTo>
                    <a:pt x="1003" y="1021"/>
                  </a:lnTo>
                  <a:lnTo>
                    <a:pt x="966" y="1017"/>
                  </a:lnTo>
                  <a:lnTo>
                    <a:pt x="977" y="979"/>
                  </a:lnTo>
                  <a:lnTo>
                    <a:pt x="990" y="943"/>
                  </a:lnTo>
                  <a:lnTo>
                    <a:pt x="1031" y="922"/>
                  </a:lnTo>
                  <a:lnTo>
                    <a:pt x="1072" y="902"/>
                  </a:lnTo>
                  <a:lnTo>
                    <a:pt x="1067" y="861"/>
                  </a:lnTo>
                  <a:lnTo>
                    <a:pt x="1053" y="824"/>
                  </a:lnTo>
                  <a:lnTo>
                    <a:pt x="1044" y="794"/>
                  </a:lnTo>
                  <a:lnTo>
                    <a:pt x="1121" y="751"/>
                  </a:lnTo>
                  <a:lnTo>
                    <a:pt x="1062" y="643"/>
                  </a:lnTo>
                  <a:lnTo>
                    <a:pt x="1158" y="608"/>
                  </a:lnTo>
                  <a:lnTo>
                    <a:pt x="1156" y="563"/>
                  </a:lnTo>
                  <a:lnTo>
                    <a:pt x="1156" y="521"/>
                  </a:lnTo>
                  <a:lnTo>
                    <a:pt x="1156" y="476"/>
                  </a:lnTo>
                  <a:lnTo>
                    <a:pt x="1072" y="433"/>
                  </a:lnTo>
                  <a:lnTo>
                    <a:pt x="1022" y="404"/>
                  </a:lnTo>
                  <a:lnTo>
                    <a:pt x="973" y="376"/>
                  </a:lnTo>
                  <a:lnTo>
                    <a:pt x="927" y="348"/>
                  </a:lnTo>
                  <a:lnTo>
                    <a:pt x="882" y="322"/>
                  </a:lnTo>
                  <a:lnTo>
                    <a:pt x="839" y="296"/>
                  </a:lnTo>
                  <a:lnTo>
                    <a:pt x="797" y="268"/>
                  </a:lnTo>
                  <a:lnTo>
                    <a:pt x="755" y="242"/>
                  </a:lnTo>
                  <a:lnTo>
                    <a:pt x="713" y="214"/>
                  </a:lnTo>
                  <a:lnTo>
                    <a:pt x="668" y="186"/>
                  </a:lnTo>
                  <a:lnTo>
                    <a:pt x="624" y="156"/>
                  </a:lnTo>
                  <a:lnTo>
                    <a:pt x="577" y="125"/>
                  </a:lnTo>
                  <a:lnTo>
                    <a:pt x="530" y="92"/>
                  </a:lnTo>
                  <a:lnTo>
                    <a:pt x="478" y="57"/>
                  </a:lnTo>
                  <a:lnTo>
                    <a:pt x="39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29" name="Freeform 306"/>
            <p:cNvSpPr>
              <a:spLocks/>
            </p:cNvSpPr>
            <p:nvPr/>
          </p:nvSpPr>
          <p:spPr bwMode="auto">
            <a:xfrm>
              <a:off x="2357" y="2878"/>
              <a:ext cx="180" cy="111"/>
            </a:xfrm>
            <a:custGeom>
              <a:avLst/>
              <a:gdLst>
                <a:gd name="T0" fmla="*/ 0 w 1440"/>
                <a:gd name="T1" fmla="*/ 0 h 885"/>
                <a:gd name="T2" fmla="*/ 0 w 1440"/>
                <a:gd name="T3" fmla="*/ 0 h 885"/>
                <a:gd name="T4" fmla="*/ 0 w 1440"/>
                <a:gd name="T5" fmla="*/ 0 h 885"/>
                <a:gd name="T6" fmla="*/ 0 w 1440"/>
                <a:gd name="T7" fmla="*/ 0 h 885"/>
                <a:gd name="T8" fmla="*/ 0 w 1440"/>
                <a:gd name="T9" fmla="*/ 0 h 885"/>
                <a:gd name="T10" fmla="*/ 0 w 1440"/>
                <a:gd name="T11" fmla="*/ 0 h 885"/>
                <a:gd name="T12" fmla="*/ 0 w 1440"/>
                <a:gd name="T13" fmla="*/ 0 h 885"/>
                <a:gd name="T14" fmla="*/ 0 w 1440"/>
                <a:gd name="T15" fmla="*/ 0 h 885"/>
                <a:gd name="T16" fmla="*/ 0 w 1440"/>
                <a:gd name="T17" fmla="*/ 0 h 885"/>
                <a:gd name="T18" fmla="*/ 0 w 1440"/>
                <a:gd name="T19" fmla="*/ 0 h 885"/>
                <a:gd name="T20" fmla="*/ 0 w 1440"/>
                <a:gd name="T21" fmla="*/ 0 h 885"/>
                <a:gd name="T22" fmla="*/ 0 w 1440"/>
                <a:gd name="T23" fmla="*/ 0 h 885"/>
                <a:gd name="T24" fmla="*/ 0 w 1440"/>
                <a:gd name="T25" fmla="*/ 0 h 885"/>
                <a:gd name="T26" fmla="*/ 0 w 1440"/>
                <a:gd name="T27" fmla="*/ 0 h 885"/>
                <a:gd name="T28" fmla="*/ 0 w 1440"/>
                <a:gd name="T29" fmla="*/ 0 h 885"/>
                <a:gd name="T30" fmla="*/ 0 w 1440"/>
                <a:gd name="T31" fmla="*/ 0 h 885"/>
                <a:gd name="T32" fmla="*/ 0 w 1440"/>
                <a:gd name="T33" fmla="*/ 0 h 885"/>
                <a:gd name="T34" fmla="*/ 0 w 1440"/>
                <a:gd name="T35" fmla="*/ 0 h 885"/>
                <a:gd name="T36" fmla="*/ 0 w 1440"/>
                <a:gd name="T37" fmla="*/ 0 h 885"/>
                <a:gd name="T38" fmla="*/ 0 w 1440"/>
                <a:gd name="T39" fmla="*/ 0 h 885"/>
                <a:gd name="T40" fmla="*/ 0 w 1440"/>
                <a:gd name="T41" fmla="*/ 0 h 885"/>
                <a:gd name="T42" fmla="*/ 0 w 1440"/>
                <a:gd name="T43" fmla="*/ 0 h 885"/>
                <a:gd name="T44" fmla="*/ 0 w 1440"/>
                <a:gd name="T45" fmla="*/ 0 h 885"/>
                <a:gd name="T46" fmla="*/ 0 w 1440"/>
                <a:gd name="T47" fmla="*/ 0 h 885"/>
                <a:gd name="T48" fmla="*/ 0 w 1440"/>
                <a:gd name="T49" fmla="*/ 0 h 885"/>
                <a:gd name="T50" fmla="*/ 0 w 1440"/>
                <a:gd name="T51" fmla="*/ 0 h 885"/>
                <a:gd name="T52" fmla="*/ 0 w 1440"/>
                <a:gd name="T53" fmla="*/ 0 h 885"/>
                <a:gd name="T54" fmla="*/ 0 w 1440"/>
                <a:gd name="T55" fmla="*/ 0 h 885"/>
                <a:gd name="T56" fmla="*/ 0 w 1440"/>
                <a:gd name="T57" fmla="*/ 0 h 885"/>
                <a:gd name="T58" fmla="*/ 0 w 1440"/>
                <a:gd name="T59" fmla="*/ 0 h 885"/>
                <a:gd name="T60" fmla="*/ 0 w 1440"/>
                <a:gd name="T61" fmla="*/ 0 h 885"/>
                <a:gd name="T62" fmla="*/ 0 w 1440"/>
                <a:gd name="T63" fmla="*/ 0 h 885"/>
                <a:gd name="T64" fmla="*/ 0 w 1440"/>
                <a:gd name="T65" fmla="*/ 0 h 8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40"/>
                <a:gd name="T100" fmla="*/ 0 h 885"/>
                <a:gd name="T101" fmla="*/ 1440 w 1440"/>
                <a:gd name="T102" fmla="*/ 885 h 8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40" h="885">
                  <a:moveTo>
                    <a:pt x="30" y="781"/>
                  </a:moveTo>
                  <a:lnTo>
                    <a:pt x="119" y="746"/>
                  </a:lnTo>
                  <a:lnTo>
                    <a:pt x="78" y="636"/>
                  </a:lnTo>
                  <a:lnTo>
                    <a:pt x="162" y="597"/>
                  </a:lnTo>
                  <a:lnTo>
                    <a:pt x="96" y="479"/>
                  </a:lnTo>
                  <a:lnTo>
                    <a:pt x="197" y="451"/>
                  </a:lnTo>
                  <a:lnTo>
                    <a:pt x="192" y="413"/>
                  </a:lnTo>
                  <a:lnTo>
                    <a:pt x="190" y="371"/>
                  </a:lnTo>
                  <a:lnTo>
                    <a:pt x="188" y="331"/>
                  </a:lnTo>
                  <a:lnTo>
                    <a:pt x="225" y="314"/>
                  </a:lnTo>
                  <a:lnTo>
                    <a:pt x="279" y="310"/>
                  </a:lnTo>
                  <a:lnTo>
                    <a:pt x="340" y="308"/>
                  </a:lnTo>
                  <a:lnTo>
                    <a:pt x="406" y="308"/>
                  </a:lnTo>
                  <a:lnTo>
                    <a:pt x="478" y="310"/>
                  </a:lnTo>
                  <a:lnTo>
                    <a:pt x="554" y="312"/>
                  </a:lnTo>
                  <a:lnTo>
                    <a:pt x="591" y="314"/>
                  </a:lnTo>
                  <a:lnTo>
                    <a:pt x="631" y="317"/>
                  </a:lnTo>
                  <a:lnTo>
                    <a:pt x="671" y="317"/>
                  </a:lnTo>
                  <a:lnTo>
                    <a:pt x="731" y="320"/>
                  </a:lnTo>
                  <a:lnTo>
                    <a:pt x="800" y="299"/>
                  </a:lnTo>
                  <a:lnTo>
                    <a:pt x="845" y="284"/>
                  </a:lnTo>
                  <a:lnTo>
                    <a:pt x="889" y="268"/>
                  </a:lnTo>
                  <a:lnTo>
                    <a:pt x="936" y="251"/>
                  </a:lnTo>
                  <a:lnTo>
                    <a:pt x="978" y="235"/>
                  </a:lnTo>
                  <a:lnTo>
                    <a:pt x="1023" y="217"/>
                  </a:lnTo>
                  <a:lnTo>
                    <a:pt x="1068" y="197"/>
                  </a:lnTo>
                  <a:lnTo>
                    <a:pt x="1112" y="176"/>
                  </a:lnTo>
                  <a:lnTo>
                    <a:pt x="1154" y="158"/>
                  </a:lnTo>
                  <a:lnTo>
                    <a:pt x="1196" y="137"/>
                  </a:lnTo>
                  <a:lnTo>
                    <a:pt x="1241" y="113"/>
                  </a:lnTo>
                  <a:lnTo>
                    <a:pt x="1283" y="89"/>
                  </a:lnTo>
                  <a:lnTo>
                    <a:pt x="1325" y="66"/>
                  </a:lnTo>
                  <a:lnTo>
                    <a:pt x="1367" y="40"/>
                  </a:lnTo>
                  <a:lnTo>
                    <a:pt x="1431" y="0"/>
                  </a:lnTo>
                  <a:lnTo>
                    <a:pt x="1440" y="52"/>
                  </a:lnTo>
                  <a:lnTo>
                    <a:pt x="1429" y="92"/>
                  </a:lnTo>
                  <a:lnTo>
                    <a:pt x="1401" y="130"/>
                  </a:lnTo>
                  <a:lnTo>
                    <a:pt x="1347" y="184"/>
                  </a:lnTo>
                  <a:lnTo>
                    <a:pt x="1306" y="217"/>
                  </a:lnTo>
                  <a:lnTo>
                    <a:pt x="1269" y="249"/>
                  </a:lnTo>
                  <a:lnTo>
                    <a:pt x="1239" y="286"/>
                  </a:lnTo>
                  <a:lnTo>
                    <a:pt x="1211" y="331"/>
                  </a:lnTo>
                  <a:lnTo>
                    <a:pt x="1183" y="373"/>
                  </a:lnTo>
                  <a:lnTo>
                    <a:pt x="1144" y="427"/>
                  </a:lnTo>
                  <a:lnTo>
                    <a:pt x="1094" y="487"/>
                  </a:lnTo>
                  <a:lnTo>
                    <a:pt x="1032" y="550"/>
                  </a:lnTo>
                  <a:lnTo>
                    <a:pt x="960" y="615"/>
                  </a:lnTo>
                  <a:lnTo>
                    <a:pt x="898" y="662"/>
                  </a:lnTo>
                  <a:lnTo>
                    <a:pt x="835" y="704"/>
                  </a:lnTo>
                  <a:lnTo>
                    <a:pt x="793" y="730"/>
                  </a:lnTo>
                  <a:lnTo>
                    <a:pt x="755" y="751"/>
                  </a:lnTo>
                  <a:lnTo>
                    <a:pt x="716" y="772"/>
                  </a:lnTo>
                  <a:lnTo>
                    <a:pt x="645" y="805"/>
                  </a:lnTo>
                  <a:lnTo>
                    <a:pt x="579" y="829"/>
                  </a:lnTo>
                  <a:lnTo>
                    <a:pt x="521" y="848"/>
                  </a:lnTo>
                  <a:lnTo>
                    <a:pt x="469" y="861"/>
                  </a:lnTo>
                  <a:lnTo>
                    <a:pt x="422" y="870"/>
                  </a:lnTo>
                  <a:lnTo>
                    <a:pt x="394" y="876"/>
                  </a:lnTo>
                  <a:lnTo>
                    <a:pt x="333" y="883"/>
                  </a:lnTo>
                  <a:lnTo>
                    <a:pt x="272" y="885"/>
                  </a:lnTo>
                  <a:lnTo>
                    <a:pt x="204" y="883"/>
                  </a:lnTo>
                  <a:lnTo>
                    <a:pt x="138" y="880"/>
                  </a:lnTo>
                  <a:lnTo>
                    <a:pt x="80" y="876"/>
                  </a:lnTo>
                  <a:lnTo>
                    <a:pt x="33" y="868"/>
                  </a:lnTo>
                  <a:lnTo>
                    <a:pt x="0" y="852"/>
                  </a:lnTo>
                  <a:lnTo>
                    <a:pt x="17" y="812"/>
                  </a:lnTo>
                  <a:lnTo>
                    <a:pt x="30" y="78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0" name="Freeform 307"/>
            <p:cNvSpPr>
              <a:spLocks/>
            </p:cNvSpPr>
            <p:nvPr/>
          </p:nvSpPr>
          <p:spPr bwMode="auto">
            <a:xfrm>
              <a:off x="2321" y="3075"/>
              <a:ext cx="107" cy="61"/>
            </a:xfrm>
            <a:custGeom>
              <a:avLst/>
              <a:gdLst>
                <a:gd name="T0" fmla="*/ 0 w 854"/>
                <a:gd name="T1" fmla="*/ 0 h 488"/>
                <a:gd name="T2" fmla="*/ 0 w 854"/>
                <a:gd name="T3" fmla="*/ 0 h 488"/>
                <a:gd name="T4" fmla="*/ 0 w 854"/>
                <a:gd name="T5" fmla="*/ 0 h 488"/>
                <a:gd name="T6" fmla="*/ 0 w 854"/>
                <a:gd name="T7" fmla="*/ 0 h 488"/>
                <a:gd name="T8" fmla="*/ 0 w 854"/>
                <a:gd name="T9" fmla="*/ 0 h 488"/>
                <a:gd name="T10" fmla="*/ 0 w 854"/>
                <a:gd name="T11" fmla="*/ 0 h 488"/>
                <a:gd name="T12" fmla="*/ 0 w 854"/>
                <a:gd name="T13" fmla="*/ 0 h 488"/>
                <a:gd name="T14" fmla="*/ 0 w 854"/>
                <a:gd name="T15" fmla="*/ 0 h 488"/>
                <a:gd name="T16" fmla="*/ 0 w 854"/>
                <a:gd name="T17" fmla="*/ 0 h 488"/>
                <a:gd name="T18" fmla="*/ 0 w 854"/>
                <a:gd name="T19" fmla="*/ 0 h 488"/>
                <a:gd name="T20" fmla="*/ 0 w 854"/>
                <a:gd name="T21" fmla="*/ 0 h 488"/>
                <a:gd name="T22" fmla="*/ 0 w 854"/>
                <a:gd name="T23" fmla="*/ 0 h 488"/>
                <a:gd name="T24" fmla="*/ 0 w 854"/>
                <a:gd name="T25" fmla="*/ 0 h 488"/>
                <a:gd name="T26" fmla="*/ 0 w 854"/>
                <a:gd name="T27" fmla="*/ 0 h 488"/>
                <a:gd name="T28" fmla="*/ 0 w 854"/>
                <a:gd name="T29" fmla="*/ 0 h 488"/>
                <a:gd name="T30" fmla="*/ 0 w 854"/>
                <a:gd name="T31" fmla="*/ 0 h 488"/>
                <a:gd name="T32" fmla="*/ 0 w 854"/>
                <a:gd name="T33" fmla="*/ 0 h 488"/>
                <a:gd name="T34" fmla="*/ 0 w 854"/>
                <a:gd name="T35" fmla="*/ 0 h 488"/>
                <a:gd name="T36" fmla="*/ 0 w 854"/>
                <a:gd name="T37" fmla="*/ 0 h 488"/>
                <a:gd name="T38" fmla="*/ 0 w 854"/>
                <a:gd name="T39" fmla="*/ 0 h 488"/>
                <a:gd name="T40" fmla="*/ 0 w 854"/>
                <a:gd name="T41" fmla="*/ 0 h 488"/>
                <a:gd name="T42" fmla="*/ 0 w 854"/>
                <a:gd name="T43" fmla="*/ 0 h 488"/>
                <a:gd name="T44" fmla="*/ 0 w 854"/>
                <a:gd name="T45" fmla="*/ 0 h 488"/>
                <a:gd name="T46" fmla="*/ 0 w 854"/>
                <a:gd name="T47" fmla="*/ 0 h 488"/>
                <a:gd name="T48" fmla="*/ 0 w 854"/>
                <a:gd name="T49" fmla="*/ 0 h 488"/>
                <a:gd name="T50" fmla="*/ 0 w 854"/>
                <a:gd name="T51" fmla="*/ 0 h 488"/>
                <a:gd name="T52" fmla="*/ 0 w 854"/>
                <a:gd name="T53" fmla="*/ 0 h 488"/>
                <a:gd name="T54" fmla="*/ 0 w 854"/>
                <a:gd name="T55" fmla="*/ 0 h 488"/>
                <a:gd name="T56" fmla="*/ 0 w 854"/>
                <a:gd name="T57" fmla="*/ 0 h 488"/>
                <a:gd name="T58" fmla="*/ 0 w 854"/>
                <a:gd name="T59" fmla="*/ 0 h 488"/>
                <a:gd name="T60" fmla="*/ 0 w 854"/>
                <a:gd name="T61" fmla="*/ 0 h 488"/>
                <a:gd name="T62" fmla="*/ 0 w 854"/>
                <a:gd name="T63" fmla="*/ 0 h 488"/>
                <a:gd name="T64" fmla="*/ 0 w 854"/>
                <a:gd name="T65" fmla="*/ 0 h 488"/>
                <a:gd name="T66" fmla="*/ 0 w 854"/>
                <a:gd name="T67" fmla="*/ 0 h 488"/>
                <a:gd name="T68" fmla="*/ 0 w 854"/>
                <a:gd name="T69" fmla="*/ 0 h 488"/>
                <a:gd name="T70" fmla="*/ 0 w 854"/>
                <a:gd name="T71" fmla="*/ 0 h 488"/>
                <a:gd name="T72" fmla="*/ 0 w 854"/>
                <a:gd name="T73" fmla="*/ 0 h 488"/>
                <a:gd name="T74" fmla="*/ 0 w 854"/>
                <a:gd name="T75" fmla="*/ 0 h 488"/>
                <a:gd name="T76" fmla="*/ 0 w 854"/>
                <a:gd name="T77" fmla="*/ 0 h 488"/>
                <a:gd name="T78" fmla="*/ 0 w 854"/>
                <a:gd name="T79" fmla="*/ 0 h 48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54"/>
                <a:gd name="T121" fmla="*/ 0 h 488"/>
                <a:gd name="T122" fmla="*/ 854 w 854"/>
                <a:gd name="T123" fmla="*/ 488 h 48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54" h="488">
                  <a:moveTo>
                    <a:pt x="49" y="419"/>
                  </a:moveTo>
                  <a:lnTo>
                    <a:pt x="0" y="488"/>
                  </a:lnTo>
                  <a:lnTo>
                    <a:pt x="65" y="478"/>
                  </a:lnTo>
                  <a:lnTo>
                    <a:pt x="108" y="469"/>
                  </a:lnTo>
                  <a:lnTo>
                    <a:pt x="147" y="456"/>
                  </a:lnTo>
                  <a:lnTo>
                    <a:pt x="188" y="447"/>
                  </a:lnTo>
                  <a:lnTo>
                    <a:pt x="225" y="436"/>
                  </a:lnTo>
                  <a:lnTo>
                    <a:pt x="262" y="424"/>
                  </a:lnTo>
                  <a:lnTo>
                    <a:pt x="333" y="396"/>
                  </a:lnTo>
                  <a:lnTo>
                    <a:pt x="398" y="365"/>
                  </a:lnTo>
                  <a:lnTo>
                    <a:pt x="462" y="333"/>
                  </a:lnTo>
                  <a:lnTo>
                    <a:pt x="523" y="298"/>
                  </a:lnTo>
                  <a:lnTo>
                    <a:pt x="569" y="267"/>
                  </a:lnTo>
                  <a:lnTo>
                    <a:pt x="610" y="234"/>
                  </a:lnTo>
                  <a:lnTo>
                    <a:pt x="657" y="192"/>
                  </a:lnTo>
                  <a:lnTo>
                    <a:pt x="707" y="147"/>
                  </a:lnTo>
                  <a:lnTo>
                    <a:pt x="761" y="98"/>
                  </a:lnTo>
                  <a:lnTo>
                    <a:pt x="800" y="63"/>
                  </a:lnTo>
                  <a:lnTo>
                    <a:pt x="854" y="13"/>
                  </a:lnTo>
                  <a:lnTo>
                    <a:pt x="797" y="0"/>
                  </a:lnTo>
                  <a:lnTo>
                    <a:pt x="755" y="2"/>
                  </a:lnTo>
                  <a:lnTo>
                    <a:pt x="715" y="13"/>
                  </a:lnTo>
                  <a:lnTo>
                    <a:pt x="677" y="30"/>
                  </a:lnTo>
                  <a:lnTo>
                    <a:pt x="623" y="51"/>
                  </a:lnTo>
                  <a:lnTo>
                    <a:pt x="586" y="56"/>
                  </a:lnTo>
                  <a:lnTo>
                    <a:pt x="536" y="45"/>
                  </a:lnTo>
                  <a:lnTo>
                    <a:pt x="487" y="39"/>
                  </a:lnTo>
                  <a:lnTo>
                    <a:pt x="426" y="32"/>
                  </a:lnTo>
                  <a:lnTo>
                    <a:pt x="365" y="26"/>
                  </a:lnTo>
                  <a:lnTo>
                    <a:pt x="307" y="21"/>
                  </a:lnTo>
                  <a:lnTo>
                    <a:pt x="253" y="17"/>
                  </a:lnTo>
                  <a:lnTo>
                    <a:pt x="203" y="13"/>
                  </a:lnTo>
                  <a:lnTo>
                    <a:pt x="164" y="13"/>
                  </a:lnTo>
                  <a:lnTo>
                    <a:pt x="124" y="13"/>
                  </a:lnTo>
                  <a:lnTo>
                    <a:pt x="63" y="86"/>
                  </a:lnTo>
                  <a:lnTo>
                    <a:pt x="106" y="177"/>
                  </a:lnTo>
                  <a:lnTo>
                    <a:pt x="44" y="199"/>
                  </a:lnTo>
                  <a:lnTo>
                    <a:pt x="75" y="298"/>
                  </a:lnTo>
                  <a:lnTo>
                    <a:pt x="2" y="330"/>
                  </a:lnTo>
                  <a:lnTo>
                    <a:pt x="49" y="4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1" name="Freeform 308"/>
            <p:cNvSpPr>
              <a:spLocks/>
            </p:cNvSpPr>
            <p:nvPr/>
          </p:nvSpPr>
          <p:spPr bwMode="auto">
            <a:xfrm>
              <a:off x="2154" y="2989"/>
              <a:ext cx="183" cy="155"/>
            </a:xfrm>
            <a:custGeom>
              <a:avLst/>
              <a:gdLst>
                <a:gd name="T0" fmla="*/ 0 w 1459"/>
                <a:gd name="T1" fmla="*/ 0 h 1239"/>
                <a:gd name="T2" fmla="*/ 0 w 1459"/>
                <a:gd name="T3" fmla="*/ 0 h 1239"/>
                <a:gd name="T4" fmla="*/ 0 w 1459"/>
                <a:gd name="T5" fmla="*/ 0 h 1239"/>
                <a:gd name="T6" fmla="*/ 0 w 1459"/>
                <a:gd name="T7" fmla="*/ 0 h 1239"/>
                <a:gd name="T8" fmla="*/ 0 w 1459"/>
                <a:gd name="T9" fmla="*/ 0 h 1239"/>
                <a:gd name="T10" fmla="*/ 0 w 1459"/>
                <a:gd name="T11" fmla="*/ 0 h 1239"/>
                <a:gd name="T12" fmla="*/ 0 w 1459"/>
                <a:gd name="T13" fmla="*/ 0 h 1239"/>
                <a:gd name="T14" fmla="*/ 0 w 1459"/>
                <a:gd name="T15" fmla="*/ 0 h 1239"/>
                <a:gd name="T16" fmla="*/ 0 w 1459"/>
                <a:gd name="T17" fmla="*/ 0 h 1239"/>
                <a:gd name="T18" fmla="*/ 0 w 1459"/>
                <a:gd name="T19" fmla="*/ 0 h 1239"/>
                <a:gd name="T20" fmla="*/ 0 w 1459"/>
                <a:gd name="T21" fmla="*/ 0 h 1239"/>
                <a:gd name="T22" fmla="*/ 0 w 1459"/>
                <a:gd name="T23" fmla="*/ 0 h 1239"/>
                <a:gd name="T24" fmla="*/ 0 w 1459"/>
                <a:gd name="T25" fmla="*/ 0 h 1239"/>
                <a:gd name="T26" fmla="*/ 0 w 1459"/>
                <a:gd name="T27" fmla="*/ 0 h 1239"/>
                <a:gd name="T28" fmla="*/ 0 w 1459"/>
                <a:gd name="T29" fmla="*/ 0 h 1239"/>
                <a:gd name="T30" fmla="*/ 0 w 1459"/>
                <a:gd name="T31" fmla="*/ 0 h 1239"/>
                <a:gd name="T32" fmla="*/ 0 w 1459"/>
                <a:gd name="T33" fmla="*/ 0 h 1239"/>
                <a:gd name="T34" fmla="*/ 0 w 1459"/>
                <a:gd name="T35" fmla="*/ 0 h 1239"/>
                <a:gd name="T36" fmla="*/ 0 w 1459"/>
                <a:gd name="T37" fmla="*/ 0 h 1239"/>
                <a:gd name="T38" fmla="*/ 0 w 1459"/>
                <a:gd name="T39" fmla="*/ 0 h 1239"/>
                <a:gd name="T40" fmla="*/ 0 w 1459"/>
                <a:gd name="T41" fmla="*/ 0 h 1239"/>
                <a:gd name="T42" fmla="*/ 0 w 1459"/>
                <a:gd name="T43" fmla="*/ 0 h 1239"/>
                <a:gd name="T44" fmla="*/ 0 w 1459"/>
                <a:gd name="T45" fmla="*/ 0 h 1239"/>
                <a:gd name="T46" fmla="*/ 0 w 1459"/>
                <a:gd name="T47" fmla="*/ 0 h 1239"/>
                <a:gd name="T48" fmla="*/ 0 w 1459"/>
                <a:gd name="T49" fmla="*/ 0 h 1239"/>
                <a:gd name="T50" fmla="*/ 0 w 1459"/>
                <a:gd name="T51" fmla="*/ 0 h 1239"/>
                <a:gd name="T52" fmla="*/ 0 w 1459"/>
                <a:gd name="T53" fmla="*/ 0 h 1239"/>
                <a:gd name="T54" fmla="*/ 0 w 1459"/>
                <a:gd name="T55" fmla="*/ 0 h 1239"/>
                <a:gd name="T56" fmla="*/ 0 w 1459"/>
                <a:gd name="T57" fmla="*/ 0 h 1239"/>
                <a:gd name="T58" fmla="*/ 0 w 1459"/>
                <a:gd name="T59" fmla="*/ 0 h 1239"/>
                <a:gd name="T60" fmla="*/ 0 w 1459"/>
                <a:gd name="T61" fmla="*/ 0 h 1239"/>
                <a:gd name="T62" fmla="*/ 0 w 1459"/>
                <a:gd name="T63" fmla="*/ 0 h 1239"/>
                <a:gd name="T64" fmla="*/ 0 w 1459"/>
                <a:gd name="T65" fmla="*/ 0 h 1239"/>
                <a:gd name="T66" fmla="*/ 0 w 1459"/>
                <a:gd name="T67" fmla="*/ 0 h 1239"/>
                <a:gd name="T68" fmla="*/ 0 w 1459"/>
                <a:gd name="T69" fmla="*/ 0 h 1239"/>
                <a:gd name="T70" fmla="*/ 0 w 1459"/>
                <a:gd name="T71" fmla="*/ 0 h 1239"/>
                <a:gd name="T72" fmla="*/ 0 w 1459"/>
                <a:gd name="T73" fmla="*/ 0 h 1239"/>
                <a:gd name="T74" fmla="*/ 0 w 1459"/>
                <a:gd name="T75" fmla="*/ 0 h 1239"/>
                <a:gd name="T76" fmla="*/ 0 w 1459"/>
                <a:gd name="T77" fmla="*/ 0 h 1239"/>
                <a:gd name="T78" fmla="*/ 0 w 1459"/>
                <a:gd name="T79" fmla="*/ 0 h 1239"/>
                <a:gd name="T80" fmla="*/ 0 w 1459"/>
                <a:gd name="T81" fmla="*/ 0 h 1239"/>
                <a:gd name="T82" fmla="*/ 0 w 1459"/>
                <a:gd name="T83" fmla="*/ 0 h 1239"/>
                <a:gd name="T84" fmla="*/ 0 w 1459"/>
                <a:gd name="T85" fmla="*/ 0 h 1239"/>
                <a:gd name="T86" fmla="*/ 0 w 1459"/>
                <a:gd name="T87" fmla="*/ 0 h 1239"/>
                <a:gd name="T88" fmla="*/ 0 w 1459"/>
                <a:gd name="T89" fmla="*/ 0 h 1239"/>
                <a:gd name="T90" fmla="*/ 0 w 1459"/>
                <a:gd name="T91" fmla="*/ 0 h 1239"/>
                <a:gd name="T92" fmla="*/ 0 w 1459"/>
                <a:gd name="T93" fmla="*/ 0 h 1239"/>
                <a:gd name="T94" fmla="*/ 0 w 1459"/>
                <a:gd name="T95" fmla="*/ 0 h 1239"/>
                <a:gd name="T96" fmla="*/ 0 w 1459"/>
                <a:gd name="T97" fmla="*/ 0 h 1239"/>
                <a:gd name="T98" fmla="*/ 0 w 1459"/>
                <a:gd name="T99" fmla="*/ 0 h 1239"/>
                <a:gd name="T100" fmla="*/ 0 w 1459"/>
                <a:gd name="T101" fmla="*/ 0 h 1239"/>
                <a:gd name="T102" fmla="*/ 0 w 1459"/>
                <a:gd name="T103" fmla="*/ 0 h 1239"/>
                <a:gd name="T104" fmla="*/ 0 w 1459"/>
                <a:gd name="T105" fmla="*/ 0 h 1239"/>
                <a:gd name="T106" fmla="*/ 0 w 1459"/>
                <a:gd name="T107" fmla="*/ 0 h 1239"/>
                <a:gd name="T108" fmla="*/ 0 w 1459"/>
                <a:gd name="T109" fmla="*/ 0 h 1239"/>
                <a:gd name="T110" fmla="*/ 0 w 1459"/>
                <a:gd name="T111" fmla="*/ 0 h 1239"/>
                <a:gd name="T112" fmla="*/ 0 w 1459"/>
                <a:gd name="T113" fmla="*/ 0 h 1239"/>
                <a:gd name="T114" fmla="*/ 0 w 1459"/>
                <a:gd name="T115" fmla="*/ 0 h 1239"/>
                <a:gd name="T116" fmla="*/ 0 w 1459"/>
                <a:gd name="T117" fmla="*/ 0 h 1239"/>
                <a:gd name="T118" fmla="*/ 0 w 1459"/>
                <a:gd name="T119" fmla="*/ 0 h 1239"/>
                <a:gd name="T120" fmla="*/ 0 w 1459"/>
                <a:gd name="T121" fmla="*/ 0 h 12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59"/>
                <a:gd name="T184" fmla="*/ 0 h 1239"/>
                <a:gd name="T185" fmla="*/ 1459 w 1459"/>
                <a:gd name="T186" fmla="*/ 1239 h 123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59" h="1239">
                  <a:moveTo>
                    <a:pt x="1336" y="1176"/>
                  </a:moveTo>
                  <a:lnTo>
                    <a:pt x="1295" y="1188"/>
                  </a:lnTo>
                  <a:lnTo>
                    <a:pt x="1258" y="1194"/>
                  </a:lnTo>
                  <a:lnTo>
                    <a:pt x="1215" y="1204"/>
                  </a:lnTo>
                  <a:lnTo>
                    <a:pt x="1171" y="1211"/>
                  </a:lnTo>
                  <a:lnTo>
                    <a:pt x="1122" y="1218"/>
                  </a:lnTo>
                  <a:lnTo>
                    <a:pt x="1072" y="1225"/>
                  </a:lnTo>
                  <a:lnTo>
                    <a:pt x="1023" y="1235"/>
                  </a:lnTo>
                  <a:lnTo>
                    <a:pt x="986" y="1239"/>
                  </a:lnTo>
                  <a:lnTo>
                    <a:pt x="946" y="1239"/>
                  </a:lnTo>
                  <a:lnTo>
                    <a:pt x="869" y="1230"/>
                  </a:lnTo>
                  <a:lnTo>
                    <a:pt x="793" y="1211"/>
                  </a:lnTo>
                  <a:lnTo>
                    <a:pt x="718" y="1188"/>
                  </a:lnTo>
                  <a:lnTo>
                    <a:pt x="646" y="1157"/>
                  </a:lnTo>
                  <a:lnTo>
                    <a:pt x="575" y="1122"/>
                  </a:lnTo>
                  <a:lnTo>
                    <a:pt x="507" y="1079"/>
                  </a:lnTo>
                  <a:lnTo>
                    <a:pt x="439" y="1036"/>
                  </a:lnTo>
                  <a:lnTo>
                    <a:pt x="376" y="984"/>
                  </a:lnTo>
                  <a:lnTo>
                    <a:pt x="315" y="930"/>
                  </a:lnTo>
                  <a:lnTo>
                    <a:pt x="257" y="871"/>
                  </a:lnTo>
                  <a:lnTo>
                    <a:pt x="203" y="809"/>
                  </a:lnTo>
                  <a:lnTo>
                    <a:pt x="151" y="746"/>
                  </a:lnTo>
                  <a:lnTo>
                    <a:pt x="101" y="681"/>
                  </a:lnTo>
                  <a:lnTo>
                    <a:pt x="56" y="613"/>
                  </a:lnTo>
                  <a:lnTo>
                    <a:pt x="0" y="510"/>
                  </a:lnTo>
                  <a:lnTo>
                    <a:pt x="6" y="467"/>
                  </a:lnTo>
                  <a:lnTo>
                    <a:pt x="26" y="420"/>
                  </a:lnTo>
                  <a:lnTo>
                    <a:pt x="52" y="376"/>
                  </a:lnTo>
                  <a:lnTo>
                    <a:pt x="78" y="331"/>
                  </a:lnTo>
                  <a:lnTo>
                    <a:pt x="92" y="284"/>
                  </a:lnTo>
                  <a:lnTo>
                    <a:pt x="97" y="256"/>
                  </a:lnTo>
                  <a:lnTo>
                    <a:pt x="125" y="219"/>
                  </a:lnTo>
                  <a:lnTo>
                    <a:pt x="160" y="169"/>
                  </a:lnTo>
                  <a:lnTo>
                    <a:pt x="200" y="123"/>
                  </a:lnTo>
                  <a:lnTo>
                    <a:pt x="244" y="76"/>
                  </a:lnTo>
                  <a:lnTo>
                    <a:pt x="291" y="26"/>
                  </a:lnTo>
                  <a:lnTo>
                    <a:pt x="320" y="0"/>
                  </a:lnTo>
                  <a:lnTo>
                    <a:pt x="413" y="95"/>
                  </a:lnTo>
                  <a:lnTo>
                    <a:pt x="479" y="153"/>
                  </a:lnTo>
                  <a:lnTo>
                    <a:pt x="545" y="207"/>
                  </a:lnTo>
                  <a:lnTo>
                    <a:pt x="610" y="258"/>
                  </a:lnTo>
                  <a:lnTo>
                    <a:pt x="676" y="305"/>
                  </a:lnTo>
                  <a:lnTo>
                    <a:pt x="744" y="350"/>
                  </a:lnTo>
                  <a:lnTo>
                    <a:pt x="812" y="392"/>
                  </a:lnTo>
                  <a:lnTo>
                    <a:pt x="882" y="435"/>
                  </a:lnTo>
                  <a:lnTo>
                    <a:pt x="953" y="472"/>
                  </a:lnTo>
                  <a:lnTo>
                    <a:pt x="1026" y="510"/>
                  </a:lnTo>
                  <a:lnTo>
                    <a:pt x="1100" y="545"/>
                  </a:lnTo>
                  <a:lnTo>
                    <a:pt x="1176" y="580"/>
                  </a:lnTo>
                  <a:lnTo>
                    <a:pt x="1256" y="615"/>
                  </a:lnTo>
                  <a:lnTo>
                    <a:pt x="1336" y="651"/>
                  </a:lnTo>
                  <a:lnTo>
                    <a:pt x="1459" y="699"/>
                  </a:lnTo>
                  <a:lnTo>
                    <a:pt x="1401" y="772"/>
                  </a:lnTo>
                  <a:lnTo>
                    <a:pt x="1444" y="866"/>
                  </a:lnTo>
                  <a:lnTo>
                    <a:pt x="1377" y="883"/>
                  </a:lnTo>
                  <a:lnTo>
                    <a:pt x="1410" y="984"/>
                  </a:lnTo>
                  <a:lnTo>
                    <a:pt x="1368" y="1002"/>
                  </a:lnTo>
                  <a:lnTo>
                    <a:pt x="1338" y="1016"/>
                  </a:lnTo>
                  <a:lnTo>
                    <a:pt x="1361" y="1058"/>
                  </a:lnTo>
                  <a:lnTo>
                    <a:pt x="1377" y="1099"/>
                  </a:lnTo>
                  <a:lnTo>
                    <a:pt x="1336" y="117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2" name="Freeform 309"/>
            <p:cNvSpPr>
              <a:spLocks/>
            </p:cNvSpPr>
            <p:nvPr/>
          </p:nvSpPr>
          <p:spPr bwMode="auto">
            <a:xfrm>
              <a:off x="1760" y="1388"/>
              <a:ext cx="52" cy="409"/>
            </a:xfrm>
            <a:custGeom>
              <a:avLst/>
              <a:gdLst>
                <a:gd name="T0" fmla="*/ 0 w 420"/>
                <a:gd name="T1" fmla="*/ 0 h 3274"/>
                <a:gd name="T2" fmla="*/ 0 w 420"/>
                <a:gd name="T3" fmla="*/ 0 h 3274"/>
                <a:gd name="T4" fmla="*/ 0 w 420"/>
                <a:gd name="T5" fmla="*/ 0 h 3274"/>
                <a:gd name="T6" fmla="*/ 0 w 420"/>
                <a:gd name="T7" fmla="*/ 0 h 3274"/>
                <a:gd name="T8" fmla="*/ 0 w 420"/>
                <a:gd name="T9" fmla="*/ 0 h 3274"/>
                <a:gd name="T10" fmla="*/ 0 w 420"/>
                <a:gd name="T11" fmla="*/ 0 h 3274"/>
                <a:gd name="T12" fmla="*/ 0 w 420"/>
                <a:gd name="T13" fmla="*/ 0 h 3274"/>
                <a:gd name="T14" fmla="*/ 0 w 420"/>
                <a:gd name="T15" fmla="*/ 0 h 3274"/>
                <a:gd name="T16" fmla="*/ 0 w 420"/>
                <a:gd name="T17" fmla="*/ 0 h 3274"/>
                <a:gd name="T18" fmla="*/ 0 w 420"/>
                <a:gd name="T19" fmla="*/ 0 h 3274"/>
                <a:gd name="T20" fmla="*/ 0 w 420"/>
                <a:gd name="T21" fmla="*/ 0 h 3274"/>
                <a:gd name="T22" fmla="*/ 0 w 420"/>
                <a:gd name="T23" fmla="*/ 0 h 3274"/>
                <a:gd name="T24" fmla="*/ 0 w 420"/>
                <a:gd name="T25" fmla="*/ 0 h 3274"/>
                <a:gd name="T26" fmla="*/ 0 w 420"/>
                <a:gd name="T27" fmla="*/ 0 h 3274"/>
                <a:gd name="T28" fmla="*/ 0 w 420"/>
                <a:gd name="T29" fmla="*/ 0 h 3274"/>
                <a:gd name="T30" fmla="*/ 0 w 420"/>
                <a:gd name="T31" fmla="*/ 0 h 3274"/>
                <a:gd name="T32" fmla="*/ 0 w 420"/>
                <a:gd name="T33" fmla="*/ 0 h 3274"/>
                <a:gd name="T34" fmla="*/ 0 w 420"/>
                <a:gd name="T35" fmla="*/ 0 h 3274"/>
                <a:gd name="T36" fmla="*/ 0 w 420"/>
                <a:gd name="T37" fmla="*/ 0 h 3274"/>
                <a:gd name="T38" fmla="*/ 0 w 420"/>
                <a:gd name="T39" fmla="*/ 0 h 3274"/>
                <a:gd name="T40" fmla="*/ 0 w 420"/>
                <a:gd name="T41" fmla="*/ 0 h 3274"/>
                <a:gd name="T42" fmla="*/ 0 w 420"/>
                <a:gd name="T43" fmla="*/ 0 h 3274"/>
                <a:gd name="T44" fmla="*/ 0 w 420"/>
                <a:gd name="T45" fmla="*/ 0 h 3274"/>
                <a:gd name="T46" fmla="*/ 0 w 420"/>
                <a:gd name="T47" fmla="*/ 0 h 3274"/>
                <a:gd name="T48" fmla="*/ 0 w 420"/>
                <a:gd name="T49" fmla="*/ 0 h 3274"/>
                <a:gd name="T50" fmla="*/ 0 w 420"/>
                <a:gd name="T51" fmla="*/ 0 h 3274"/>
                <a:gd name="T52" fmla="*/ 0 w 420"/>
                <a:gd name="T53" fmla="*/ 0 h 3274"/>
                <a:gd name="T54" fmla="*/ 0 w 420"/>
                <a:gd name="T55" fmla="*/ 0 h 3274"/>
                <a:gd name="T56" fmla="*/ 0 w 420"/>
                <a:gd name="T57" fmla="*/ 0 h 3274"/>
                <a:gd name="T58" fmla="*/ 0 w 420"/>
                <a:gd name="T59" fmla="*/ 0 h 3274"/>
                <a:gd name="T60" fmla="*/ 0 w 420"/>
                <a:gd name="T61" fmla="*/ 0 h 3274"/>
                <a:gd name="T62" fmla="*/ 0 w 420"/>
                <a:gd name="T63" fmla="*/ 0 h 32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0"/>
                <a:gd name="T97" fmla="*/ 0 h 3274"/>
                <a:gd name="T98" fmla="*/ 420 w 420"/>
                <a:gd name="T99" fmla="*/ 3274 h 32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0" h="3274">
                  <a:moveTo>
                    <a:pt x="134" y="0"/>
                  </a:moveTo>
                  <a:lnTo>
                    <a:pt x="102" y="72"/>
                  </a:lnTo>
                  <a:lnTo>
                    <a:pt x="52" y="212"/>
                  </a:lnTo>
                  <a:lnTo>
                    <a:pt x="20" y="353"/>
                  </a:lnTo>
                  <a:lnTo>
                    <a:pt x="3" y="494"/>
                  </a:lnTo>
                  <a:lnTo>
                    <a:pt x="0" y="635"/>
                  </a:lnTo>
                  <a:lnTo>
                    <a:pt x="8" y="776"/>
                  </a:lnTo>
                  <a:lnTo>
                    <a:pt x="26" y="919"/>
                  </a:lnTo>
                  <a:lnTo>
                    <a:pt x="52" y="1060"/>
                  </a:lnTo>
                  <a:lnTo>
                    <a:pt x="83" y="1202"/>
                  </a:lnTo>
                  <a:lnTo>
                    <a:pt x="117" y="1348"/>
                  </a:lnTo>
                  <a:lnTo>
                    <a:pt x="153" y="1496"/>
                  </a:lnTo>
                  <a:lnTo>
                    <a:pt x="188" y="1646"/>
                  </a:lnTo>
                  <a:lnTo>
                    <a:pt x="221" y="1797"/>
                  </a:lnTo>
                  <a:lnTo>
                    <a:pt x="251" y="1951"/>
                  </a:lnTo>
                  <a:lnTo>
                    <a:pt x="273" y="2108"/>
                  </a:lnTo>
                  <a:lnTo>
                    <a:pt x="292" y="2350"/>
                  </a:lnTo>
                  <a:lnTo>
                    <a:pt x="290" y="2453"/>
                  </a:lnTo>
                  <a:lnTo>
                    <a:pt x="287" y="2517"/>
                  </a:lnTo>
                  <a:lnTo>
                    <a:pt x="287" y="2580"/>
                  </a:lnTo>
                  <a:lnTo>
                    <a:pt x="290" y="2643"/>
                  </a:lnTo>
                  <a:lnTo>
                    <a:pt x="290" y="2703"/>
                  </a:lnTo>
                  <a:lnTo>
                    <a:pt x="294" y="2762"/>
                  </a:lnTo>
                  <a:lnTo>
                    <a:pt x="299" y="2822"/>
                  </a:lnTo>
                  <a:lnTo>
                    <a:pt x="303" y="2878"/>
                  </a:lnTo>
                  <a:lnTo>
                    <a:pt x="310" y="2934"/>
                  </a:lnTo>
                  <a:lnTo>
                    <a:pt x="322" y="2988"/>
                  </a:lnTo>
                  <a:lnTo>
                    <a:pt x="333" y="3042"/>
                  </a:lnTo>
                  <a:lnTo>
                    <a:pt x="348" y="3096"/>
                  </a:lnTo>
                  <a:lnTo>
                    <a:pt x="364" y="3147"/>
                  </a:lnTo>
                  <a:lnTo>
                    <a:pt x="383" y="3199"/>
                  </a:lnTo>
                  <a:lnTo>
                    <a:pt x="420" y="327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3" name="Freeform 310"/>
            <p:cNvSpPr>
              <a:spLocks/>
            </p:cNvSpPr>
            <p:nvPr/>
          </p:nvSpPr>
          <p:spPr bwMode="auto">
            <a:xfrm>
              <a:off x="1780" y="1328"/>
              <a:ext cx="255" cy="75"/>
            </a:xfrm>
            <a:custGeom>
              <a:avLst/>
              <a:gdLst>
                <a:gd name="T0" fmla="*/ 0 w 2034"/>
                <a:gd name="T1" fmla="*/ 0 h 601"/>
                <a:gd name="T2" fmla="*/ 0 w 2034"/>
                <a:gd name="T3" fmla="*/ 0 h 601"/>
                <a:gd name="T4" fmla="*/ 0 w 2034"/>
                <a:gd name="T5" fmla="*/ 0 h 601"/>
                <a:gd name="T6" fmla="*/ 0 w 2034"/>
                <a:gd name="T7" fmla="*/ 0 h 601"/>
                <a:gd name="T8" fmla="*/ 0 w 2034"/>
                <a:gd name="T9" fmla="*/ 0 h 601"/>
                <a:gd name="T10" fmla="*/ 0 w 2034"/>
                <a:gd name="T11" fmla="*/ 0 h 601"/>
                <a:gd name="T12" fmla="*/ 0 w 2034"/>
                <a:gd name="T13" fmla="*/ 0 h 601"/>
                <a:gd name="T14" fmla="*/ 0 w 2034"/>
                <a:gd name="T15" fmla="*/ 0 h 601"/>
                <a:gd name="T16" fmla="*/ 0 w 2034"/>
                <a:gd name="T17" fmla="*/ 0 h 601"/>
                <a:gd name="T18" fmla="*/ 0 w 2034"/>
                <a:gd name="T19" fmla="*/ 0 h 601"/>
                <a:gd name="T20" fmla="*/ 0 w 2034"/>
                <a:gd name="T21" fmla="*/ 0 h 601"/>
                <a:gd name="T22" fmla="*/ 0 w 2034"/>
                <a:gd name="T23" fmla="*/ 0 h 601"/>
                <a:gd name="T24" fmla="*/ 0 w 2034"/>
                <a:gd name="T25" fmla="*/ 0 h 601"/>
                <a:gd name="T26" fmla="*/ 0 w 2034"/>
                <a:gd name="T27" fmla="*/ 0 h 601"/>
                <a:gd name="T28" fmla="*/ 0 w 2034"/>
                <a:gd name="T29" fmla="*/ 0 h 601"/>
                <a:gd name="T30" fmla="*/ 0 w 2034"/>
                <a:gd name="T31" fmla="*/ 0 h 601"/>
                <a:gd name="T32" fmla="*/ 0 w 2034"/>
                <a:gd name="T33" fmla="*/ 0 h 601"/>
                <a:gd name="T34" fmla="*/ 0 w 2034"/>
                <a:gd name="T35" fmla="*/ 0 h 601"/>
                <a:gd name="T36" fmla="*/ 0 w 2034"/>
                <a:gd name="T37" fmla="*/ 0 h 601"/>
                <a:gd name="T38" fmla="*/ 0 w 2034"/>
                <a:gd name="T39" fmla="*/ 0 h 601"/>
                <a:gd name="T40" fmla="*/ 0 w 2034"/>
                <a:gd name="T41" fmla="*/ 0 h 601"/>
                <a:gd name="T42" fmla="*/ 0 w 2034"/>
                <a:gd name="T43" fmla="*/ 0 h 601"/>
                <a:gd name="T44" fmla="*/ 0 w 2034"/>
                <a:gd name="T45" fmla="*/ 0 h 601"/>
                <a:gd name="T46" fmla="*/ 0 w 2034"/>
                <a:gd name="T47" fmla="*/ 0 h 601"/>
                <a:gd name="T48" fmla="*/ 0 w 2034"/>
                <a:gd name="T49" fmla="*/ 0 h 601"/>
                <a:gd name="T50" fmla="*/ 0 w 2034"/>
                <a:gd name="T51" fmla="*/ 0 h 601"/>
                <a:gd name="T52" fmla="*/ 0 w 2034"/>
                <a:gd name="T53" fmla="*/ 0 h 601"/>
                <a:gd name="T54" fmla="*/ 0 w 2034"/>
                <a:gd name="T55" fmla="*/ 0 h 601"/>
                <a:gd name="T56" fmla="*/ 0 w 2034"/>
                <a:gd name="T57" fmla="*/ 0 h 601"/>
                <a:gd name="T58" fmla="*/ 0 w 2034"/>
                <a:gd name="T59" fmla="*/ 0 h 601"/>
                <a:gd name="T60" fmla="*/ 0 w 2034"/>
                <a:gd name="T61" fmla="*/ 0 h 601"/>
                <a:gd name="T62" fmla="*/ 0 w 2034"/>
                <a:gd name="T63" fmla="*/ 0 h 601"/>
                <a:gd name="T64" fmla="*/ 0 w 2034"/>
                <a:gd name="T65" fmla="*/ 0 h 601"/>
                <a:gd name="T66" fmla="*/ 0 w 2034"/>
                <a:gd name="T67" fmla="*/ 0 h 601"/>
                <a:gd name="T68" fmla="*/ 0 w 2034"/>
                <a:gd name="T69" fmla="*/ 0 h 601"/>
                <a:gd name="T70" fmla="*/ 0 w 2034"/>
                <a:gd name="T71" fmla="*/ 0 h 601"/>
                <a:gd name="T72" fmla="*/ 0 w 2034"/>
                <a:gd name="T73" fmla="*/ 0 h 601"/>
                <a:gd name="T74" fmla="*/ 0 w 2034"/>
                <a:gd name="T75" fmla="*/ 0 h 601"/>
                <a:gd name="T76" fmla="*/ 0 w 2034"/>
                <a:gd name="T77" fmla="*/ 0 h 601"/>
                <a:gd name="T78" fmla="*/ 0 w 2034"/>
                <a:gd name="T79" fmla="*/ 0 h 601"/>
                <a:gd name="T80" fmla="*/ 0 w 2034"/>
                <a:gd name="T81" fmla="*/ 0 h 601"/>
                <a:gd name="T82" fmla="*/ 0 w 2034"/>
                <a:gd name="T83" fmla="*/ 0 h 601"/>
                <a:gd name="T84" fmla="*/ 0 w 2034"/>
                <a:gd name="T85" fmla="*/ 0 h 601"/>
                <a:gd name="T86" fmla="*/ 0 w 2034"/>
                <a:gd name="T87" fmla="*/ 0 h 6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34"/>
                <a:gd name="T133" fmla="*/ 0 h 601"/>
                <a:gd name="T134" fmla="*/ 2034 w 2034"/>
                <a:gd name="T135" fmla="*/ 601 h 6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34" h="601">
                  <a:moveTo>
                    <a:pt x="0" y="478"/>
                  </a:moveTo>
                  <a:lnTo>
                    <a:pt x="45" y="463"/>
                  </a:lnTo>
                  <a:lnTo>
                    <a:pt x="92" y="452"/>
                  </a:lnTo>
                  <a:lnTo>
                    <a:pt x="136" y="444"/>
                  </a:lnTo>
                  <a:lnTo>
                    <a:pt x="188" y="444"/>
                  </a:lnTo>
                  <a:lnTo>
                    <a:pt x="220" y="446"/>
                  </a:lnTo>
                  <a:lnTo>
                    <a:pt x="197" y="489"/>
                  </a:lnTo>
                  <a:lnTo>
                    <a:pt x="199" y="528"/>
                  </a:lnTo>
                  <a:lnTo>
                    <a:pt x="211" y="573"/>
                  </a:lnTo>
                  <a:lnTo>
                    <a:pt x="220" y="601"/>
                  </a:lnTo>
                  <a:lnTo>
                    <a:pt x="197" y="554"/>
                  </a:lnTo>
                  <a:lnTo>
                    <a:pt x="201" y="515"/>
                  </a:lnTo>
                  <a:lnTo>
                    <a:pt x="218" y="472"/>
                  </a:lnTo>
                  <a:lnTo>
                    <a:pt x="220" y="446"/>
                  </a:lnTo>
                  <a:lnTo>
                    <a:pt x="305" y="395"/>
                  </a:lnTo>
                  <a:lnTo>
                    <a:pt x="361" y="362"/>
                  </a:lnTo>
                  <a:lnTo>
                    <a:pt x="415" y="331"/>
                  </a:lnTo>
                  <a:lnTo>
                    <a:pt x="467" y="301"/>
                  </a:lnTo>
                  <a:lnTo>
                    <a:pt x="516" y="271"/>
                  </a:lnTo>
                  <a:lnTo>
                    <a:pt x="566" y="242"/>
                  </a:lnTo>
                  <a:lnTo>
                    <a:pt x="612" y="217"/>
                  </a:lnTo>
                  <a:lnTo>
                    <a:pt x="659" y="188"/>
                  </a:lnTo>
                  <a:lnTo>
                    <a:pt x="704" y="163"/>
                  </a:lnTo>
                  <a:lnTo>
                    <a:pt x="748" y="137"/>
                  </a:lnTo>
                  <a:lnTo>
                    <a:pt x="791" y="111"/>
                  </a:lnTo>
                  <a:lnTo>
                    <a:pt x="834" y="87"/>
                  </a:lnTo>
                  <a:lnTo>
                    <a:pt x="877" y="61"/>
                  </a:lnTo>
                  <a:lnTo>
                    <a:pt x="919" y="39"/>
                  </a:lnTo>
                  <a:lnTo>
                    <a:pt x="983" y="0"/>
                  </a:lnTo>
                  <a:lnTo>
                    <a:pt x="1081" y="13"/>
                  </a:lnTo>
                  <a:lnTo>
                    <a:pt x="1147" y="22"/>
                  </a:lnTo>
                  <a:lnTo>
                    <a:pt x="1215" y="36"/>
                  </a:lnTo>
                  <a:lnTo>
                    <a:pt x="1283" y="52"/>
                  </a:lnTo>
                  <a:lnTo>
                    <a:pt x="1351" y="74"/>
                  </a:lnTo>
                  <a:lnTo>
                    <a:pt x="1419" y="97"/>
                  </a:lnTo>
                  <a:lnTo>
                    <a:pt x="1487" y="128"/>
                  </a:lnTo>
                  <a:lnTo>
                    <a:pt x="1552" y="160"/>
                  </a:lnTo>
                  <a:lnTo>
                    <a:pt x="1621" y="200"/>
                  </a:lnTo>
                  <a:lnTo>
                    <a:pt x="1686" y="245"/>
                  </a:lnTo>
                  <a:lnTo>
                    <a:pt x="1753" y="294"/>
                  </a:lnTo>
                  <a:lnTo>
                    <a:pt x="1818" y="350"/>
                  </a:lnTo>
                  <a:lnTo>
                    <a:pt x="1881" y="413"/>
                  </a:lnTo>
                  <a:lnTo>
                    <a:pt x="1942" y="484"/>
                  </a:lnTo>
                  <a:lnTo>
                    <a:pt x="2034" y="601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4" name="Freeform 311"/>
            <p:cNvSpPr>
              <a:spLocks/>
            </p:cNvSpPr>
            <p:nvPr/>
          </p:nvSpPr>
          <p:spPr bwMode="auto">
            <a:xfrm>
              <a:off x="1777" y="1328"/>
              <a:ext cx="127" cy="59"/>
            </a:xfrm>
            <a:custGeom>
              <a:avLst/>
              <a:gdLst>
                <a:gd name="T0" fmla="*/ 0 w 1016"/>
                <a:gd name="T1" fmla="*/ 0 h 476"/>
                <a:gd name="T2" fmla="*/ 0 w 1016"/>
                <a:gd name="T3" fmla="*/ 0 h 476"/>
                <a:gd name="T4" fmla="*/ 0 w 1016"/>
                <a:gd name="T5" fmla="*/ 0 h 476"/>
                <a:gd name="T6" fmla="*/ 0 w 1016"/>
                <a:gd name="T7" fmla="*/ 0 h 476"/>
                <a:gd name="T8" fmla="*/ 0 w 1016"/>
                <a:gd name="T9" fmla="*/ 0 h 476"/>
                <a:gd name="T10" fmla="*/ 0 w 1016"/>
                <a:gd name="T11" fmla="*/ 0 h 476"/>
                <a:gd name="T12" fmla="*/ 0 w 1016"/>
                <a:gd name="T13" fmla="*/ 0 h 476"/>
                <a:gd name="T14" fmla="*/ 0 w 1016"/>
                <a:gd name="T15" fmla="*/ 0 h 476"/>
                <a:gd name="T16" fmla="*/ 0 w 1016"/>
                <a:gd name="T17" fmla="*/ 0 h 476"/>
                <a:gd name="T18" fmla="*/ 0 w 1016"/>
                <a:gd name="T19" fmla="*/ 0 h 476"/>
                <a:gd name="T20" fmla="*/ 0 w 1016"/>
                <a:gd name="T21" fmla="*/ 0 h 476"/>
                <a:gd name="T22" fmla="*/ 0 w 1016"/>
                <a:gd name="T23" fmla="*/ 0 h 476"/>
                <a:gd name="T24" fmla="*/ 0 w 1016"/>
                <a:gd name="T25" fmla="*/ 0 h 476"/>
                <a:gd name="T26" fmla="*/ 0 w 1016"/>
                <a:gd name="T27" fmla="*/ 0 h 476"/>
                <a:gd name="T28" fmla="*/ 0 w 1016"/>
                <a:gd name="T29" fmla="*/ 0 h 476"/>
                <a:gd name="T30" fmla="*/ 0 w 1016"/>
                <a:gd name="T31" fmla="*/ 0 h 476"/>
                <a:gd name="T32" fmla="*/ 0 w 1016"/>
                <a:gd name="T33" fmla="*/ 0 h 476"/>
                <a:gd name="T34" fmla="*/ 0 w 1016"/>
                <a:gd name="T35" fmla="*/ 0 h 476"/>
                <a:gd name="T36" fmla="*/ 0 w 1016"/>
                <a:gd name="T37" fmla="*/ 0 h 476"/>
                <a:gd name="T38" fmla="*/ 0 w 1016"/>
                <a:gd name="T39" fmla="*/ 0 h 476"/>
                <a:gd name="T40" fmla="*/ 0 w 1016"/>
                <a:gd name="T41" fmla="*/ 0 h 476"/>
                <a:gd name="T42" fmla="*/ 0 w 1016"/>
                <a:gd name="T43" fmla="*/ 0 h 476"/>
                <a:gd name="T44" fmla="*/ 0 w 1016"/>
                <a:gd name="T45" fmla="*/ 0 h 476"/>
                <a:gd name="T46" fmla="*/ 0 w 1016"/>
                <a:gd name="T47" fmla="*/ 0 h 476"/>
                <a:gd name="T48" fmla="*/ 0 w 1016"/>
                <a:gd name="T49" fmla="*/ 0 h 476"/>
                <a:gd name="T50" fmla="*/ 0 w 1016"/>
                <a:gd name="T51" fmla="*/ 0 h 476"/>
                <a:gd name="T52" fmla="*/ 0 w 1016"/>
                <a:gd name="T53" fmla="*/ 0 h 476"/>
                <a:gd name="T54" fmla="*/ 0 w 1016"/>
                <a:gd name="T55" fmla="*/ 0 h 476"/>
                <a:gd name="T56" fmla="*/ 0 w 1016"/>
                <a:gd name="T57" fmla="*/ 0 h 476"/>
                <a:gd name="T58" fmla="*/ 0 w 1016"/>
                <a:gd name="T59" fmla="*/ 0 h 476"/>
                <a:gd name="T60" fmla="*/ 0 w 1016"/>
                <a:gd name="T61" fmla="*/ 0 h 476"/>
                <a:gd name="T62" fmla="*/ 0 w 1016"/>
                <a:gd name="T63" fmla="*/ 0 h 4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16"/>
                <a:gd name="T97" fmla="*/ 0 h 476"/>
                <a:gd name="T98" fmla="*/ 1016 w 1016"/>
                <a:gd name="T99" fmla="*/ 476 h 4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16" h="476">
                  <a:moveTo>
                    <a:pt x="1016" y="0"/>
                  </a:moveTo>
                  <a:lnTo>
                    <a:pt x="978" y="17"/>
                  </a:lnTo>
                  <a:lnTo>
                    <a:pt x="945" y="33"/>
                  </a:lnTo>
                  <a:lnTo>
                    <a:pt x="910" y="50"/>
                  </a:lnTo>
                  <a:lnTo>
                    <a:pt x="878" y="69"/>
                  </a:lnTo>
                  <a:lnTo>
                    <a:pt x="845" y="85"/>
                  </a:lnTo>
                  <a:lnTo>
                    <a:pt x="811" y="104"/>
                  </a:lnTo>
                  <a:lnTo>
                    <a:pt x="779" y="123"/>
                  </a:lnTo>
                  <a:lnTo>
                    <a:pt x="746" y="141"/>
                  </a:lnTo>
                  <a:lnTo>
                    <a:pt x="716" y="160"/>
                  </a:lnTo>
                  <a:lnTo>
                    <a:pt x="685" y="179"/>
                  </a:lnTo>
                  <a:lnTo>
                    <a:pt x="655" y="197"/>
                  </a:lnTo>
                  <a:lnTo>
                    <a:pt x="622" y="216"/>
                  </a:lnTo>
                  <a:lnTo>
                    <a:pt x="591" y="233"/>
                  </a:lnTo>
                  <a:lnTo>
                    <a:pt x="561" y="251"/>
                  </a:lnTo>
                  <a:lnTo>
                    <a:pt x="532" y="270"/>
                  </a:lnTo>
                  <a:lnTo>
                    <a:pt x="502" y="289"/>
                  </a:lnTo>
                  <a:lnTo>
                    <a:pt x="472" y="305"/>
                  </a:lnTo>
                  <a:lnTo>
                    <a:pt x="441" y="322"/>
                  </a:lnTo>
                  <a:lnTo>
                    <a:pt x="411" y="338"/>
                  </a:lnTo>
                  <a:lnTo>
                    <a:pt x="381" y="355"/>
                  </a:lnTo>
                  <a:lnTo>
                    <a:pt x="350" y="372"/>
                  </a:lnTo>
                  <a:lnTo>
                    <a:pt x="320" y="385"/>
                  </a:lnTo>
                  <a:lnTo>
                    <a:pt x="289" y="400"/>
                  </a:lnTo>
                  <a:lnTo>
                    <a:pt x="258" y="411"/>
                  </a:lnTo>
                  <a:lnTo>
                    <a:pt x="228" y="422"/>
                  </a:lnTo>
                  <a:lnTo>
                    <a:pt x="197" y="435"/>
                  </a:lnTo>
                  <a:lnTo>
                    <a:pt x="165" y="446"/>
                  </a:lnTo>
                  <a:lnTo>
                    <a:pt x="132" y="454"/>
                  </a:lnTo>
                  <a:lnTo>
                    <a:pt x="99" y="463"/>
                  </a:lnTo>
                  <a:lnTo>
                    <a:pt x="66" y="469"/>
                  </a:lnTo>
                  <a:lnTo>
                    <a:pt x="0" y="476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5" name="Freeform 312"/>
            <p:cNvSpPr>
              <a:spLocks/>
            </p:cNvSpPr>
            <p:nvPr/>
          </p:nvSpPr>
          <p:spPr bwMode="auto">
            <a:xfrm>
              <a:off x="2822" y="1499"/>
              <a:ext cx="40" cy="40"/>
            </a:xfrm>
            <a:custGeom>
              <a:avLst/>
              <a:gdLst>
                <a:gd name="T0" fmla="*/ 0 w 316"/>
                <a:gd name="T1" fmla="*/ 0 h 319"/>
                <a:gd name="T2" fmla="*/ 0 w 316"/>
                <a:gd name="T3" fmla="*/ 0 h 319"/>
                <a:gd name="T4" fmla="*/ 0 w 316"/>
                <a:gd name="T5" fmla="*/ 0 h 319"/>
                <a:gd name="T6" fmla="*/ 0 w 316"/>
                <a:gd name="T7" fmla="*/ 0 h 319"/>
                <a:gd name="T8" fmla="*/ 0 w 316"/>
                <a:gd name="T9" fmla="*/ 0 h 319"/>
                <a:gd name="T10" fmla="*/ 0 w 316"/>
                <a:gd name="T11" fmla="*/ 0 h 319"/>
                <a:gd name="T12" fmla="*/ 0 w 316"/>
                <a:gd name="T13" fmla="*/ 0 h 319"/>
                <a:gd name="T14" fmla="*/ 0 w 316"/>
                <a:gd name="T15" fmla="*/ 0 h 319"/>
                <a:gd name="T16" fmla="*/ 0 w 316"/>
                <a:gd name="T17" fmla="*/ 0 h 319"/>
                <a:gd name="T18" fmla="*/ 0 w 316"/>
                <a:gd name="T19" fmla="*/ 0 h 319"/>
                <a:gd name="T20" fmla="*/ 0 w 316"/>
                <a:gd name="T21" fmla="*/ 0 h 319"/>
                <a:gd name="T22" fmla="*/ 0 w 316"/>
                <a:gd name="T23" fmla="*/ 0 h 319"/>
                <a:gd name="T24" fmla="*/ 0 w 316"/>
                <a:gd name="T25" fmla="*/ 0 h 319"/>
                <a:gd name="T26" fmla="*/ 0 w 316"/>
                <a:gd name="T27" fmla="*/ 0 h 319"/>
                <a:gd name="T28" fmla="*/ 0 w 316"/>
                <a:gd name="T29" fmla="*/ 0 h 319"/>
                <a:gd name="T30" fmla="*/ 0 w 316"/>
                <a:gd name="T31" fmla="*/ 0 h 319"/>
                <a:gd name="T32" fmla="*/ 0 w 316"/>
                <a:gd name="T33" fmla="*/ 0 h 319"/>
                <a:gd name="T34" fmla="*/ 0 w 316"/>
                <a:gd name="T35" fmla="*/ 0 h 3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6"/>
                <a:gd name="T55" fmla="*/ 0 h 319"/>
                <a:gd name="T56" fmla="*/ 316 w 316"/>
                <a:gd name="T57" fmla="*/ 319 h 3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6" h="319">
                  <a:moveTo>
                    <a:pt x="316" y="319"/>
                  </a:moveTo>
                  <a:lnTo>
                    <a:pt x="292" y="298"/>
                  </a:lnTo>
                  <a:lnTo>
                    <a:pt x="274" y="275"/>
                  </a:lnTo>
                  <a:lnTo>
                    <a:pt x="258" y="251"/>
                  </a:lnTo>
                  <a:lnTo>
                    <a:pt x="241" y="226"/>
                  </a:lnTo>
                  <a:lnTo>
                    <a:pt x="227" y="202"/>
                  </a:lnTo>
                  <a:lnTo>
                    <a:pt x="213" y="176"/>
                  </a:lnTo>
                  <a:lnTo>
                    <a:pt x="199" y="150"/>
                  </a:lnTo>
                  <a:lnTo>
                    <a:pt x="184" y="124"/>
                  </a:lnTo>
                  <a:lnTo>
                    <a:pt x="171" y="103"/>
                  </a:lnTo>
                  <a:lnTo>
                    <a:pt x="154" y="80"/>
                  </a:lnTo>
                  <a:lnTo>
                    <a:pt x="136" y="61"/>
                  </a:lnTo>
                  <a:lnTo>
                    <a:pt x="115" y="42"/>
                  </a:lnTo>
                  <a:lnTo>
                    <a:pt x="91" y="29"/>
                  </a:lnTo>
                  <a:lnTo>
                    <a:pt x="65" y="14"/>
                  </a:lnTo>
                  <a:lnTo>
                    <a:pt x="48" y="9"/>
                  </a:lnTo>
                  <a:lnTo>
                    <a:pt x="33" y="7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6" name="Freeform 313"/>
            <p:cNvSpPr>
              <a:spLocks/>
            </p:cNvSpPr>
            <p:nvPr/>
          </p:nvSpPr>
          <p:spPr bwMode="auto">
            <a:xfrm>
              <a:off x="2858" y="1539"/>
              <a:ext cx="8" cy="71"/>
            </a:xfrm>
            <a:custGeom>
              <a:avLst/>
              <a:gdLst>
                <a:gd name="T0" fmla="*/ 0 w 66"/>
                <a:gd name="T1" fmla="*/ 0 h 570"/>
                <a:gd name="T2" fmla="*/ 0 w 66"/>
                <a:gd name="T3" fmla="*/ 0 h 570"/>
                <a:gd name="T4" fmla="*/ 0 w 66"/>
                <a:gd name="T5" fmla="*/ 0 h 570"/>
                <a:gd name="T6" fmla="*/ 0 w 66"/>
                <a:gd name="T7" fmla="*/ 0 h 570"/>
                <a:gd name="T8" fmla="*/ 0 w 66"/>
                <a:gd name="T9" fmla="*/ 0 h 570"/>
                <a:gd name="T10" fmla="*/ 0 w 66"/>
                <a:gd name="T11" fmla="*/ 0 h 570"/>
                <a:gd name="T12" fmla="*/ 0 w 66"/>
                <a:gd name="T13" fmla="*/ 0 h 570"/>
                <a:gd name="T14" fmla="*/ 0 w 66"/>
                <a:gd name="T15" fmla="*/ 0 h 570"/>
                <a:gd name="T16" fmla="*/ 0 w 66"/>
                <a:gd name="T17" fmla="*/ 0 h 570"/>
                <a:gd name="T18" fmla="*/ 0 w 66"/>
                <a:gd name="T19" fmla="*/ 0 h 570"/>
                <a:gd name="T20" fmla="*/ 0 w 66"/>
                <a:gd name="T21" fmla="*/ 0 h 570"/>
                <a:gd name="T22" fmla="*/ 0 w 66"/>
                <a:gd name="T23" fmla="*/ 0 h 570"/>
                <a:gd name="T24" fmla="*/ 0 w 66"/>
                <a:gd name="T25" fmla="*/ 0 h 570"/>
                <a:gd name="T26" fmla="*/ 0 w 66"/>
                <a:gd name="T27" fmla="*/ 0 h 570"/>
                <a:gd name="T28" fmla="*/ 0 w 66"/>
                <a:gd name="T29" fmla="*/ 0 h 570"/>
                <a:gd name="T30" fmla="*/ 0 w 66"/>
                <a:gd name="T31" fmla="*/ 0 h 570"/>
                <a:gd name="T32" fmla="*/ 0 w 66"/>
                <a:gd name="T33" fmla="*/ 0 h 570"/>
                <a:gd name="T34" fmla="*/ 0 w 66"/>
                <a:gd name="T35" fmla="*/ 0 h 570"/>
                <a:gd name="T36" fmla="*/ 0 w 66"/>
                <a:gd name="T37" fmla="*/ 0 h 570"/>
                <a:gd name="T38" fmla="*/ 0 w 66"/>
                <a:gd name="T39" fmla="*/ 0 h 570"/>
                <a:gd name="T40" fmla="*/ 0 w 66"/>
                <a:gd name="T41" fmla="*/ 0 h 570"/>
                <a:gd name="T42" fmla="*/ 0 w 66"/>
                <a:gd name="T43" fmla="*/ 0 h 570"/>
                <a:gd name="T44" fmla="*/ 0 w 66"/>
                <a:gd name="T45" fmla="*/ 0 h 570"/>
                <a:gd name="T46" fmla="*/ 0 w 66"/>
                <a:gd name="T47" fmla="*/ 0 h 570"/>
                <a:gd name="T48" fmla="*/ 0 w 66"/>
                <a:gd name="T49" fmla="*/ 0 h 570"/>
                <a:gd name="T50" fmla="*/ 0 w 66"/>
                <a:gd name="T51" fmla="*/ 0 h 570"/>
                <a:gd name="T52" fmla="*/ 0 w 66"/>
                <a:gd name="T53" fmla="*/ 0 h 570"/>
                <a:gd name="T54" fmla="*/ 0 w 66"/>
                <a:gd name="T55" fmla="*/ 0 h 570"/>
                <a:gd name="T56" fmla="*/ 0 w 66"/>
                <a:gd name="T57" fmla="*/ 0 h 570"/>
                <a:gd name="T58" fmla="*/ 0 w 66"/>
                <a:gd name="T59" fmla="*/ 0 h 570"/>
                <a:gd name="T60" fmla="*/ 0 w 66"/>
                <a:gd name="T61" fmla="*/ 0 h 570"/>
                <a:gd name="T62" fmla="*/ 0 w 66"/>
                <a:gd name="T63" fmla="*/ 0 h 5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570"/>
                <a:gd name="T98" fmla="*/ 66 w 66"/>
                <a:gd name="T99" fmla="*/ 570 h 5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570">
                  <a:moveTo>
                    <a:pt x="28" y="0"/>
                  </a:moveTo>
                  <a:lnTo>
                    <a:pt x="30" y="17"/>
                  </a:lnTo>
                  <a:lnTo>
                    <a:pt x="33" y="33"/>
                  </a:lnTo>
                  <a:lnTo>
                    <a:pt x="37" y="52"/>
                  </a:lnTo>
                  <a:lnTo>
                    <a:pt x="40" y="69"/>
                  </a:lnTo>
                  <a:lnTo>
                    <a:pt x="45" y="84"/>
                  </a:lnTo>
                  <a:lnTo>
                    <a:pt x="47" y="103"/>
                  </a:lnTo>
                  <a:lnTo>
                    <a:pt x="49" y="123"/>
                  </a:lnTo>
                  <a:lnTo>
                    <a:pt x="54" y="141"/>
                  </a:lnTo>
                  <a:lnTo>
                    <a:pt x="56" y="160"/>
                  </a:lnTo>
                  <a:lnTo>
                    <a:pt x="58" y="179"/>
                  </a:lnTo>
                  <a:lnTo>
                    <a:pt x="61" y="197"/>
                  </a:lnTo>
                  <a:lnTo>
                    <a:pt x="61" y="216"/>
                  </a:lnTo>
                  <a:lnTo>
                    <a:pt x="63" y="235"/>
                  </a:lnTo>
                  <a:lnTo>
                    <a:pt x="63" y="253"/>
                  </a:lnTo>
                  <a:lnTo>
                    <a:pt x="66" y="272"/>
                  </a:lnTo>
                  <a:lnTo>
                    <a:pt x="66" y="294"/>
                  </a:lnTo>
                  <a:lnTo>
                    <a:pt x="66" y="313"/>
                  </a:lnTo>
                  <a:lnTo>
                    <a:pt x="66" y="331"/>
                  </a:lnTo>
                  <a:lnTo>
                    <a:pt x="63" y="350"/>
                  </a:lnTo>
                  <a:lnTo>
                    <a:pt x="63" y="369"/>
                  </a:lnTo>
                  <a:lnTo>
                    <a:pt x="61" y="387"/>
                  </a:lnTo>
                  <a:lnTo>
                    <a:pt x="58" y="406"/>
                  </a:lnTo>
                  <a:lnTo>
                    <a:pt x="56" y="425"/>
                  </a:lnTo>
                  <a:lnTo>
                    <a:pt x="52" y="441"/>
                  </a:lnTo>
                  <a:lnTo>
                    <a:pt x="47" y="460"/>
                  </a:lnTo>
                  <a:lnTo>
                    <a:pt x="43" y="476"/>
                  </a:lnTo>
                  <a:lnTo>
                    <a:pt x="37" y="493"/>
                  </a:lnTo>
                  <a:lnTo>
                    <a:pt x="30" y="510"/>
                  </a:lnTo>
                  <a:lnTo>
                    <a:pt x="24" y="525"/>
                  </a:lnTo>
                  <a:lnTo>
                    <a:pt x="17" y="542"/>
                  </a:lnTo>
                  <a:lnTo>
                    <a:pt x="0" y="57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7" name="Freeform 314"/>
            <p:cNvSpPr>
              <a:spLocks/>
            </p:cNvSpPr>
            <p:nvPr/>
          </p:nvSpPr>
          <p:spPr bwMode="auto">
            <a:xfrm>
              <a:off x="1924" y="1555"/>
              <a:ext cx="111" cy="230"/>
            </a:xfrm>
            <a:custGeom>
              <a:avLst/>
              <a:gdLst>
                <a:gd name="T0" fmla="*/ 0 w 889"/>
                <a:gd name="T1" fmla="*/ 0 h 1844"/>
                <a:gd name="T2" fmla="*/ 0 w 889"/>
                <a:gd name="T3" fmla="*/ 0 h 1844"/>
                <a:gd name="T4" fmla="*/ 0 w 889"/>
                <a:gd name="T5" fmla="*/ 0 h 1844"/>
                <a:gd name="T6" fmla="*/ 0 w 889"/>
                <a:gd name="T7" fmla="*/ 0 h 1844"/>
                <a:gd name="T8" fmla="*/ 0 w 889"/>
                <a:gd name="T9" fmla="*/ 0 h 1844"/>
                <a:gd name="T10" fmla="*/ 0 w 889"/>
                <a:gd name="T11" fmla="*/ 0 h 1844"/>
                <a:gd name="T12" fmla="*/ 0 w 889"/>
                <a:gd name="T13" fmla="*/ 0 h 1844"/>
                <a:gd name="T14" fmla="*/ 0 w 889"/>
                <a:gd name="T15" fmla="*/ 0 h 1844"/>
                <a:gd name="T16" fmla="*/ 0 w 889"/>
                <a:gd name="T17" fmla="*/ 0 h 1844"/>
                <a:gd name="T18" fmla="*/ 0 w 889"/>
                <a:gd name="T19" fmla="*/ 0 h 1844"/>
                <a:gd name="T20" fmla="*/ 0 w 889"/>
                <a:gd name="T21" fmla="*/ 0 h 1844"/>
                <a:gd name="T22" fmla="*/ 0 w 889"/>
                <a:gd name="T23" fmla="*/ 0 h 1844"/>
                <a:gd name="T24" fmla="*/ 0 w 889"/>
                <a:gd name="T25" fmla="*/ 0 h 1844"/>
                <a:gd name="T26" fmla="*/ 0 w 889"/>
                <a:gd name="T27" fmla="*/ 0 h 1844"/>
                <a:gd name="T28" fmla="*/ 0 w 889"/>
                <a:gd name="T29" fmla="*/ 0 h 1844"/>
                <a:gd name="T30" fmla="*/ 0 w 889"/>
                <a:gd name="T31" fmla="*/ 0 h 1844"/>
                <a:gd name="T32" fmla="*/ 0 w 889"/>
                <a:gd name="T33" fmla="*/ 0 h 1844"/>
                <a:gd name="T34" fmla="*/ 0 w 889"/>
                <a:gd name="T35" fmla="*/ 0 h 1844"/>
                <a:gd name="T36" fmla="*/ 0 w 889"/>
                <a:gd name="T37" fmla="*/ 0 h 1844"/>
                <a:gd name="T38" fmla="*/ 0 w 889"/>
                <a:gd name="T39" fmla="*/ 0 h 1844"/>
                <a:gd name="T40" fmla="*/ 0 w 889"/>
                <a:gd name="T41" fmla="*/ 0 h 1844"/>
                <a:gd name="T42" fmla="*/ 0 w 889"/>
                <a:gd name="T43" fmla="*/ 0 h 1844"/>
                <a:gd name="T44" fmla="*/ 0 w 889"/>
                <a:gd name="T45" fmla="*/ 0 h 1844"/>
                <a:gd name="T46" fmla="*/ 0 w 889"/>
                <a:gd name="T47" fmla="*/ 0 h 1844"/>
                <a:gd name="T48" fmla="*/ 0 w 889"/>
                <a:gd name="T49" fmla="*/ 0 h 1844"/>
                <a:gd name="T50" fmla="*/ 0 w 889"/>
                <a:gd name="T51" fmla="*/ 0 h 1844"/>
                <a:gd name="T52" fmla="*/ 0 w 889"/>
                <a:gd name="T53" fmla="*/ 0 h 1844"/>
                <a:gd name="T54" fmla="*/ 0 w 889"/>
                <a:gd name="T55" fmla="*/ 0 h 1844"/>
                <a:gd name="T56" fmla="*/ 0 w 889"/>
                <a:gd name="T57" fmla="*/ 0 h 1844"/>
                <a:gd name="T58" fmla="*/ 0 w 889"/>
                <a:gd name="T59" fmla="*/ 0 h 1844"/>
                <a:gd name="T60" fmla="*/ 0 w 889"/>
                <a:gd name="T61" fmla="*/ 0 h 1844"/>
                <a:gd name="T62" fmla="*/ 0 w 889"/>
                <a:gd name="T63" fmla="*/ 0 h 18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89"/>
                <a:gd name="T97" fmla="*/ 0 h 1844"/>
                <a:gd name="T98" fmla="*/ 889 w 889"/>
                <a:gd name="T99" fmla="*/ 1844 h 18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89" h="1844">
                  <a:moveTo>
                    <a:pt x="0" y="1844"/>
                  </a:moveTo>
                  <a:lnTo>
                    <a:pt x="0" y="1790"/>
                  </a:lnTo>
                  <a:lnTo>
                    <a:pt x="0" y="1731"/>
                  </a:lnTo>
                  <a:lnTo>
                    <a:pt x="0" y="1672"/>
                  </a:lnTo>
                  <a:lnTo>
                    <a:pt x="0" y="1611"/>
                  </a:lnTo>
                  <a:lnTo>
                    <a:pt x="2" y="1548"/>
                  </a:lnTo>
                  <a:lnTo>
                    <a:pt x="4" y="1488"/>
                  </a:lnTo>
                  <a:lnTo>
                    <a:pt x="7" y="1421"/>
                  </a:lnTo>
                  <a:lnTo>
                    <a:pt x="9" y="1358"/>
                  </a:lnTo>
                  <a:lnTo>
                    <a:pt x="16" y="1293"/>
                  </a:lnTo>
                  <a:lnTo>
                    <a:pt x="20" y="1229"/>
                  </a:lnTo>
                  <a:lnTo>
                    <a:pt x="30" y="1164"/>
                  </a:lnTo>
                  <a:lnTo>
                    <a:pt x="39" y="1098"/>
                  </a:lnTo>
                  <a:lnTo>
                    <a:pt x="51" y="1032"/>
                  </a:lnTo>
                  <a:lnTo>
                    <a:pt x="65" y="967"/>
                  </a:lnTo>
                  <a:lnTo>
                    <a:pt x="82" y="900"/>
                  </a:lnTo>
                  <a:lnTo>
                    <a:pt x="100" y="837"/>
                  </a:lnTo>
                  <a:lnTo>
                    <a:pt x="121" y="774"/>
                  </a:lnTo>
                  <a:lnTo>
                    <a:pt x="145" y="711"/>
                  </a:lnTo>
                  <a:lnTo>
                    <a:pt x="173" y="647"/>
                  </a:lnTo>
                  <a:lnTo>
                    <a:pt x="204" y="586"/>
                  </a:lnTo>
                  <a:lnTo>
                    <a:pt x="236" y="528"/>
                  </a:lnTo>
                  <a:lnTo>
                    <a:pt x="274" y="469"/>
                  </a:lnTo>
                  <a:lnTo>
                    <a:pt x="316" y="413"/>
                  </a:lnTo>
                  <a:lnTo>
                    <a:pt x="361" y="359"/>
                  </a:lnTo>
                  <a:lnTo>
                    <a:pt x="409" y="305"/>
                  </a:lnTo>
                  <a:lnTo>
                    <a:pt x="463" y="255"/>
                  </a:lnTo>
                  <a:lnTo>
                    <a:pt x="523" y="206"/>
                  </a:lnTo>
                  <a:lnTo>
                    <a:pt x="586" y="160"/>
                  </a:lnTo>
                  <a:lnTo>
                    <a:pt x="654" y="115"/>
                  </a:lnTo>
                  <a:lnTo>
                    <a:pt x="727" y="75"/>
                  </a:lnTo>
                  <a:lnTo>
                    <a:pt x="889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8" name="Freeform 315"/>
            <p:cNvSpPr>
              <a:spLocks/>
            </p:cNvSpPr>
            <p:nvPr/>
          </p:nvSpPr>
          <p:spPr bwMode="auto">
            <a:xfrm>
              <a:off x="1865" y="1654"/>
              <a:ext cx="7" cy="135"/>
            </a:xfrm>
            <a:custGeom>
              <a:avLst/>
              <a:gdLst>
                <a:gd name="T0" fmla="*/ 0 w 54"/>
                <a:gd name="T1" fmla="*/ 0 h 1081"/>
                <a:gd name="T2" fmla="*/ 0 w 54"/>
                <a:gd name="T3" fmla="*/ 0 h 1081"/>
                <a:gd name="T4" fmla="*/ 0 w 54"/>
                <a:gd name="T5" fmla="*/ 0 h 1081"/>
                <a:gd name="T6" fmla="*/ 0 w 54"/>
                <a:gd name="T7" fmla="*/ 0 h 1081"/>
                <a:gd name="T8" fmla="*/ 0 w 54"/>
                <a:gd name="T9" fmla="*/ 0 h 1081"/>
                <a:gd name="T10" fmla="*/ 0 w 54"/>
                <a:gd name="T11" fmla="*/ 0 h 1081"/>
                <a:gd name="T12" fmla="*/ 0 w 54"/>
                <a:gd name="T13" fmla="*/ 0 h 1081"/>
                <a:gd name="T14" fmla="*/ 0 w 54"/>
                <a:gd name="T15" fmla="*/ 0 h 1081"/>
                <a:gd name="T16" fmla="*/ 0 w 54"/>
                <a:gd name="T17" fmla="*/ 0 h 1081"/>
                <a:gd name="T18" fmla="*/ 0 w 54"/>
                <a:gd name="T19" fmla="*/ 0 h 1081"/>
                <a:gd name="T20" fmla="*/ 0 w 54"/>
                <a:gd name="T21" fmla="*/ 0 h 1081"/>
                <a:gd name="T22" fmla="*/ 0 w 54"/>
                <a:gd name="T23" fmla="*/ 0 h 1081"/>
                <a:gd name="T24" fmla="*/ 0 w 54"/>
                <a:gd name="T25" fmla="*/ 0 h 1081"/>
                <a:gd name="T26" fmla="*/ 0 w 54"/>
                <a:gd name="T27" fmla="*/ 0 h 1081"/>
                <a:gd name="T28" fmla="*/ 0 w 54"/>
                <a:gd name="T29" fmla="*/ 0 h 1081"/>
                <a:gd name="T30" fmla="*/ 0 w 54"/>
                <a:gd name="T31" fmla="*/ 0 h 1081"/>
                <a:gd name="T32" fmla="*/ 0 w 54"/>
                <a:gd name="T33" fmla="*/ 0 h 1081"/>
                <a:gd name="T34" fmla="*/ 0 w 54"/>
                <a:gd name="T35" fmla="*/ 0 h 1081"/>
                <a:gd name="T36" fmla="*/ 0 w 54"/>
                <a:gd name="T37" fmla="*/ 0 h 1081"/>
                <a:gd name="T38" fmla="*/ 0 w 54"/>
                <a:gd name="T39" fmla="*/ 0 h 1081"/>
                <a:gd name="T40" fmla="*/ 0 w 54"/>
                <a:gd name="T41" fmla="*/ 0 h 1081"/>
                <a:gd name="T42" fmla="*/ 0 w 54"/>
                <a:gd name="T43" fmla="*/ 0 h 1081"/>
                <a:gd name="T44" fmla="*/ 0 w 54"/>
                <a:gd name="T45" fmla="*/ 0 h 1081"/>
                <a:gd name="T46" fmla="*/ 0 w 54"/>
                <a:gd name="T47" fmla="*/ 0 h 1081"/>
                <a:gd name="T48" fmla="*/ 0 w 54"/>
                <a:gd name="T49" fmla="*/ 0 h 1081"/>
                <a:gd name="T50" fmla="*/ 0 w 54"/>
                <a:gd name="T51" fmla="*/ 0 h 1081"/>
                <a:gd name="T52" fmla="*/ 0 w 54"/>
                <a:gd name="T53" fmla="*/ 0 h 1081"/>
                <a:gd name="T54" fmla="*/ 0 w 54"/>
                <a:gd name="T55" fmla="*/ 0 h 1081"/>
                <a:gd name="T56" fmla="*/ 0 w 54"/>
                <a:gd name="T57" fmla="*/ 0 h 1081"/>
                <a:gd name="T58" fmla="*/ 0 w 54"/>
                <a:gd name="T59" fmla="*/ 0 h 1081"/>
                <a:gd name="T60" fmla="*/ 0 w 54"/>
                <a:gd name="T61" fmla="*/ 0 h 1081"/>
                <a:gd name="T62" fmla="*/ 0 w 54"/>
                <a:gd name="T63" fmla="*/ 0 h 10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4"/>
                <a:gd name="T97" fmla="*/ 0 h 1081"/>
                <a:gd name="T98" fmla="*/ 54 w 54"/>
                <a:gd name="T99" fmla="*/ 1081 h 10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4" h="1081">
                  <a:moveTo>
                    <a:pt x="22" y="0"/>
                  </a:moveTo>
                  <a:lnTo>
                    <a:pt x="22" y="43"/>
                  </a:lnTo>
                  <a:lnTo>
                    <a:pt x="26" y="86"/>
                  </a:lnTo>
                  <a:lnTo>
                    <a:pt x="26" y="126"/>
                  </a:lnTo>
                  <a:lnTo>
                    <a:pt x="26" y="166"/>
                  </a:lnTo>
                  <a:lnTo>
                    <a:pt x="26" y="206"/>
                  </a:lnTo>
                  <a:lnTo>
                    <a:pt x="26" y="245"/>
                  </a:lnTo>
                  <a:lnTo>
                    <a:pt x="22" y="285"/>
                  </a:lnTo>
                  <a:lnTo>
                    <a:pt x="22" y="323"/>
                  </a:lnTo>
                  <a:lnTo>
                    <a:pt x="20" y="359"/>
                  </a:lnTo>
                  <a:lnTo>
                    <a:pt x="18" y="396"/>
                  </a:lnTo>
                  <a:lnTo>
                    <a:pt x="16" y="431"/>
                  </a:lnTo>
                  <a:lnTo>
                    <a:pt x="13" y="469"/>
                  </a:lnTo>
                  <a:lnTo>
                    <a:pt x="11" y="501"/>
                  </a:lnTo>
                  <a:lnTo>
                    <a:pt x="9" y="536"/>
                  </a:lnTo>
                  <a:lnTo>
                    <a:pt x="7" y="569"/>
                  </a:lnTo>
                  <a:lnTo>
                    <a:pt x="4" y="604"/>
                  </a:lnTo>
                  <a:lnTo>
                    <a:pt x="2" y="638"/>
                  </a:lnTo>
                  <a:lnTo>
                    <a:pt x="2" y="668"/>
                  </a:lnTo>
                  <a:lnTo>
                    <a:pt x="0" y="701"/>
                  </a:lnTo>
                  <a:lnTo>
                    <a:pt x="0" y="731"/>
                  </a:lnTo>
                  <a:lnTo>
                    <a:pt x="0" y="764"/>
                  </a:lnTo>
                  <a:lnTo>
                    <a:pt x="0" y="794"/>
                  </a:lnTo>
                  <a:lnTo>
                    <a:pt x="2" y="824"/>
                  </a:lnTo>
                  <a:lnTo>
                    <a:pt x="2" y="853"/>
                  </a:lnTo>
                  <a:lnTo>
                    <a:pt x="7" y="884"/>
                  </a:lnTo>
                  <a:lnTo>
                    <a:pt x="9" y="912"/>
                  </a:lnTo>
                  <a:lnTo>
                    <a:pt x="13" y="943"/>
                  </a:lnTo>
                  <a:lnTo>
                    <a:pt x="18" y="971"/>
                  </a:lnTo>
                  <a:lnTo>
                    <a:pt x="26" y="999"/>
                  </a:lnTo>
                  <a:lnTo>
                    <a:pt x="32" y="1027"/>
                  </a:lnTo>
                  <a:lnTo>
                    <a:pt x="54" y="1081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39" name="Freeform 316"/>
            <p:cNvSpPr>
              <a:spLocks/>
            </p:cNvSpPr>
            <p:nvPr/>
          </p:nvSpPr>
          <p:spPr bwMode="auto">
            <a:xfrm>
              <a:off x="2786" y="2171"/>
              <a:ext cx="174" cy="250"/>
            </a:xfrm>
            <a:custGeom>
              <a:avLst/>
              <a:gdLst>
                <a:gd name="T0" fmla="*/ 0 w 1392"/>
                <a:gd name="T1" fmla="*/ 0 h 1999"/>
                <a:gd name="T2" fmla="*/ 0 w 1392"/>
                <a:gd name="T3" fmla="*/ 0 h 1999"/>
                <a:gd name="T4" fmla="*/ 0 w 1392"/>
                <a:gd name="T5" fmla="*/ 0 h 1999"/>
                <a:gd name="T6" fmla="*/ 0 w 1392"/>
                <a:gd name="T7" fmla="*/ 0 h 1999"/>
                <a:gd name="T8" fmla="*/ 0 w 1392"/>
                <a:gd name="T9" fmla="*/ 0 h 1999"/>
                <a:gd name="T10" fmla="*/ 0 w 1392"/>
                <a:gd name="T11" fmla="*/ 0 h 1999"/>
                <a:gd name="T12" fmla="*/ 0 w 1392"/>
                <a:gd name="T13" fmla="*/ 0 h 1999"/>
                <a:gd name="T14" fmla="*/ 0 w 1392"/>
                <a:gd name="T15" fmla="*/ 0 h 1999"/>
                <a:gd name="T16" fmla="*/ 0 w 1392"/>
                <a:gd name="T17" fmla="*/ 0 h 1999"/>
                <a:gd name="T18" fmla="*/ 0 w 1392"/>
                <a:gd name="T19" fmla="*/ 0 h 1999"/>
                <a:gd name="T20" fmla="*/ 0 w 1392"/>
                <a:gd name="T21" fmla="*/ 0 h 1999"/>
                <a:gd name="T22" fmla="*/ 0 w 1392"/>
                <a:gd name="T23" fmla="*/ 0 h 1999"/>
                <a:gd name="T24" fmla="*/ 0 w 1392"/>
                <a:gd name="T25" fmla="*/ 0 h 1999"/>
                <a:gd name="T26" fmla="*/ 0 w 1392"/>
                <a:gd name="T27" fmla="*/ 0 h 1999"/>
                <a:gd name="T28" fmla="*/ 0 w 1392"/>
                <a:gd name="T29" fmla="*/ 0 h 1999"/>
                <a:gd name="T30" fmla="*/ 0 w 1392"/>
                <a:gd name="T31" fmla="*/ 0 h 1999"/>
                <a:gd name="T32" fmla="*/ 0 w 1392"/>
                <a:gd name="T33" fmla="*/ 0 h 1999"/>
                <a:gd name="T34" fmla="*/ 0 w 1392"/>
                <a:gd name="T35" fmla="*/ 0 h 1999"/>
                <a:gd name="T36" fmla="*/ 0 w 1392"/>
                <a:gd name="T37" fmla="*/ 0 h 1999"/>
                <a:gd name="T38" fmla="*/ 0 w 1392"/>
                <a:gd name="T39" fmla="*/ 0 h 1999"/>
                <a:gd name="T40" fmla="*/ 0 w 1392"/>
                <a:gd name="T41" fmla="*/ 0 h 1999"/>
                <a:gd name="T42" fmla="*/ 0 w 1392"/>
                <a:gd name="T43" fmla="*/ 0 h 1999"/>
                <a:gd name="T44" fmla="*/ 0 w 1392"/>
                <a:gd name="T45" fmla="*/ 0 h 1999"/>
                <a:gd name="T46" fmla="*/ 0 w 1392"/>
                <a:gd name="T47" fmla="*/ 0 h 199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2"/>
                <a:gd name="T73" fmla="*/ 0 h 1999"/>
                <a:gd name="T74" fmla="*/ 1392 w 1392"/>
                <a:gd name="T75" fmla="*/ 1999 h 199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2" h="1999">
                  <a:moveTo>
                    <a:pt x="1392" y="1492"/>
                  </a:moveTo>
                  <a:lnTo>
                    <a:pt x="1356" y="1548"/>
                  </a:lnTo>
                  <a:lnTo>
                    <a:pt x="1333" y="1600"/>
                  </a:lnTo>
                  <a:lnTo>
                    <a:pt x="1310" y="1654"/>
                  </a:lnTo>
                  <a:lnTo>
                    <a:pt x="1291" y="1710"/>
                  </a:lnTo>
                  <a:lnTo>
                    <a:pt x="1272" y="1764"/>
                  </a:lnTo>
                  <a:lnTo>
                    <a:pt x="1258" y="1814"/>
                  </a:lnTo>
                  <a:lnTo>
                    <a:pt x="1243" y="1851"/>
                  </a:lnTo>
                  <a:lnTo>
                    <a:pt x="1063" y="1896"/>
                  </a:lnTo>
                  <a:lnTo>
                    <a:pt x="726" y="1999"/>
                  </a:lnTo>
                  <a:lnTo>
                    <a:pt x="683" y="1994"/>
                  </a:lnTo>
                  <a:lnTo>
                    <a:pt x="646" y="1982"/>
                  </a:lnTo>
                  <a:lnTo>
                    <a:pt x="601" y="1957"/>
                  </a:lnTo>
                  <a:lnTo>
                    <a:pt x="562" y="1933"/>
                  </a:lnTo>
                  <a:lnTo>
                    <a:pt x="529" y="1917"/>
                  </a:lnTo>
                  <a:lnTo>
                    <a:pt x="489" y="1905"/>
                  </a:lnTo>
                  <a:lnTo>
                    <a:pt x="441" y="1883"/>
                  </a:lnTo>
                  <a:lnTo>
                    <a:pt x="393" y="1865"/>
                  </a:lnTo>
                  <a:lnTo>
                    <a:pt x="355" y="1851"/>
                  </a:lnTo>
                  <a:lnTo>
                    <a:pt x="198" y="1617"/>
                  </a:lnTo>
                  <a:lnTo>
                    <a:pt x="95" y="1442"/>
                  </a:lnTo>
                  <a:lnTo>
                    <a:pt x="0" y="791"/>
                  </a:lnTo>
                  <a:lnTo>
                    <a:pt x="73" y="183"/>
                  </a:lnTo>
                  <a:lnTo>
                    <a:pt x="147" y="0"/>
                  </a:lnTo>
                </a:path>
              </a:pathLst>
            </a:custGeom>
            <a:solidFill>
              <a:srgbClr val="FFFF6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40" name="Freeform 317"/>
            <p:cNvSpPr>
              <a:spLocks/>
            </p:cNvSpPr>
            <p:nvPr/>
          </p:nvSpPr>
          <p:spPr bwMode="auto">
            <a:xfrm>
              <a:off x="2659" y="2417"/>
              <a:ext cx="4" cy="21"/>
            </a:xfrm>
            <a:custGeom>
              <a:avLst/>
              <a:gdLst>
                <a:gd name="T0" fmla="*/ 0 w 31"/>
                <a:gd name="T1" fmla="*/ 0 h 172"/>
                <a:gd name="T2" fmla="*/ 0 w 31"/>
                <a:gd name="T3" fmla="*/ 0 h 172"/>
                <a:gd name="T4" fmla="*/ 0 w 31"/>
                <a:gd name="T5" fmla="*/ 0 h 172"/>
                <a:gd name="T6" fmla="*/ 0 w 31"/>
                <a:gd name="T7" fmla="*/ 0 h 172"/>
                <a:gd name="T8" fmla="*/ 0 w 31"/>
                <a:gd name="T9" fmla="*/ 0 h 172"/>
                <a:gd name="T10" fmla="*/ 0 w 31"/>
                <a:gd name="T11" fmla="*/ 0 h 172"/>
                <a:gd name="T12" fmla="*/ 0 w 31"/>
                <a:gd name="T13" fmla="*/ 0 h 172"/>
                <a:gd name="T14" fmla="*/ 0 w 31"/>
                <a:gd name="T15" fmla="*/ 0 h 172"/>
                <a:gd name="T16" fmla="*/ 0 w 31"/>
                <a:gd name="T17" fmla="*/ 0 h 172"/>
                <a:gd name="T18" fmla="*/ 0 w 31"/>
                <a:gd name="T19" fmla="*/ 0 h 1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2"/>
                <a:gd name="T32" fmla="*/ 31 w 31"/>
                <a:gd name="T33" fmla="*/ 172 h 1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2">
                  <a:moveTo>
                    <a:pt x="31" y="0"/>
                  </a:moveTo>
                  <a:lnTo>
                    <a:pt x="23" y="23"/>
                  </a:lnTo>
                  <a:lnTo>
                    <a:pt x="19" y="45"/>
                  </a:lnTo>
                  <a:lnTo>
                    <a:pt x="14" y="64"/>
                  </a:lnTo>
                  <a:lnTo>
                    <a:pt x="12" y="82"/>
                  </a:lnTo>
                  <a:lnTo>
                    <a:pt x="8" y="103"/>
                  </a:lnTo>
                  <a:lnTo>
                    <a:pt x="5" y="122"/>
                  </a:lnTo>
                  <a:lnTo>
                    <a:pt x="3" y="138"/>
                  </a:lnTo>
                  <a:lnTo>
                    <a:pt x="0" y="155"/>
                  </a:lnTo>
                  <a:lnTo>
                    <a:pt x="0" y="17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1" name="Freeform 318"/>
            <p:cNvSpPr>
              <a:spLocks/>
            </p:cNvSpPr>
            <p:nvPr/>
          </p:nvSpPr>
          <p:spPr bwMode="auto">
            <a:xfrm>
              <a:off x="2560" y="2643"/>
              <a:ext cx="135" cy="215"/>
            </a:xfrm>
            <a:custGeom>
              <a:avLst/>
              <a:gdLst>
                <a:gd name="T0" fmla="*/ 0 w 1081"/>
                <a:gd name="T1" fmla="*/ 0 h 1717"/>
                <a:gd name="T2" fmla="*/ 0 w 1081"/>
                <a:gd name="T3" fmla="*/ 0 h 1717"/>
                <a:gd name="T4" fmla="*/ 0 w 1081"/>
                <a:gd name="T5" fmla="*/ 0 h 1717"/>
                <a:gd name="T6" fmla="*/ 0 w 1081"/>
                <a:gd name="T7" fmla="*/ 0 h 1717"/>
                <a:gd name="T8" fmla="*/ 0 w 1081"/>
                <a:gd name="T9" fmla="*/ 0 h 1717"/>
                <a:gd name="T10" fmla="*/ 0 w 1081"/>
                <a:gd name="T11" fmla="*/ 0 h 1717"/>
                <a:gd name="T12" fmla="*/ 0 w 1081"/>
                <a:gd name="T13" fmla="*/ 0 h 1717"/>
                <a:gd name="T14" fmla="*/ 0 w 1081"/>
                <a:gd name="T15" fmla="*/ 0 h 1717"/>
                <a:gd name="T16" fmla="*/ 0 w 1081"/>
                <a:gd name="T17" fmla="*/ 0 h 1717"/>
                <a:gd name="T18" fmla="*/ 0 w 1081"/>
                <a:gd name="T19" fmla="*/ 0 h 1717"/>
                <a:gd name="T20" fmla="*/ 0 w 1081"/>
                <a:gd name="T21" fmla="*/ 0 h 1717"/>
                <a:gd name="T22" fmla="*/ 0 w 1081"/>
                <a:gd name="T23" fmla="*/ 0 h 1717"/>
                <a:gd name="T24" fmla="*/ 0 w 1081"/>
                <a:gd name="T25" fmla="*/ 0 h 1717"/>
                <a:gd name="T26" fmla="*/ 0 w 1081"/>
                <a:gd name="T27" fmla="*/ 0 h 1717"/>
                <a:gd name="T28" fmla="*/ 0 w 1081"/>
                <a:gd name="T29" fmla="*/ 0 h 1717"/>
                <a:gd name="T30" fmla="*/ 0 w 1081"/>
                <a:gd name="T31" fmla="*/ 0 h 1717"/>
                <a:gd name="T32" fmla="*/ 0 w 1081"/>
                <a:gd name="T33" fmla="*/ 0 h 1717"/>
                <a:gd name="T34" fmla="*/ 0 w 1081"/>
                <a:gd name="T35" fmla="*/ 0 h 1717"/>
                <a:gd name="T36" fmla="*/ 0 w 1081"/>
                <a:gd name="T37" fmla="*/ 0 h 1717"/>
                <a:gd name="T38" fmla="*/ 0 w 1081"/>
                <a:gd name="T39" fmla="*/ 0 h 1717"/>
                <a:gd name="T40" fmla="*/ 0 w 1081"/>
                <a:gd name="T41" fmla="*/ 0 h 1717"/>
                <a:gd name="T42" fmla="*/ 0 w 1081"/>
                <a:gd name="T43" fmla="*/ 0 h 1717"/>
                <a:gd name="T44" fmla="*/ 0 w 1081"/>
                <a:gd name="T45" fmla="*/ 0 h 1717"/>
                <a:gd name="T46" fmla="*/ 0 w 1081"/>
                <a:gd name="T47" fmla="*/ 0 h 1717"/>
                <a:gd name="T48" fmla="*/ 0 w 1081"/>
                <a:gd name="T49" fmla="*/ 0 h 1717"/>
                <a:gd name="T50" fmla="*/ 0 w 1081"/>
                <a:gd name="T51" fmla="*/ 0 h 1717"/>
                <a:gd name="T52" fmla="*/ 0 w 1081"/>
                <a:gd name="T53" fmla="*/ 0 h 1717"/>
                <a:gd name="T54" fmla="*/ 0 w 1081"/>
                <a:gd name="T55" fmla="*/ 0 h 1717"/>
                <a:gd name="T56" fmla="*/ 0 w 1081"/>
                <a:gd name="T57" fmla="*/ 0 h 1717"/>
                <a:gd name="T58" fmla="*/ 0 w 1081"/>
                <a:gd name="T59" fmla="*/ 0 h 1717"/>
                <a:gd name="T60" fmla="*/ 0 w 1081"/>
                <a:gd name="T61" fmla="*/ 0 h 1717"/>
                <a:gd name="T62" fmla="*/ 0 w 1081"/>
                <a:gd name="T63" fmla="*/ 0 h 17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1"/>
                <a:gd name="T97" fmla="*/ 0 h 1717"/>
                <a:gd name="T98" fmla="*/ 1081 w 1081"/>
                <a:gd name="T99" fmla="*/ 1717 h 17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1" h="1717">
                  <a:moveTo>
                    <a:pt x="0" y="1717"/>
                  </a:moveTo>
                  <a:lnTo>
                    <a:pt x="43" y="1666"/>
                  </a:lnTo>
                  <a:lnTo>
                    <a:pt x="88" y="1614"/>
                  </a:lnTo>
                  <a:lnTo>
                    <a:pt x="130" y="1560"/>
                  </a:lnTo>
                  <a:lnTo>
                    <a:pt x="171" y="1506"/>
                  </a:lnTo>
                  <a:lnTo>
                    <a:pt x="212" y="1453"/>
                  </a:lnTo>
                  <a:lnTo>
                    <a:pt x="250" y="1399"/>
                  </a:lnTo>
                  <a:lnTo>
                    <a:pt x="290" y="1345"/>
                  </a:lnTo>
                  <a:lnTo>
                    <a:pt x="326" y="1291"/>
                  </a:lnTo>
                  <a:lnTo>
                    <a:pt x="363" y="1237"/>
                  </a:lnTo>
                  <a:lnTo>
                    <a:pt x="398" y="1183"/>
                  </a:lnTo>
                  <a:lnTo>
                    <a:pt x="433" y="1129"/>
                  </a:lnTo>
                  <a:lnTo>
                    <a:pt x="466" y="1073"/>
                  </a:lnTo>
                  <a:lnTo>
                    <a:pt x="499" y="1019"/>
                  </a:lnTo>
                  <a:lnTo>
                    <a:pt x="532" y="965"/>
                  </a:lnTo>
                  <a:lnTo>
                    <a:pt x="564" y="908"/>
                  </a:lnTo>
                  <a:lnTo>
                    <a:pt x="595" y="854"/>
                  </a:lnTo>
                  <a:lnTo>
                    <a:pt x="627" y="800"/>
                  </a:lnTo>
                  <a:lnTo>
                    <a:pt x="659" y="744"/>
                  </a:lnTo>
                  <a:lnTo>
                    <a:pt x="689" y="690"/>
                  </a:lnTo>
                  <a:lnTo>
                    <a:pt x="717" y="636"/>
                  </a:lnTo>
                  <a:lnTo>
                    <a:pt x="748" y="582"/>
                  </a:lnTo>
                  <a:lnTo>
                    <a:pt x="778" y="528"/>
                  </a:lnTo>
                  <a:lnTo>
                    <a:pt x="806" y="474"/>
                  </a:lnTo>
                  <a:lnTo>
                    <a:pt x="837" y="420"/>
                  </a:lnTo>
                  <a:lnTo>
                    <a:pt x="867" y="366"/>
                  </a:lnTo>
                  <a:lnTo>
                    <a:pt x="895" y="312"/>
                  </a:lnTo>
                  <a:lnTo>
                    <a:pt x="925" y="260"/>
                  </a:lnTo>
                  <a:lnTo>
                    <a:pt x="956" y="210"/>
                  </a:lnTo>
                  <a:lnTo>
                    <a:pt x="986" y="156"/>
                  </a:lnTo>
                  <a:lnTo>
                    <a:pt x="1018" y="104"/>
                  </a:lnTo>
                  <a:lnTo>
                    <a:pt x="108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2" name="Freeform 319"/>
            <p:cNvSpPr>
              <a:spLocks/>
            </p:cNvSpPr>
            <p:nvPr/>
          </p:nvSpPr>
          <p:spPr bwMode="auto">
            <a:xfrm>
              <a:off x="2428" y="3017"/>
              <a:ext cx="84" cy="59"/>
            </a:xfrm>
            <a:custGeom>
              <a:avLst/>
              <a:gdLst>
                <a:gd name="T0" fmla="*/ 0 w 666"/>
                <a:gd name="T1" fmla="*/ 0 h 474"/>
                <a:gd name="T2" fmla="*/ 0 w 666"/>
                <a:gd name="T3" fmla="*/ 0 h 474"/>
                <a:gd name="T4" fmla="*/ 0 w 666"/>
                <a:gd name="T5" fmla="*/ 0 h 474"/>
                <a:gd name="T6" fmla="*/ 0 w 666"/>
                <a:gd name="T7" fmla="*/ 0 h 474"/>
                <a:gd name="T8" fmla="*/ 0 w 666"/>
                <a:gd name="T9" fmla="*/ 0 h 474"/>
                <a:gd name="T10" fmla="*/ 0 w 666"/>
                <a:gd name="T11" fmla="*/ 0 h 474"/>
                <a:gd name="T12" fmla="*/ 0 w 666"/>
                <a:gd name="T13" fmla="*/ 0 h 474"/>
                <a:gd name="T14" fmla="*/ 0 w 666"/>
                <a:gd name="T15" fmla="*/ 0 h 474"/>
                <a:gd name="T16" fmla="*/ 0 w 666"/>
                <a:gd name="T17" fmla="*/ 0 h 474"/>
                <a:gd name="T18" fmla="*/ 0 w 666"/>
                <a:gd name="T19" fmla="*/ 0 h 474"/>
                <a:gd name="T20" fmla="*/ 0 w 666"/>
                <a:gd name="T21" fmla="*/ 0 h 474"/>
                <a:gd name="T22" fmla="*/ 0 w 666"/>
                <a:gd name="T23" fmla="*/ 0 h 474"/>
                <a:gd name="T24" fmla="*/ 0 w 666"/>
                <a:gd name="T25" fmla="*/ 0 h 474"/>
                <a:gd name="T26" fmla="*/ 0 w 666"/>
                <a:gd name="T27" fmla="*/ 0 h 474"/>
                <a:gd name="T28" fmla="*/ 0 w 666"/>
                <a:gd name="T29" fmla="*/ 0 h 474"/>
                <a:gd name="T30" fmla="*/ 0 w 666"/>
                <a:gd name="T31" fmla="*/ 0 h 474"/>
                <a:gd name="T32" fmla="*/ 0 w 666"/>
                <a:gd name="T33" fmla="*/ 0 h 474"/>
                <a:gd name="T34" fmla="*/ 0 w 666"/>
                <a:gd name="T35" fmla="*/ 0 h 474"/>
                <a:gd name="T36" fmla="*/ 0 w 666"/>
                <a:gd name="T37" fmla="*/ 0 h 474"/>
                <a:gd name="T38" fmla="*/ 0 w 666"/>
                <a:gd name="T39" fmla="*/ 0 h 474"/>
                <a:gd name="T40" fmla="*/ 0 w 666"/>
                <a:gd name="T41" fmla="*/ 0 h 474"/>
                <a:gd name="T42" fmla="*/ 0 w 666"/>
                <a:gd name="T43" fmla="*/ 0 h 474"/>
                <a:gd name="T44" fmla="*/ 0 w 666"/>
                <a:gd name="T45" fmla="*/ 0 h 474"/>
                <a:gd name="T46" fmla="*/ 0 w 666"/>
                <a:gd name="T47" fmla="*/ 0 h 474"/>
                <a:gd name="T48" fmla="*/ 0 w 666"/>
                <a:gd name="T49" fmla="*/ 0 h 474"/>
                <a:gd name="T50" fmla="*/ 0 w 666"/>
                <a:gd name="T51" fmla="*/ 0 h 474"/>
                <a:gd name="T52" fmla="*/ 0 w 666"/>
                <a:gd name="T53" fmla="*/ 0 h 474"/>
                <a:gd name="T54" fmla="*/ 0 w 666"/>
                <a:gd name="T55" fmla="*/ 0 h 474"/>
                <a:gd name="T56" fmla="*/ 0 w 666"/>
                <a:gd name="T57" fmla="*/ 0 h 474"/>
                <a:gd name="T58" fmla="*/ 0 w 666"/>
                <a:gd name="T59" fmla="*/ 0 h 474"/>
                <a:gd name="T60" fmla="*/ 0 w 666"/>
                <a:gd name="T61" fmla="*/ 0 h 474"/>
                <a:gd name="T62" fmla="*/ 0 w 666"/>
                <a:gd name="T63" fmla="*/ 0 h 4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6"/>
                <a:gd name="T97" fmla="*/ 0 h 474"/>
                <a:gd name="T98" fmla="*/ 666 w 666"/>
                <a:gd name="T99" fmla="*/ 474 h 4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6" h="474">
                  <a:moveTo>
                    <a:pt x="666" y="0"/>
                  </a:moveTo>
                  <a:lnTo>
                    <a:pt x="647" y="15"/>
                  </a:lnTo>
                  <a:lnTo>
                    <a:pt x="629" y="28"/>
                  </a:lnTo>
                  <a:lnTo>
                    <a:pt x="612" y="43"/>
                  </a:lnTo>
                  <a:lnTo>
                    <a:pt x="595" y="56"/>
                  </a:lnTo>
                  <a:lnTo>
                    <a:pt x="577" y="71"/>
                  </a:lnTo>
                  <a:lnTo>
                    <a:pt x="560" y="85"/>
                  </a:lnTo>
                  <a:lnTo>
                    <a:pt x="541" y="99"/>
                  </a:lnTo>
                  <a:lnTo>
                    <a:pt x="525" y="115"/>
                  </a:lnTo>
                  <a:lnTo>
                    <a:pt x="506" y="130"/>
                  </a:lnTo>
                  <a:lnTo>
                    <a:pt x="490" y="145"/>
                  </a:lnTo>
                  <a:lnTo>
                    <a:pt x="471" y="160"/>
                  </a:lnTo>
                  <a:lnTo>
                    <a:pt x="454" y="177"/>
                  </a:lnTo>
                  <a:lnTo>
                    <a:pt x="436" y="193"/>
                  </a:lnTo>
                  <a:lnTo>
                    <a:pt x="417" y="209"/>
                  </a:lnTo>
                  <a:lnTo>
                    <a:pt x="398" y="223"/>
                  </a:lnTo>
                  <a:lnTo>
                    <a:pt x="380" y="240"/>
                  </a:lnTo>
                  <a:lnTo>
                    <a:pt x="359" y="256"/>
                  </a:lnTo>
                  <a:lnTo>
                    <a:pt x="340" y="272"/>
                  </a:lnTo>
                  <a:lnTo>
                    <a:pt x="318" y="289"/>
                  </a:lnTo>
                  <a:lnTo>
                    <a:pt x="298" y="303"/>
                  </a:lnTo>
                  <a:lnTo>
                    <a:pt x="277" y="320"/>
                  </a:lnTo>
                  <a:lnTo>
                    <a:pt x="255" y="336"/>
                  </a:lnTo>
                  <a:lnTo>
                    <a:pt x="232" y="350"/>
                  </a:lnTo>
                  <a:lnTo>
                    <a:pt x="208" y="364"/>
                  </a:lnTo>
                  <a:lnTo>
                    <a:pt x="184" y="381"/>
                  </a:lnTo>
                  <a:lnTo>
                    <a:pt x="162" y="394"/>
                  </a:lnTo>
                  <a:lnTo>
                    <a:pt x="136" y="409"/>
                  </a:lnTo>
                  <a:lnTo>
                    <a:pt x="110" y="422"/>
                  </a:lnTo>
                  <a:lnTo>
                    <a:pt x="84" y="437"/>
                  </a:lnTo>
                  <a:lnTo>
                    <a:pt x="56" y="450"/>
                  </a:lnTo>
                  <a:lnTo>
                    <a:pt x="0" y="47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3" name="Freeform 320"/>
            <p:cNvSpPr>
              <a:spLocks/>
            </p:cNvSpPr>
            <p:nvPr/>
          </p:nvSpPr>
          <p:spPr bwMode="auto">
            <a:xfrm>
              <a:off x="2461" y="1404"/>
              <a:ext cx="12" cy="7"/>
            </a:xfrm>
            <a:custGeom>
              <a:avLst/>
              <a:gdLst>
                <a:gd name="T0" fmla="*/ 0 w 92"/>
                <a:gd name="T1" fmla="*/ 0 h 52"/>
                <a:gd name="T2" fmla="*/ 0 w 92"/>
                <a:gd name="T3" fmla="*/ 0 h 52"/>
                <a:gd name="T4" fmla="*/ 0 w 92"/>
                <a:gd name="T5" fmla="*/ 0 h 52"/>
                <a:gd name="T6" fmla="*/ 0 w 92"/>
                <a:gd name="T7" fmla="*/ 0 h 52"/>
                <a:gd name="T8" fmla="*/ 0 w 92"/>
                <a:gd name="T9" fmla="*/ 0 h 52"/>
                <a:gd name="T10" fmla="*/ 0 w 92"/>
                <a:gd name="T11" fmla="*/ 0 h 52"/>
                <a:gd name="T12" fmla="*/ 0 w 92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52"/>
                <a:gd name="T23" fmla="*/ 92 w 92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52">
                  <a:moveTo>
                    <a:pt x="0" y="41"/>
                  </a:moveTo>
                  <a:lnTo>
                    <a:pt x="52" y="52"/>
                  </a:lnTo>
                  <a:lnTo>
                    <a:pt x="92" y="50"/>
                  </a:lnTo>
                  <a:lnTo>
                    <a:pt x="52" y="30"/>
                  </a:lnTo>
                  <a:lnTo>
                    <a:pt x="0" y="41"/>
                  </a:lnTo>
                  <a:lnTo>
                    <a:pt x="33" y="0"/>
                  </a:lnTo>
                  <a:lnTo>
                    <a:pt x="0" y="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4" name="Freeform 321"/>
            <p:cNvSpPr>
              <a:spLocks/>
            </p:cNvSpPr>
            <p:nvPr/>
          </p:nvSpPr>
          <p:spPr bwMode="auto">
            <a:xfrm>
              <a:off x="2232" y="2853"/>
              <a:ext cx="10" cy="22"/>
            </a:xfrm>
            <a:custGeom>
              <a:avLst/>
              <a:gdLst>
                <a:gd name="T0" fmla="*/ 0 w 78"/>
                <a:gd name="T1" fmla="*/ 0 h 180"/>
                <a:gd name="T2" fmla="*/ 0 w 78"/>
                <a:gd name="T3" fmla="*/ 0 h 180"/>
                <a:gd name="T4" fmla="*/ 0 w 78"/>
                <a:gd name="T5" fmla="*/ 0 h 180"/>
                <a:gd name="T6" fmla="*/ 0 w 78"/>
                <a:gd name="T7" fmla="*/ 0 h 180"/>
                <a:gd name="T8" fmla="*/ 0 w 78"/>
                <a:gd name="T9" fmla="*/ 0 h 180"/>
                <a:gd name="T10" fmla="*/ 0 w 78"/>
                <a:gd name="T11" fmla="*/ 0 h 180"/>
                <a:gd name="T12" fmla="*/ 0 w 78"/>
                <a:gd name="T13" fmla="*/ 0 h 180"/>
                <a:gd name="T14" fmla="*/ 0 w 78"/>
                <a:gd name="T15" fmla="*/ 0 h 180"/>
                <a:gd name="T16" fmla="*/ 0 w 78"/>
                <a:gd name="T17" fmla="*/ 0 h 180"/>
                <a:gd name="T18" fmla="*/ 0 w 78"/>
                <a:gd name="T19" fmla="*/ 0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80"/>
                <a:gd name="T32" fmla="*/ 78 w 78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80">
                  <a:moveTo>
                    <a:pt x="35" y="180"/>
                  </a:moveTo>
                  <a:lnTo>
                    <a:pt x="64" y="130"/>
                  </a:lnTo>
                  <a:lnTo>
                    <a:pt x="78" y="93"/>
                  </a:lnTo>
                  <a:lnTo>
                    <a:pt x="76" y="46"/>
                  </a:lnTo>
                  <a:lnTo>
                    <a:pt x="35" y="11"/>
                  </a:lnTo>
                  <a:lnTo>
                    <a:pt x="9" y="0"/>
                  </a:lnTo>
                  <a:lnTo>
                    <a:pt x="0" y="37"/>
                  </a:lnTo>
                  <a:lnTo>
                    <a:pt x="0" y="74"/>
                  </a:lnTo>
                  <a:lnTo>
                    <a:pt x="12" y="124"/>
                  </a:lnTo>
                  <a:lnTo>
                    <a:pt x="35" y="18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5" name="Freeform 322"/>
            <p:cNvSpPr>
              <a:spLocks/>
            </p:cNvSpPr>
            <p:nvPr/>
          </p:nvSpPr>
          <p:spPr bwMode="auto">
            <a:xfrm>
              <a:off x="2235" y="2871"/>
              <a:ext cx="7" cy="19"/>
            </a:xfrm>
            <a:custGeom>
              <a:avLst/>
              <a:gdLst>
                <a:gd name="T0" fmla="*/ 0 w 54"/>
                <a:gd name="T1" fmla="*/ 0 h 156"/>
                <a:gd name="T2" fmla="*/ 0 w 54"/>
                <a:gd name="T3" fmla="*/ 0 h 156"/>
                <a:gd name="T4" fmla="*/ 0 w 54"/>
                <a:gd name="T5" fmla="*/ 0 h 156"/>
                <a:gd name="T6" fmla="*/ 0 w 54"/>
                <a:gd name="T7" fmla="*/ 0 h 156"/>
                <a:gd name="T8" fmla="*/ 0 w 54"/>
                <a:gd name="T9" fmla="*/ 0 h 156"/>
                <a:gd name="T10" fmla="*/ 0 w 54"/>
                <a:gd name="T11" fmla="*/ 0 h 156"/>
                <a:gd name="T12" fmla="*/ 0 w 54"/>
                <a:gd name="T13" fmla="*/ 0 h 156"/>
                <a:gd name="T14" fmla="*/ 0 w 54"/>
                <a:gd name="T15" fmla="*/ 0 h 156"/>
                <a:gd name="T16" fmla="*/ 0 w 54"/>
                <a:gd name="T17" fmla="*/ 0 h 156"/>
                <a:gd name="T18" fmla="*/ 0 w 54"/>
                <a:gd name="T19" fmla="*/ 0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156"/>
                <a:gd name="T32" fmla="*/ 54 w 54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156">
                  <a:moveTo>
                    <a:pt x="11" y="156"/>
                  </a:moveTo>
                  <a:lnTo>
                    <a:pt x="44" y="119"/>
                  </a:lnTo>
                  <a:lnTo>
                    <a:pt x="33" y="72"/>
                  </a:lnTo>
                  <a:lnTo>
                    <a:pt x="11" y="37"/>
                  </a:lnTo>
                  <a:lnTo>
                    <a:pt x="54" y="23"/>
                  </a:lnTo>
                  <a:lnTo>
                    <a:pt x="16" y="0"/>
                  </a:lnTo>
                  <a:lnTo>
                    <a:pt x="11" y="37"/>
                  </a:lnTo>
                  <a:lnTo>
                    <a:pt x="2" y="74"/>
                  </a:lnTo>
                  <a:lnTo>
                    <a:pt x="0" y="114"/>
                  </a:lnTo>
                  <a:lnTo>
                    <a:pt x="11" y="1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6" name="Freeform 323"/>
            <p:cNvSpPr>
              <a:spLocks/>
            </p:cNvSpPr>
            <p:nvPr/>
          </p:nvSpPr>
          <p:spPr bwMode="auto">
            <a:xfrm>
              <a:off x="2710" y="1153"/>
              <a:ext cx="81" cy="217"/>
            </a:xfrm>
            <a:custGeom>
              <a:avLst/>
              <a:gdLst>
                <a:gd name="T0" fmla="*/ 0 w 650"/>
                <a:gd name="T1" fmla="*/ 0 h 1731"/>
                <a:gd name="T2" fmla="*/ 0 w 650"/>
                <a:gd name="T3" fmla="*/ 0 h 1731"/>
                <a:gd name="T4" fmla="*/ 0 w 650"/>
                <a:gd name="T5" fmla="*/ 0 h 1731"/>
                <a:gd name="T6" fmla="*/ 0 w 650"/>
                <a:gd name="T7" fmla="*/ 0 h 1731"/>
                <a:gd name="T8" fmla="*/ 0 w 650"/>
                <a:gd name="T9" fmla="*/ 0 h 1731"/>
                <a:gd name="T10" fmla="*/ 0 w 650"/>
                <a:gd name="T11" fmla="*/ 0 h 1731"/>
                <a:gd name="T12" fmla="*/ 0 w 650"/>
                <a:gd name="T13" fmla="*/ 0 h 1731"/>
                <a:gd name="T14" fmla="*/ 0 w 650"/>
                <a:gd name="T15" fmla="*/ 0 h 1731"/>
                <a:gd name="T16" fmla="*/ 0 w 650"/>
                <a:gd name="T17" fmla="*/ 0 h 1731"/>
                <a:gd name="T18" fmla="*/ 0 w 650"/>
                <a:gd name="T19" fmla="*/ 0 h 1731"/>
                <a:gd name="T20" fmla="*/ 0 w 650"/>
                <a:gd name="T21" fmla="*/ 0 h 1731"/>
                <a:gd name="T22" fmla="*/ 0 w 650"/>
                <a:gd name="T23" fmla="*/ 0 h 1731"/>
                <a:gd name="T24" fmla="*/ 0 w 650"/>
                <a:gd name="T25" fmla="*/ 0 h 1731"/>
                <a:gd name="T26" fmla="*/ 0 w 650"/>
                <a:gd name="T27" fmla="*/ 0 h 1731"/>
                <a:gd name="T28" fmla="*/ 0 w 650"/>
                <a:gd name="T29" fmla="*/ 0 h 1731"/>
                <a:gd name="T30" fmla="*/ 0 w 650"/>
                <a:gd name="T31" fmla="*/ 0 h 1731"/>
                <a:gd name="T32" fmla="*/ 0 w 650"/>
                <a:gd name="T33" fmla="*/ 0 h 1731"/>
                <a:gd name="T34" fmla="*/ 0 w 650"/>
                <a:gd name="T35" fmla="*/ 0 h 1731"/>
                <a:gd name="T36" fmla="*/ 0 w 650"/>
                <a:gd name="T37" fmla="*/ 0 h 1731"/>
                <a:gd name="T38" fmla="*/ 0 w 650"/>
                <a:gd name="T39" fmla="*/ 0 h 1731"/>
                <a:gd name="T40" fmla="*/ 0 w 650"/>
                <a:gd name="T41" fmla="*/ 0 h 1731"/>
                <a:gd name="T42" fmla="*/ 0 w 650"/>
                <a:gd name="T43" fmla="*/ 0 h 1731"/>
                <a:gd name="T44" fmla="*/ 0 w 650"/>
                <a:gd name="T45" fmla="*/ 0 h 1731"/>
                <a:gd name="T46" fmla="*/ 0 w 650"/>
                <a:gd name="T47" fmla="*/ 0 h 1731"/>
                <a:gd name="T48" fmla="*/ 0 w 650"/>
                <a:gd name="T49" fmla="*/ 0 h 1731"/>
                <a:gd name="T50" fmla="*/ 0 w 650"/>
                <a:gd name="T51" fmla="*/ 0 h 1731"/>
                <a:gd name="T52" fmla="*/ 0 w 650"/>
                <a:gd name="T53" fmla="*/ 0 h 1731"/>
                <a:gd name="T54" fmla="*/ 0 w 650"/>
                <a:gd name="T55" fmla="*/ 0 h 1731"/>
                <a:gd name="T56" fmla="*/ 0 w 650"/>
                <a:gd name="T57" fmla="*/ 0 h 1731"/>
                <a:gd name="T58" fmla="*/ 0 w 650"/>
                <a:gd name="T59" fmla="*/ 0 h 1731"/>
                <a:gd name="T60" fmla="*/ 0 w 650"/>
                <a:gd name="T61" fmla="*/ 0 h 1731"/>
                <a:gd name="T62" fmla="*/ 0 w 650"/>
                <a:gd name="T63" fmla="*/ 0 h 17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0"/>
                <a:gd name="T97" fmla="*/ 0 h 1731"/>
                <a:gd name="T98" fmla="*/ 650 w 650"/>
                <a:gd name="T99" fmla="*/ 1731 h 17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0" h="1731">
                  <a:moveTo>
                    <a:pt x="0" y="0"/>
                  </a:moveTo>
                  <a:lnTo>
                    <a:pt x="15" y="61"/>
                  </a:lnTo>
                  <a:lnTo>
                    <a:pt x="28" y="119"/>
                  </a:lnTo>
                  <a:lnTo>
                    <a:pt x="45" y="178"/>
                  </a:lnTo>
                  <a:lnTo>
                    <a:pt x="61" y="234"/>
                  </a:lnTo>
                  <a:lnTo>
                    <a:pt x="80" y="290"/>
                  </a:lnTo>
                  <a:lnTo>
                    <a:pt x="99" y="344"/>
                  </a:lnTo>
                  <a:lnTo>
                    <a:pt x="117" y="401"/>
                  </a:lnTo>
                  <a:lnTo>
                    <a:pt x="136" y="455"/>
                  </a:lnTo>
                  <a:lnTo>
                    <a:pt x="157" y="509"/>
                  </a:lnTo>
                  <a:lnTo>
                    <a:pt x="179" y="560"/>
                  </a:lnTo>
                  <a:lnTo>
                    <a:pt x="199" y="614"/>
                  </a:lnTo>
                  <a:lnTo>
                    <a:pt x="223" y="666"/>
                  </a:lnTo>
                  <a:lnTo>
                    <a:pt x="244" y="718"/>
                  </a:lnTo>
                  <a:lnTo>
                    <a:pt x="268" y="770"/>
                  </a:lnTo>
                  <a:lnTo>
                    <a:pt x="289" y="820"/>
                  </a:lnTo>
                  <a:lnTo>
                    <a:pt x="312" y="872"/>
                  </a:lnTo>
                  <a:lnTo>
                    <a:pt x="335" y="924"/>
                  </a:lnTo>
                  <a:lnTo>
                    <a:pt x="359" y="976"/>
                  </a:lnTo>
                  <a:lnTo>
                    <a:pt x="380" y="1025"/>
                  </a:lnTo>
                  <a:lnTo>
                    <a:pt x="404" y="1077"/>
                  </a:lnTo>
                  <a:lnTo>
                    <a:pt x="428" y="1131"/>
                  </a:lnTo>
                  <a:lnTo>
                    <a:pt x="450" y="1181"/>
                  </a:lnTo>
                  <a:lnTo>
                    <a:pt x="471" y="1233"/>
                  </a:lnTo>
                  <a:lnTo>
                    <a:pt x="493" y="1287"/>
                  </a:lnTo>
                  <a:lnTo>
                    <a:pt x="514" y="1339"/>
                  </a:lnTo>
                  <a:lnTo>
                    <a:pt x="536" y="1393"/>
                  </a:lnTo>
                  <a:lnTo>
                    <a:pt x="556" y="1449"/>
                  </a:lnTo>
                  <a:lnTo>
                    <a:pt x="577" y="1503"/>
                  </a:lnTo>
                  <a:lnTo>
                    <a:pt x="596" y="1560"/>
                  </a:lnTo>
                  <a:lnTo>
                    <a:pt x="614" y="1616"/>
                  </a:lnTo>
                  <a:lnTo>
                    <a:pt x="650" y="173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7" name="Freeform 324"/>
            <p:cNvSpPr>
              <a:spLocks/>
            </p:cNvSpPr>
            <p:nvPr/>
          </p:nvSpPr>
          <p:spPr bwMode="auto">
            <a:xfrm>
              <a:off x="2622" y="1195"/>
              <a:ext cx="8" cy="79"/>
            </a:xfrm>
            <a:custGeom>
              <a:avLst/>
              <a:gdLst>
                <a:gd name="T0" fmla="*/ 0 w 63"/>
                <a:gd name="T1" fmla="*/ 0 h 636"/>
                <a:gd name="T2" fmla="*/ 0 w 63"/>
                <a:gd name="T3" fmla="*/ 0 h 636"/>
                <a:gd name="T4" fmla="*/ 0 w 63"/>
                <a:gd name="T5" fmla="*/ 0 h 636"/>
                <a:gd name="T6" fmla="*/ 0 w 63"/>
                <a:gd name="T7" fmla="*/ 0 h 636"/>
                <a:gd name="T8" fmla="*/ 0 w 63"/>
                <a:gd name="T9" fmla="*/ 0 h 636"/>
                <a:gd name="T10" fmla="*/ 0 w 63"/>
                <a:gd name="T11" fmla="*/ 0 h 636"/>
                <a:gd name="T12" fmla="*/ 0 w 63"/>
                <a:gd name="T13" fmla="*/ 0 h 636"/>
                <a:gd name="T14" fmla="*/ 0 w 63"/>
                <a:gd name="T15" fmla="*/ 0 h 636"/>
                <a:gd name="T16" fmla="*/ 0 w 63"/>
                <a:gd name="T17" fmla="*/ 0 h 636"/>
                <a:gd name="T18" fmla="*/ 0 w 63"/>
                <a:gd name="T19" fmla="*/ 0 h 636"/>
                <a:gd name="T20" fmla="*/ 0 w 63"/>
                <a:gd name="T21" fmla="*/ 0 h 636"/>
                <a:gd name="T22" fmla="*/ 0 w 63"/>
                <a:gd name="T23" fmla="*/ 0 h 636"/>
                <a:gd name="T24" fmla="*/ 0 w 63"/>
                <a:gd name="T25" fmla="*/ 0 h 636"/>
                <a:gd name="T26" fmla="*/ 0 w 63"/>
                <a:gd name="T27" fmla="*/ 0 h 636"/>
                <a:gd name="T28" fmla="*/ 0 w 63"/>
                <a:gd name="T29" fmla="*/ 0 h 636"/>
                <a:gd name="T30" fmla="*/ 0 w 63"/>
                <a:gd name="T31" fmla="*/ 0 h 636"/>
                <a:gd name="T32" fmla="*/ 0 w 63"/>
                <a:gd name="T33" fmla="*/ 0 h 636"/>
                <a:gd name="T34" fmla="*/ 0 w 63"/>
                <a:gd name="T35" fmla="*/ 0 h 636"/>
                <a:gd name="T36" fmla="*/ 0 w 63"/>
                <a:gd name="T37" fmla="*/ 0 h 636"/>
                <a:gd name="T38" fmla="*/ 0 w 63"/>
                <a:gd name="T39" fmla="*/ 0 h 636"/>
                <a:gd name="T40" fmla="*/ 0 w 63"/>
                <a:gd name="T41" fmla="*/ 0 h 636"/>
                <a:gd name="T42" fmla="*/ 0 w 63"/>
                <a:gd name="T43" fmla="*/ 0 h 636"/>
                <a:gd name="T44" fmla="*/ 0 w 63"/>
                <a:gd name="T45" fmla="*/ 0 h 636"/>
                <a:gd name="T46" fmla="*/ 0 w 63"/>
                <a:gd name="T47" fmla="*/ 0 h 636"/>
                <a:gd name="T48" fmla="*/ 0 w 63"/>
                <a:gd name="T49" fmla="*/ 0 h 636"/>
                <a:gd name="T50" fmla="*/ 0 w 63"/>
                <a:gd name="T51" fmla="*/ 0 h 636"/>
                <a:gd name="T52" fmla="*/ 0 w 63"/>
                <a:gd name="T53" fmla="*/ 0 h 636"/>
                <a:gd name="T54" fmla="*/ 0 w 63"/>
                <a:gd name="T55" fmla="*/ 0 h 636"/>
                <a:gd name="T56" fmla="*/ 0 w 63"/>
                <a:gd name="T57" fmla="*/ 0 h 636"/>
                <a:gd name="T58" fmla="*/ 0 w 63"/>
                <a:gd name="T59" fmla="*/ 0 h 636"/>
                <a:gd name="T60" fmla="*/ 0 w 63"/>
                <a:gd name="T61" fmla="*/ 0 h 636"/>
                <a:gd name="T62" fmla="*/ 0 w 63"/>
                <a:gd name="T63" fmla="*/ 0 h 6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"/>
                <a:gd name="T97" fmla="*/ 0 h 636"/>
                <a:gd name="T98" fmla="*/ 63 w 63"/>
                <a:gd name="T99" fmla="*/ 636 h 6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" h="636">
                  <a:moveTo>
                    <a:pt x="63" y="0"/>
                  </a:moveTo>
                  <a:lnTo>
                    <a:pt x="63" y="26"/>
                  </a:lnTo>
                  <a:lnTo>
                    <a:pt x="63" y="48"/>
                  </a:lnTo>
                  <a:lnTo>
                    <a:pt x="63" y="72"/>
                  </a:lnTo>
                  <a:lnTo>
                    <a:pt x="63" y="95"/>
                  </a:lnTo>
                  <a:lnTo>
                    <a:pt x="63" y="117"/>
                  </a:lnTo>
                  <a:lnTo>
                    <a:pt x="63" y="140"/>
                  </a:lnTo>
                  <a:lnTo>
                    <a:pt x="63" y="162"/>
                  </a:lnTo>
                  <a:lnTo>
                    <a:pt x="63" y="182"/>
                  </a:lnTo>
                  <a:lnTo>
                    <a:pt x="63" y="203"/>
                  </a:lnTo>
                  <a:lnTo>
                    <a:pt x="61" y="225"/>
                  </a:lnTo>
                  <a:lnTo>
                    <a:pt x="61" y="243"/>
                  </a:lnTo>
                  <a:lnTo>
                    <a:pt x="61" y="264"/>
                  </a:lnTo>
                  <a:lnTo>
                    <a:pt x="58" y="283"/>
                  </a:lnTo>
                  <a:lnTo>
                    <a:pt x="58" y="305"/>
                  </a:lnTo>
                  <a:lnTo>
                    <a:pt x="56" y="323"/>
                  </a:lnTo>
                  <a:lnTo>
                    <a:pt x="56" y="342"/>
                  </a:lnTo>
                  <a:lnTo>
                    <a:pt x="54" y="361"/>
                  </a:lnTo>
                  <a:lnTo>
                    <a:pt x="52" y="379"/>
                  </a:lnTo>
                  <a:lnTo>
                    <a:pt x="49" y="398"/>
                  </a:lnTo>
                  <a:lnTo>
                    <a:pt x="46" y="417"/>
                  </a:lnTo>
                  <a:lnTo>
                    <a:pt x="44" y="435"/>
                  </a:lnTo>
                  <a:lnTo>
                    <a:pt x="41" y="454"/>
                  </a:lnTo>
                  <a:lnTo>
                    <a:pt x="37" y="473"/>
                  </a:lnTo>
                  <a:lnTo>
                    <a:pt x="35" y="489"/>
                  </a:lnTo>
                  <a:lnTo>
                    <a:pt x="30" y="508"/>
                  </a:lnTo>
                  <a:lnTo>
                    <a:pt x="28" y="527"/>
                  </a:lnTo>
                  <a:lnTo>
                    <a:pt x="23" y="545"/>
                  </a:lnTo>
                  <a:lnTo>
                    <a:pt x="18" y="562"/>
                  </a:lnTo>
                  <a:lnTo>
                    <a:pt x="13" y="582"/>
                  </a:lnTo>
                  <a:lnTo>
                    <a:pt x="9" y="600"/>
                  </a:lnTo>
                  <a:lnTo>
                    <a:pt x="0" y="63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8" name="Freeform 325"/>
            <p:cNvSpPr>
              <a:spLocks/>
            </p:cNvSpPr>
            <p:nvPr/>
          </p:nvSpPr>
          <p:spPr bwMode="auto">
            <a:xfrm>
              <a:off x="2511" y="1194"/>
              <a:ext cx="58" cy="136"/>
            </a:xfrm>
            <a:custGeom>
              <a:avLst/>
              <a:gdLst>
                <a:gd name="T0" fmla="*/ 0 w 461"/>
                <a:gd name="T1" fmla="*/ 0 h 1087"/>
                <a:gd name="T2" fmla="*/ 0 w 461"/>
                <a:gd name="T3" fmla="*/ 0 h 1087"/>
                <a:gd name="T4" fmla="*/ 0 w 461"/>
                <a:gd name="T5" fmla="*/ 0 h 1087"/>
                <a:gd name="T6" fmla="*/ 0 w 461"/>
                <a:gd name="T7" fmla="*/ 0 h 1087"/>
                <a:gd name="T8" fmla="*/ 0 w 461"/>
                <a:gd name="T9" fmla="*/ 0 h 1087"/>
                <a:gd name="T10" fmla="*/ 0 w 461"/>
                <a:gd name="T11" fmla="*/ 0 h 1087"/>
                <a:gd name="T12" fmla="*/ 0 w 461"/>
                <a:gd name="T13" fmla="*/ 0 h 1087"/>
                <a:gd name="T14" fmla="*/ 0 w 461"/>
                <a:gd name="T15" fmla="*/ 0 h 1087"/>
                <a:gd name="T16" fmla="*/ 0 w 461"/>
                <a:gd name="T17" fmla="*/ 0 h 1087"/>
                <a:gd name="T18" fmla="*/ 0 w 461"/>
                <a:gd name="T19" fmla="*/ 0 h 1087"/>
                <a:gd name="T20" fmla="*/ 0 w 461"/>
                <a:gd name="T21" fmla="*/ 0 h 1087"/>
                <a:gd name="T22" fmla="*/ 0 w 461"/>
                <a:gd name="T23" fmla="*/ 0 h 1087"/>
                <a:gd name="T24" fmla="*/ 0 w 461"/>
                <a:gd name="T25" fmla="*/ 0 h 1087"/>
                <a:gd name="T26" fmla="*/ 0 w 461"/>
                <a:gd name="T27" fmla="*/ 0 h 1087"/>
                <a:gd name="T28" fmla="*/ 0 w 461"/>
                <a:gd name="T29" fmla="*/ 0 h 1087"/>
                <a:gd name="T30" fmla="*/ 0 w 461"/>
                <a:gd name="T31" fmla="*/ 0 h 1087"/>
                <a:gd name="T32" fmla="*/ 0 w 461"/>
                <a:gd name="T33" fmla="*/ 0 h 1087"/>
                <a:gd name="T34" fmla="*/ 0 w 461"/>
                <a:gd name="T35" fmla="*/ 0 h 1087"/>
                <a:gd name="T36" fmla="*/ 0 w 461"/>
                <a:gd name="T37" fmla="*/ 0 h 1087"/>
                <a:gd name="T38" fmla="*/ 0 w 461"/>
                <a:gd name="T39" fmla="*/ 0 h 1087"/>
                <a:gd name="T40" fmla="*/ 0 w 461"/>
                <a:gd name="T41" fmla="*/ 0 h 1087"/>
                <a:gd name="T42" fmla="*/ 0 w 461"/>
                <a:gd name="T43" fmla="*/ 0 h 1087"/>
                <a:gd name="T44" fmla="*/ 0 w 461"/>
                <a:gd name="T45" fmla="*/ 0 h 1087"/>
                <a:gd name="T46" fmla="*/ 0 w 461"/>
                <a:gd name="T47" fmla="*/ 0 h 1087"/>
                <a:gd name="T48" fmla="*/ 0 w 461"/>
                <a:gd name="T49" fmla="*/ 0 h 1087"/>
                <a:gd name="T50" fmla="*/ 0 w 461"/>
                <a:gd name="T51" fmla="*/ 0 h 1087"/>
                <a:gd name="T52" fmla="*/ 0 w 461"/>
                <a:gd name="T53" fmla="*/ 0 h 1087"/>
                <a:gd name="T54" fmla="*/ 0 w 461"/>
                <a:gd name="T55" fmla="*/ 0 h 1087"/>
                <a:gd name="T56" fmla="*/ 0 w 461"/>
                <a:gd name="T57" fmla="*/ 0 h 1087"/>
                <a:gd name="T58" fmla="*/ 0 w 461"/>
                <a:gd name="T59" fmla="*/ 0 h 1087"/>
                <a:gd name="T60" fmla="*/ 0 w 461"/>
                <a:gd name="T61" fmla="*/ 0 h 1087"/>
                <a:gd name="T62" fmla="*/ 0 w 461"/>
                <a:gd name="T63" fmla="*/ 0 h 10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1"/>
                <a:gd name="T97" fmla="*/ 0 h 1087"/>
                <a:gd name="T98" fmla="*/ 461 w 461"/>
                <a:gd name="T99" fmla="*/ 1087 h 108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1" h="1087">
                  <a:moveTo>
                    <a:pt x="0" y="1087"/>
                  </a:moveTo>
                  <a:lnTo>
                    <a:pt x="20" y="1066"/>
                  </a:lnTo>
                  <a:lnTo>
                    <a:pt x="43" y="1042"/>
                  </a:lnTo>
                  <a:lnTo>
                    <a:pt x="65" y="1016"/>
                  </a:lnTo>
                  <a:lnTo>
                    <a:pt x="86" y="990"/>
                  </a:lnTo>
                  <a:lnTo>
                    <a:pt x="108" y="962"/>
                  </a:lnTo>
                  <a:lnTo>
                    <a:pt x="128" y="934"/>
                  </a:lnTo>
                  <a:lnTo>
                    <a:pt x="147" y="904"/>
                  </a:lnTo>
                  <a:lnTo>
                    <a:pt x="166" y="873"/>
                  </a:lnTo>
                  <a:lnTo>
                    <a:pt x="184" y="841"/>
                  </a:lnTo>
                  <a:lnTo>
                    <a:pt x="203" y="808"/>
                  </a:lnTo>
                  <a:lnTo>
                    <a:pt x="220" y="774"/>
                  </a:lnTo>
                  <a:lnTo>
                    <a:pt x="236" y="739"/>
                  </a:lnTo>
                  <a:lnTo>
                    <a:pt x="253" y="705"/>
                  </a:lnTo>
                  <a:lnTo>
                    <a:pt x="268" y="670"/>
                  </a:lnTo>
                  <a:lnTo>
                    <a:pt x="283" y="631"/>
                  </a:lnTo>
                  <a:lnTo>
                    <a:pt x="297" y="594"/>
                  </a:lnTo>
                  <a:lnTo>
                    <a:pt x="311" y="557"/>
                  </a:lnTo>
                  <a:lnTo>
                    <a:pt x="326" y="519"/>
                  </a:lnTo>
                  <a:lnTo>
                    <a:pt x="337" y="482"/>
                  </a:lnTo>
                  <a:lnTo>
                    <a:pt x="351" y="445"/>
                  </a:lnTo>
                  <a:lnTo>
                    <a:pt x="363" y="406"/>
                  </a:lnTo>
                  <a:lnTo>
                    <a:pt x="374" y="369"/>
                  </a:lnTo>
                  <a:lnTo>
                    <a:pt x="384" y="329"/>
                  </a:lnTo>
                  <a:lnTo>
                    <a:pt x="396" y="292"/>
                  </a:lnTo>
                  <a:lnTo>
                    <a:pt x="405" y="254"/>
                  </a:lnTo>
                  <a:lnTo>
                    <a:pt x="415" y="216"/>
                  </a:lnTo>
                  <a:lnTo>
                    <a:pt x="424" y="179"/>
                  </a:lnTo>
                  <a:lnTo>
                    <a:pt x="430" y="144"/>
                  </a:lnTo>
                  <a:lnTo>
                    <a:pt x="438" y="106"/>
                  </a:lnTo>
                  <a:lnTo>
                    <a:pt x="447" y="71"/>
                  </a:lnTo>
                  <a:lnTo>
                    <a:pt x="461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49" name="Freeform 326"/>
            <p:cNvSpPr>
              <a:spLocks/>
            </p:cNvSpPr>
            <p:nvPr/>
          </p:nvSpPr>
          <p:spPr bwMode="auto">
            <a:xfrm>
              <a:off x="2716" y="1267"/>
              <a:ext cx="78" cy="164"/>
            </a:xfrm>
            <a:custGeom>
              <a:avLst/>
              <a:gdLst>
                <a:gd name="T0" fmla="*/ 0 w 624"/>
                <a:gd name="T1" fmla="*/ 0 h 1307"/>
                <a:gd name="T2" fmla="*/ 0 w 624"/>
                <a:gd name="T3" fmla="*/ 0 h 1307"/>
                <a:gd name="T4" fmla="*/ 0 w 624"/>
                <a:gd name="T5" fmla="*/ 0 h 1307"/>
                <a:gd name="T6" fmla="*/ 0 w 624"/>
                <a:gd name="T7" fmla="*/ 0 h 1307"/>
                <a:gd name="T8" fmla="*/ 0 w 624"/>
                <a:gd name="T9" fmla="*/ 0 h 1307"/>
                <a:gd name="T10" fmla="*/ 0 w 624"/>
                <a:gd name="T11" fmla="*/ 0 h 1307"/>
                <a:gd name="T12" fmla="*/ 0 w 624"/>
                <a:gd name="T13" fmla="*/ 0 h 1307"/>
                <a:gd name="T14" fmla="*/ 0 w 624"/>
                <a:gd name="T15" fmla="*/ 0 h 1307"/>
                <a:gd name="T16" fmla="*/ 0 w 624"/>
                <a:gd name="T17" fmla="*/ 0 h 1307"/>
                <a:gd name="T18" fmla="*/ 0 w 624"/>
                <a:gd name="T19" fmla="*/ 0 h 1307"/>
                <a:gd name="T20" fmla="*/ 0 w 624"/>
                <a:gd name="T21" fmla="*/ 0 h 1307"/>
                <a:gd name="T22" fmla="*/ 0 w 624"/>
                <a:gd name="T23" fmla="*/ 0 h 1307"/>
                <a:gd name="T24" fmla="*/ 0 w 624"/>
                <a:gd name="T25" fmla="*/ 0 h 1307"/>
                <a:gd name="T26" fmla="*/ 0 w 624"/>
                <a:gd name="T27" fmla="*/ 0 h 1307"/>
                <a:gd name="T28" fmla="*/ 0 w 624"/>
                <a:gd name="T29" fmla="*/ 0 h 1307"/>
                <a:gd name="T30" fmla="*/ 0 w 624"/>
                <a:gd name="T31" fmla="*/ 0 h 1307"/>
                <a:gd name="T32" fmla="*/ 0 w 624"/>
                <a:gd name="T33" fmla="*/ 0 h 1307"/>
                <a:gd name="T34" fmla="*/ 0 w 624"/>
                <a:gd name="T35" fmla="*/ 0 h 1307"/>
                <a:gd name="T36" fmla="*/ 0 w 624"/>
                <a:gd name="T37" fmla="*/ 0 h 1307"/>
                <a:gd name="T38" fmla="*/ 0 w 624"/>
                <a:gd name="T39" fmla="*/ 0 h 1307"/>
                <a:gd name="T40" fmla="*/ 0 w 624"/>
                <a:gd name="T41" fmla="*/ 0 h 1307"/>
                <a:gd name="T42" fmla="*/ 0 w 624"/>
                <a:gd name="T43" fmla="*/ 0 h 1307"/>
                <a:gd name="T44" fmla="*/ 0 w 624"/>
                <a:gd name="T45" fmla="*/ 0 h 1307"/>
                <a:gd name="T46" fmla="*/ 0 w 624"/>
                <a:gd name="T47" fmla="*/ 0 h 1307"/>
                <a:gd name="T48" fmla="*/ 0 w 624"/>
                <a:gd name="T49" fmla="*/ 0 h 1307"/>
                <a:gd name="T50" fmla="*/ 0 w 624"/>
                <a:gd name="T51" fmla="*/ 0 h 1307"/>
                <a:gd name="T52" fmla="*/ 0 w 624"/>
                <a:gd name="T53" fmla="*/ 0 h 1307"/>
                <a:gd name="T54" fmla="*/ 0 w 624"/>
                <a:gd name="T55" fmla="*/ 0 h 1307"/>
                <a:gd name="T56" fmla="*/ 0 w 624"/>
                <a:gd name="T57" fmla="*/ 0 h 1307"/>
                <a:gd name="T58" fmla="*/ 0 w 624"/>
                <a:gd name="T59" fmla="*/ 0 h 1307"/>
                <a:gd name="T60" fmla="*/ 0 w 624"/>
                <a:gd name="T61" fmla="*/ 0 h 1307"/>
                <a:gd name="T62" fmla="*/ 0 w 624"/>
                <a:gd name="T63" fmla="*/ 0 h 13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4"/>
                <a:gd name="T97" fmla="*/ 0 h 1307"/>
                <a:gd name="T98" fmla="*/ 624 w 624"/>
                <a:gd name="T99" fmla="*/ 1307 h 13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4" h="1307">
                  <a:moveTo>
                    <a:pt x="0" y="0"/>
                  </a:moveTo>
                  <a:lnTo>
                    <a:pt x="19" y="42"/>
                  </a:lnTo>
                  <a:lnTo>
                    <a:pt x="40" y="82"/>
                  </a:lnTo>
                  <a:lnTo>
                    <a:pt x="58" y="122"/>
                  </a:lnTo>
                  <a:lnTo>
                    <a:pt x="80" y="165"/>
                  </a:lnTo>
                  <a:lnTo>
                    <a:pt x="99" y="204"/>
                  </a:lnTo>
                  <a:lnTo>
                    <a:pt x="117" y="247"/>
                  </a:lnTo>
                  <a:lnTo>
                    <a:pt x="136" y="286"/>
                  </a:lnTo>
                  <a:lnTo>
                    <a:pt x="155" y="329"/>
                  </a:lnTo>
                  <a:lnTo>
                    <a:pt x="173" y="368"/>
                  </a:lnTo>
                  <a:lnTo>
                    <a:pt x="192" y="410"/>
                  </a:lnTo>
                  <a:lnTo>
                    <a:pt x="211" y="450"/>
                  </a:lnTo>
                  <a:lnTo>
                    <a:pt x="229" y="492"/>
                  </a:lnTo>
                  <a:lnTo>
                    <a:pt x="249" y="532"/>
                  </a:lnTo>
                  <a:lnTo>
                    <a:pt x="268" y="574"/>
                  </a:lnTo>
                  <a:lnTo>
                    <a:pt x="286" y="615"/>
                  </a:lnTo>
                  <a:lnTo>
                    <a:pt x="305" y="656"/>
                  </a:lnTo>
                  <a:lnTo>
                    <a:pt x="324" y="697"/>
                  </a:lnTo>
                  <a:lnTo>
                    <a:pt x="343" y="738"/>
                  </a:lnTo>
                  <a:lnTo>
                    <a:pt x="361" y="779"/>
                  </a:lnTo>
                  <a:lnTo>
                    <a:pt x="380" y="821"/>
                  </a:lnTo>
                  <a:lnTo>
                    <a:pt x="399" y="861"/>
                  </a:lnTo>
                  <a:lnTo>
                    <a:pt x="420" y="903"/>
                  </a:lnTo>
                  <a:lnTo>
                    <a:pt x="439" y="943"/>
                  </a:lnTo>
                  <a:lnTo>
                    <a:pt x="458" y="985"/>
                  </a:lnTo>
                  <a:lnTo>
                    <a:pt x="478" y="1025"/>
                  </a:lnTo>
                  <a:lnTo>
                    <a:pt x="497" y="1065"/>
                  </a:lnTo>
                  <a:lnTo>
                    <a:pt x="519" y="1107"/>
                  </a:lnTo>
                  <a:lnTo>
                    <a:pt x="538" y="1147"/>
                  </a:lnTo>
                  <a:lnTo>
                    <a:pt x="558" y="1187"/>
                  </a:lnTo>
                  <a:lnTo>
                    <a:pt x="579" y="1227"/>
                  </a:lnTo>
                  <a:lnTo>
                    <a:pt x="624" y="130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0" name="Freeform 327"/>
            <p:cNvSpPr>
              <a:spLocks/>
            </p:cNvSpPr>
            <p:nvPr/>
          </p:nvSpPr>
          <p:spPr bwMode="auto">
            <a:xfrm>
              <a:off x="2561" y="1289"/>
              <a:ext cx="11" cy="46"/>
            </a:xfrm>
            <a:custGeom>
              <a:avLst/>
              <a:gdLst>
                <a:gd name="T0" fmla="*/ 0 w 89"/>
                <a:gd name="T1" fmla="*/ 0 h 368"/>
                <a:gd name="T2" fmla="*/ 0 w 89"/>
                <a:gd name="T3" fmla="*/ 0 h 368"/>
                <a:gd name="T4" fmla="*/ 0 w 89"/>
                <a:gd name="T5" fmla="*/ 0 h 368"/>
                <a:gd name="T6" fmla="*/ 0 w 89"/>
                <a:gd name="T7" fmla="*/ 0 h 368"/>
                <a:gd name="T8" fmla="*/ 0 w 89"/>
                <a:gd name="T9" fmla="*/ 0 h 368"/>
                <a:gd name="T10" fmla="*/ 0 w 89"/>
                <a:gd name="T11" fmla="*/ 0 h 368"/>
                <a:gd name="T12" fmla="*/ 0 w 89"/>
                <a:gd name="T13" fmla="*/ 0 h 368"/>
                <a:gd name="T14" fmla="*/ 0 w 89"/>
                <a:gd name="T15" fmla="*/ 0 h 368"/>
                <a:gd name="T16" fmla="*/ 0 w 89"/>
                <a:gd name="T17" fmla="*/ 0 h 368"/>
                <a:gd name="T18" fmla="*/ 0 w 89"/>
                <a:gd name="T19" fmla="*/ 0 h 368"/>
                <a:gd name="T20" fmla="*/ 0 w 89"/>
                <a:gd name="T21" fmla="*/ 0 h 368"/>
                <a:gd name="T22" fmla="*/ 0 w 89"/>
                <a:gd name="T23" fmla="*/ 0 h 368"/>
                <a:gd name="T24" fmla="*/ 0 w 89"/>
                <a:gd name="T25" fmla="*/ 0 h 368"/>
                <a:gd name="T26" fmla="*/ 0 w 89"/>
                <a:gd name="T27" fmla="*/ 0 h 368"/>
                <a:gd name="T28" fmla="*/ 0 w 89"/>
                <a:gd name="T29" fmla="*/ 0 h 368"/>
                <a:gd name="T30" fmla="*/ 0 w 89"/>
                <a:gd name="T31" fmla="*/ 0 h 3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9"/>
                <a:gd name="T49" fmla="*/ 0 h 368"/>
                <a:gd name="T50" fmla="*/ 89 w 89"/>
                <a:gd name="T51" fmla="*/ 368 h 3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9" h="368">
                  <a:moveTo>
                    <a:pt x="89" y="0"/>
                  </a:moveTo>
                  <a:lnTo>
                    <a:pt x="82" y="26"/>
                  </a:lnTo>
                  <a:lnTo>
                    <a:pt x="75" y="50"/>
                  </a:lnTo>
                  <a:lnTo>
                    <a:pt x="71" y="76"/>
                  </a:lnTo>
                  <a:lnTo>
                    <a:pt x="64" y="98"/>
                  </a:lnTo>
                  <a:lnTo>
                    <a:pt x="59" y="124"/>
                  </a:lnTo>
                  <a:lnTo>
                    <a:pt x="52" y="148"/>
                  </a:lnTo>
                  <a:lnTo>
                    <a:pt x="47" y="174"/>
                  </a:lnTo>
                  <a:lnTo>
                    <a:pt x="41" y="197"/>
                  </a:lnTo>
                  <a:lnTo>
                    <a:pt x="36" y="223"/>
                  </a:lnTo>
                  <a:lnTo>
                    <a:pt x="28" y="247"/>
                  </a:lnTo>
                  <a:lnTo>
                    <a:pt x="24" y="273"/>
                  </a:lnTo>
                  <a:lnTo>
                    <a:pt x="17" y="296"/>
                  </a:lnTo>
                  <a:lnTo>
                    <a:pt x="12" y="319"/>
                  </a:lnTo>
                  <a:lnTo>
                    <a:pt x="5" y="345"/>
                  </a:lnTo>
                  <a:lnTo>
                    <a:pt x="0" y="36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1" name="Freeform 328"/>
            <p:cNvSpPr>
              <a:spLocks/>
            </p:cNvSpPr>
            <p:nvPr/>
          </p:nvSpPr>
          <p:spPr bwMode="auto">
            <a:xfrm>
              <a:off x="2682" y="1309"/>
              <a:ext cx="14" cy="60"/>
            </a:xfrm>
            <a:custGeom>
              <a:avLst/>
              <a:gdLst>
                <a:gd name="T0" fmla="*/ 0 w 115"/>
                <a:gd name="T1" fmla="*/ 0 h 483"/>
                <a:gd name="T2" fmla="*/ 0 w 115"/>
                <a:gd name="T3" fmla="*/ 0 h 483"/>
                <a:gd name="T4" fmla="*/ 0 w 115"/>
                <a:gd name="T5" fmla="*/ 0 h 483"/>
                <a:gd name="T6" fmla="*/ 0 w 115"/>
                <a:gd name="T7" fmla="*/ 0 h 483"/>
                <a:gd name="T8" fmla="*/ 0 w 115"/>
                <a:gd name="T9" fmla="*/ 0 h 483"/>
                <a:gd name="T10" fmla="*/ 0 w 115"/>
                <a:gd name="T11" fmla="*/ 0 h 483"/>
                <a:gd name="T12" fmla="*/ 0 w 115"/>
                <a:gd name="T13" fmla="*/ 0 h 483"/>
                <a:gd name="T14" fmla="*/ 0 w 115"/>
                <a:gd name="T15" fmla="*/ 0 h 483"/>
                <a:gd name="T16" fmla="*/ 0 w 115"/>
                <a:gd name="T17" fmla="*/ 0 h 483"/>
                <a:gd name="T18" fmla="*/ 0 w 115"/>
                <a:gd name="T19" fmla="*/ 0 h 483"/>
                <a:gd name="T20" fmla="*/ 0 w 115"/>
                <a:gd name="T21" fmla="*/ 0 h 483"/>
                <a:gd name="T22" fmla="*/ 0 w 115"/>
                <a:gd name="T23" fmla="*/ 0 h 483"/>
                <a:gd name="T24" fmla="*/ 0 w 115"/>
                <a:gd name="T25" fmla="*/ 0 h 483"/>
                <a:gd name="T26" fmla="*/ 0 w 115"/>
                <a:gd name="T27" fmla="*/ 0 h 483"/>
                <a:gd name="T28" fmla="*/ 0 w 115"/>
                <a:gd name="T29" fmla="*/ 0 h 483"/>
                <a:gd name="T30" fmla="*/ 0 w 115"/>
                <a:gd name="T31" fmla="*/ 0 h 483"/>
                <a:gd name="T32" fmla="*/ 0 w 115"/>
                <a:gd name="T33" fmla="*/ 0 h 483"/>
                <a:gd name="T34" fmla="*/ 0 w 115"/>
                <a:gd name="T35" fmla="*/ 0 h 483"/>
                <a:gd name="T36" fmla="*/ 0 w 115"/>
                <a:gd name="T37" fmla="*/ 0 h 483"/>
                <a:gd name="T38" fmla="*/ 0 w 115"/>
                <a:gd name="T39" fmla="*/ 0 h 483"/>
                <a:gd name="T40" fmla="*/ 0 w 115"/>
                <a:gd name="T41" fmla="*/ 0 h 4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5"/>
                <a:gd name="T64" fmla="*/ 0 h 483"/>
                <a:gd name="T65" fmla="*/ 115 w 115"/>
                <a:gd name="T66" fmla="*/ 483 h 4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5" h="483">
                  <a:moveTo>
                    <a:pt x="0" y="0"/>
                  </a:moveTo>
                  <a:lnTo>
                    <a:pt x="2" y="26"/>
                  </a:lnTo>
                  <a:lnTo>
                    <a:pt x="7" y="54"/>
                  </a:lnTo>
                  <a:lnTo>
                    <a:pt x="13" y="80"/>
                  </a:lnTo>
                  <a:lnTo>
                    <a:pt x="19" y="111"/>
                  </a:lnTo>
                  <a:lnTo>
                    <a:pt x="26" y="139"/>
                  </a:lnTo>
                  <a:lnTo>
                    <a:pt x="28" y="154"/>
                  </a:lnTo>
                  <a:lnTo>
                    <a:pt x="35" y="185"/>
                  </a:lnTo>
                  <a:lnTo>
                    <a:pt x="45" y="215"/>
                  </a:lnTo>
                  <a:lnTo>
                    <a:pt x="47" y="232"/>
                  </a:lnTo>
                  <a:lnTo>
                    <a:pt x="56" y="262"/>
                  </a:lnTo>
                  <a:lnTo>
                    <a:pt x="61" y="279"/>
                  </a:lnTo>
                  <a:lnTo>
                    <a:pt x="63" y="295"/>
                  </a:lnTo>
                  <a:lnTo>
                    <a:pt x="69" y="312"/>
                  </a:lnTo>
                  <a:lnTo>
                    <a:pt x="78" y="342"/>
                  </a:lnTo>
                  <a:lnTo>
                    <a:pt x="82" y="359"/>
                  </a:lnTo>
                  <a:lnTo>
                    <a:pt x="85" y="375"/>
                  </a:lnTo>
                  <a:lnTo>
                    <a:pt x="89" y="392"/>
                  </a:lnTo>
                  <a:lnTo>
                    <a:pt x="99" y="422"/>
                  </a:lnTo>
                  <a:lnTo>
                    <a:pt x="104" y="439"/>
                  </a:lnTo>
                  <a:lnTo>
                    <a:pt x="115" y="4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2" name="Freeform 329"/>
            <p:cNvSpPr>
              <a:spLocks/>
            </p:cNvSpPr>
            <p:nvPr/>
          </p:nvSpPr>
          <p:spPr bwMode="auto">
            <a:xfrm>
              <a:off x="2636" y="1308"/>
              <a:ext cx="8" cy="57"/>
            </a:xfrm>
            <a:custGeom>
              <a:avLst/>
              <a:gdLst>
                <a:gd name="T0" fmla="*/ 0 w 63"/>
                <a:gd name="T1" fmla="*/ 0 h 452"/>
                <a:gd name="T2" fmla="*/ 0 w 63"/>
                <a:gd name="T3" fmla="*/ 0 h 452"/>
                <a:gd name="T4" fmla="*/ 0 w 63"/>
                <a:gd name="T5" fmla="*/ 0 h 452"/>
                <a:gd name="T6" fmla="*/ 0 w 63"/>
                <a:gd name="T7" fmla="*/ 0 h 452"/>
                <a:gd name="T8" fmla="*/ 0 w 63"/>
                <a:gd name="T9" fmla="*/ 0 h 452"/>
                <a:gd name="T10" fmla="*/ 0 w 63"/>
                <a:gd name="T11" fmla="*/ 0 h 452"/>
                <a:gd name="T12" fmla="*/ 0 w 63"/>
                <a:gd name="T13" fmla="*/ 0 h 452"/>
                <a:gd name="T14" fmla="*/ 0 w 63"/>
                <a:gd name="T15" fmla="*/ 0 h 452"/>
                <a:gd name="T16" fmla="*/ 0 w 63"/>
                <a:gd name="T17" fmla="*/ 0 h 452"/>
                <a:gd name="T18" fmla="*/ 0 w 63"/>
                <a:gd name="T19" fmla="*/ 0 h 452"/>
                <a:gd name="T20" fmla="*/ 0 w 63"/>
                <a:gd name="T21" fmla="*/ 0 h 452"/>
                <a:gd name="T22" fmla="*/ 0 w 63"/>
                <a:gd name="T23" fmla="*/ 0 h 452"/>
                <a:gd name="T24" fmla="*/ 0 w 63"/>
                <a:gd name="T25" fmla="*/ 0 h 452"/>
                <a:gd name="T26" fmla="*/ 0 w 63"/>
                <a:gd name="T27" fmla="*/ 0 h 452"/>
                <a:gd name="T28" fmla="*/ 0 w 63"/>
                <a:gd name="T29" fmla="*/ 0 h 452"/>
                <a:gd name="T30" fmla="*/ 0 w 63"/>
                <a:gd name="T31" fmla="*/ 0 h 452"/>
                <a:gd name="T32" fmla="*/ 0 w 63"/>
                <a:gd name="T33" fmla="*/ 0 h 452"/>
                <a:gd name="T34" fmla="*/ 0 w 63"/>
                <a:gd name="T35" fmla="*/ 0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3"/>
                <a:gd name="T55" fmla="*/ 0 h 452"/>
                <a:gd name="T56" fmla="*/ 63 w 63"/>
                <a:gd name="T57" fmla="*/ 452 h 4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3" h="452">
                  <a:moveTo>
                    <a:pt x="63" y="0"/>
                  </a:moveTo>
                  <a:lnTo>
                    <a:pt x="63" y="16"/>
                  </a:lnTo>
                  <a:lnTo>
                    <a:pt x="63" y="46"/>
                  </a:lnTo>
                  <a:lnTo>
                    <a:pt x="63" y="74"/>
                  </a:lnTo>
                  <a:lnTo>
                    <a:pt x="60" y="102"/>
                  </a:lnTo>
                  <a:lnTo>
                    <a:pt x="58" y="130"/>
                  </a:lnTo>
                  <a:lnTo>
                    <a:pt x="56" y="158"/>
                  </a:lnTo>
                  <a:lnTo>
                    <a:pt x="51" y="187"/>
                  </a:lnTo>
                  <a:lnTo>
                    <a:pt x="47" y="215"/>
                  </a:lnTo>
                  <a:lnTo>
                    <a:pt x="41" y="241"/>
                  </a:lnTo>
                  <a:lnTo>
                    <a:pt x="37" y="269"/>
                  </a:lnTo>
                  <a:lnTo>
                    <a:pt x="32" y="295"/>
                  </a:lnTo>
                  <a:lnTo>
                    <a:pt x="25" y="323"/>
                  </a:lnTo>
                  <a:lnTo>
                    <a:pt x="19" y="351"/>
                  </a:lnTo>
                  <a:lnTo>
                    <a:pt x="13" y="379"/>
                  </a:lnTo>
                  <a:lnTo>
                    <a:pt x="6" y="407"/>
                  </a:lnTo>
                  <a:lnTo>
                    <a:pt x="4" y="424"/>
                  </a:lnTo>
                  <a:lnTo>
                    <a:pt x="0" y="4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3" name="Freeform 330"/>
            <p:cNvSpPr>
              <a:spLocks/>
            </p:cNvSpPr>
            <p:nvPr/>
          </p:nvSpPr>
          <p:spPr bwMode="auto">
            <a:xfrm>
              <a:off x="2223" y="1404"/>
              <a:ext cx="87" cy="27"/>
            </a:xfrm>
            <a:custGeom>
              <a:avLst/>
              <a:gdLst>
                <a:gd name="T0" fmla="*/ 0 w 697"/>
                <a:gd name="T1" fmla="*/ 0 h 214"/>
                <a:gd name="T2" fmla="*/ 0 w 697"/>
                <a:gd name="T3" fmla="*/ 0 h 214"/>
                <a:gd name="T4" fmla="*/ 0 w 697"/>
                <a:gd name="T5" fmla="*/ 0 h 214"/>
                <a:gd name="T6" fmla="*/ 0 w 697"/>
                <a:gd name="T7" fmla="*/ 0 h 214"/>
                <a:gd name="T8" fmla="*/ 0 w 697"/>
                <a:gd name="T9" fmla="*/ 0 h 214"/>
                <a:gd name="T10" fmla="*/ 0 w 697"/>
                <a:gd name="T11" fmla="*/ 0 h 214"/>
                <a:gd name="T12" fmla="*/ 0 w 697"/>
                <a:gd name="T13" fmla="*/ 0 h 214"/>
                <a:gd name="T14" fmla="*/ 0 w 697"/>
                <a:gd name="T15" fmla="*/ 0 h 214"/>
                <a:gd name="T16" fmla="*/ 0 w 697"/>
                <a:gd name="T17" fmla="*/ 0 h 214"/>
                <a:gd name="T18" fmla="*/ 0 w 697"/>
                <a:gd name="T19" fmla="*/ 0 h 214"/>
                <a:gd name="T20" fmla="*/ 0 w 697"/>
                <a:gd name="T21" fmla="*/ 0 h 214"/>
                <a:gd name="T22" fmla="*/ 0 w 697"/>
                <a:gd name="T23" fmla="*/ 0 h 214"/>
                <a:gd name="T24" fmla="*/ 0 w 697"/>
                <a:gd name="T25" fmla="*/ 0 h 214"/>
                <a:gd name="T26" fmla="*/ 0 w 697"/>
                <a:gd name="T27" fmla="*/ 0 h 214"/>
                <a:gd name="T28" fmla="*/ 0 w 697"/>
                <a:gd name="T29" fmla="*/ 0 h 214"/>
                <a:gd name="T30" fmla="*/ 0 w 697"/>
                <a:gd name="T31" fmla="*/ 0 h 214"/>
                <a:gd name="T32" fmla="*/ 0 w 697"/>
                <a:gd name="T33" fmla="*/ 0 h 214"/>
                <a:gd name="T34" fmla="*/ 0 w 697"/>
                <a:gd name="T35" fmla="*/ 0 h 214"/>
                <a:gd name="T36" fmla="*/ 0 w 697"/>
                <a:gd name="T37" fmla="*/ 0 h 214"/>
                <a:gd name="T38" fmla="*/ 0 w 697"/>
                <a:gd name="T39" fmla="*/ 0 h 214"/>
                <a:gd name="T40" fmla="*/ 0 w 697"/>
                <a:gd name="T41" fmla="*/ 0 h 214"/>
                <a:gd name="T42" fmla="*/ 0 w 697"/>
                <a:gd name="T43" fmla="*/ 0 h 214"/>
                <a:gd name="T44" fmla="*/ 0 w 697"/>
                <a:gd name="T45" fmla="*/ 0 h 214"/>
                <a:gd name="T46" fmla="*/ 0 w 697"/>
                <a:gd name="T47" fmla="*/ 0 h 214"/>
                <a:gd name="T48" fmla="*/ 0 w 697"/>
                <a:gd name="T49" fmla="*/ 0 h 214"/>
                <a:gd name="T50" fmla="*/ 0 w 697"/>
                <a:gd name="T51" fmla="*/ 0 h 214"/>
                <a:gd name="T52" fmla="*/ 0 w 697"/>
                <a:gd name="T53" fmla="*/ 0 h 214"/>
                <a:gd name="T54" fmla="*/ 0 w 697"/>
                <a:gd name="T55" fmla="*/ 0 h 214"/>
                <a:gd name="T56" fmla="*/ 0 w 697"/>
                <a:gd name="T57" fmla="*/ 0 h 214"/>
                <a:gd name="T58" fmla="*/ 0 w 697"/>
                <a:gd name="T59" fmla="*/ 0 h 214"/>
                <a:gd name="T60" fmla="*/ 0 w 697"/>
                <a:gd name="T61" fmla="*/ 0 h 214"/>
                <a:gd name="T62" fmla="*/ 0 w 697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97"/>
                <a:gd name="T97" fmla="*/ 0 h 214"/>
                <a:gd name="T98" fmla="*/ 697 w 697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97" h="214">
                  <a:moveTo>
                    <a:pt x="697" y="0"/>
                  </a:moveTo>
                  <a:lnTo>
                    <a:pt x="672" y="0"/>
                  </a:lnTo>
                  <a:lnTo>
                    <a:pt x="648" y="2"/>
                  </a:lnTo>
                  <a:lnTo>
                    <a:pt x="625" y="4"/>
                  </a:lnTo>
                  <a:lnTo>
                    <a:pt x="601" y="10"/>
                  </a:lnTo>
                  <a:lnTo>
                    <a:pt x="580" y="14"/>
                  </a:lnTo>
                  <a:lnTo>
                    <a:pt x="556" y="21"/>
                  </a:lnTo>
                  <a:lnTo>
                    <a:pt x="536" y="28"/>
                  </a:lnTo>
                  <a:lnTo>
                    <a:pt x="514" y="35"/>
                  </a:lnTo>
                  <a:lnTo>
                    <a:pt x="493" y="45"/>
                  </a:lnTo>
                  <a:lnTo>
                    <a:pt x="474" y="54"/>
                  </a:lnTo>
                  <a:lnTo>
                    <a:pt x="454" y="63"/>
                  </a:lnTo>
                  <a:lnTo>
                    <a:pt x="434" y="75"/>
                  </a:lnTo>
                  <a:lnTo>
                    <a:pt x="413" y="86"/>
                  </a:lnTo>
                  <a:lnTo>
                    <a:pt x="395" y="97"/>
                  </a:lnTo>
                  <a:lnTo>
                    <a:pt x="374" y="108"/>
                  </a:lnTo>
                  <a:lnTo>
                    <a:pt x="355" y="120"/>
                  </a:lnTo>
                  <a:lnTo>
                    <a:pt x="333" y="129"/>
                  </a:lnTo>
                  <a:lnTo>
                    <a:pt x="315" y="140"/>
                  </a:lnTo>
                  <a:lnTo>
                    <a:pt x="294" y="153"/>
                  </a:lnTo>
                  <a:lnTo>
                    <a:pt x="272" y="162"/>
                  </a:lnTo>
                  <a:lnTo>
                    <a:pt x="253" y="171"/>
                  </a:lnTo>
                  <a:lnTo>
                    <a:pt x="233" y="181"/>
                  </a:lnTo>
                  <a:lnTo>
                    <a:pt x="212" y="188"/>
                  </a:lnTo>
                  <a:lnTo>
                    <a:pt x="190" y="194"/>
                  </a:lnTo>
                  <a:lnTo>
                    <a:pt x="167" y="199"/>
                  </a:lnTo>
                  <a:lnTo>
                    <a:pt x="146" y="207"/>
                  </a:lnTo>
                  <a:lnTo>
                    <a:pt x="123" y="209"/>
                  </a:lnTo>
                  <a:lnTo>
                    <a:pt x="99" y="211"/>
                  </a:lnTo>
                  <a:lnTo>
                    <a:pt x="75" y="214"/>
                  </a:lnTo>
                  <a:lnTo>
                    <a:pt x="50" y="211"/>
                  </a:lnTo>
                  <a:lnTo>
                    <a:pt x="0" y="20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4" name="Freeform 331"/>
            <p:cNvSpPr>
              <a:spLocks/>
            </p:cNvSpPr>
            <p:nvPr/>
          </p:nvSpPr>
          <p:spPr bwMode="auto">
            <a:xfrm>
              <a:off x="2510" y="1439"/>
              <a:ext cx="50" cy="27"/>
            </a:xfrm>
            <a:custGeom>
              <a:avLst/>
              <a:gdLst>
                <a:gd name="T0" fmla="*/ 0 w 395"/>
                <a:gd name="T1" fmla="*/ 0 h 214"/>
                <a:gd name="T2" fmla="*/ 0 w 395"/>
                <a:gd name="T3" fmla="*/ 0 h 214"/>
                <a:gd name="T4" fmla="*/ 0 w 395"/>
                <a:gd name="T5" fmla="*/ 0 h 214"/>
                <a:gd name="T6" fmla="*/ 0 w 395"/>
                <a:gd name="T7" fmla="*/ 0 h 214"/>
                <a:gd name="T8" fmla="*/ 0 w 395"/>
                <a:gd name="T9" fmla="*/ 0 h 214"/>
                <a:gd name="T10" fmla="*/ 0 w 395"/>
                <a:gd name="T11" fmla="*/ 0 h 214"/>
                <a:gd name="T12" fmla="*/ 0 w 395"/>
                <a:gd name="T13" fmla="*/ 0 h 214"/>
                <a:gd name="T14" fmla="*/ 0 w 395"/>
                <a:gd name="T15" fmla="*/ 0 h 214"/>
                <a:gd name="T16" fmla="*/ 0 w 395"/>
                <a:gd name="T17" fmla="*/ 0 h 214"/>
                <a:gd name="T18" fmla="*/ 0 w 395"/>
                <a:gd name="T19" fmla="*/ 0 h 214"/>
                <a:gd name="T20" fmla="*/ 0 w 395"/>
                <a:gd name="T21" fmla="*/ 0 h 214"/>
                <a:gd name="T22" fmla="*/ 0 w 395"/>
                <a:gd name="T23" fmla="*/ 0 h 214"/>
                <a:gd name="T24" fmla="*/ 0 w 395"/>
                <a:gd name="T25" fmla="*/ 0 h 214"/>
                <a:gd name="T26" fmla="*/ 0 w 395"/>
                <a:gd name="T27" fmla="*/ 0 h 214"/>
                <a:gd name="T28" fmla="*/ 0 w 395"/>
                <a:gd name="T29" fmla="*/ 0 h 214"/>
                <a:gd name="T30" fmla="*/ 0 w 395"/>
                <a:gd name="T31" fmla="*/ 0 h 214"/>
                <a:gd name="T32" fmla="*/ 0 w 395"/>
                <a:gd name="T33" fmla="*/ 0 h 2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5"/>
                <a:gd name="T52" fmla="*/ 0 h 214"/>
                <a:gd name="T53" fmla="*/ 395 w 395"/>
                <a:gd name="T54" fmla="*/ 214 h 2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5" h="214">
                  <a:moveTo>
                    <a:pt x="0" y="32"/>
                  </a:moveTo>
                  <a:lnTo>
                    <a:pt x="23" y="15"/>
                  </a:lnTo>
                  <a:lnTo>
                    <a:pt x="49" y="4"/>
                  </a:lnTo>
                  <a:lnTo>
                    <a:pt x="73" y="0"/>
                  </a:lnTo>
                  <a:lnTo>
                    <a:pt x="99" y="4"/>
                  </a:lnTo>
                  <a:lnTo>
                    <a:pt x="122" y="11"/>
                  </a:lnTo>
                  <a:lnTo>
                    <a:pt x="148" y="24"/>
                  </a:lnTo>
                  <a:lnTo>
                    <a:pt x="172" y="39"/>
                  </a:lnTo>
                  <a:lnTo>
                    <a:pt x="198" y="57"/>
                  </a:lnTo>
                  <a:lnTo>
                    <a:pt x="220" y="78"/>
                  </a:lnTo>
                  <a:lnTo>
                    <a:pt x="246" y="102"/>
                  </a:lnTo>
                  <a:lnTo>
                    <a:pt x="270" y="123"/>
                  </a:lnTo>
                  <a:lnTo>
                    <a:pt x="296" y="147"/>
                  </a:lnTo>
                  <a:lnTo>
                    <a:pt x="319" y="167"/>
                  </a:lnTo>
                  <a:lnTo>
                    <a:pt x="345" y="186"/>
                  </a:lnTo>
                  <a:lnTo>
                    <a:pt x="369" y="203"/>
                  </a:lnTo>
                  <a:lnTo>
                    <a:pt x="395" y="21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5" name="Freeform 332"/>
            <p:cNvSpPr>
              <a:spLocks/>
            </p:cNvSpPr>
            <p:nvPr/>
          </p:nvSpPr>
          <p:spPr bwMode="auto">
            <a:xfrm>
              <a:off x="2488" y="1413"/>
              <a:ext cx="45" cy="31"/>
            </a:xfrm>
            <a:custGeom>
              <a:avLst/>
              <a:gdLst>
                <a:gd name="T0" fmla="*/ 0 w 361"/>
                <a:gd name="T1" fmla="*/ 0 h 242"/>
                <a:gd name="T2" fmla="*/ 0 w 361"/>
                <a:gd name="T3" fmla="*/ 0 h 242"/>
                <a:gd name="T4" fmla="*/ 0 w 361"/>
                <a:gd name="T5" fmla="*/ 0 h 242"/>
                <a:gd name="T6" fmla="*/ 0 w 361"/>
                <a:gd name="T7" fmla="*/ 0 h 242"/>
                <a:gd name="T8" fmla="*/ 0 w 361"/>
                <a:gd name="T9" fmla="*/ 0 h 242"/>
                <a:gd name="T10" fmla="*/ 0 w 361"/>
                <a:gd name="T11" fmla="*/ 0 h 242"/>
                <a:gd name="T12" fmla="*/ 0 w 361"/>
                <a:gd name="T13" fmla="*/ 0 h 242"/>
                <a:gd name="T14" fmla="*/ 0 w 361"/>
                <a:gd name="T15" fmla="*/ 0 h 242"/>
                <a:gd name="T16" fmla="*/ 0 w 361"/>
                <a:gd name="T17" fmla="*/ 0 h 242"/>
                <a:gd name="T18" fmla="*/ 0 w 361"/>
                <a:gd name="T19" fmla="*/ 0 h 242"/>
                <a:gd name="T20" fmla="*/ 0 w 361"/>
                <a:gd name="T21" fmla="*/ 0 h 242"/>
                <a:gd name="T22" fmla="*/ 0 w 361"/>
                <a:gd name="T23" fmla="*/ 0 h 242"/>
                <a:gd name="T24" fmla="*/ 0 w 361"/>
                <a:gd name="T25" fmla="*/ 0 h 242"/>
                <a:gd name="T26" fmla="*/ 0 w 361"/>
                <a:gd name="T27" fmla="*/ 0 h 242"/>
                <a:gd name="T28" fmla="*/ 0 w 361"/>
                <a:gd name="T29" fmla="*/ 0 h 242"/>
                <a:gd name="T30" fmla="*/ 0 w 361"/>
                <a:gd name="T31" fmla="*/ 0 h 242"/>
                <a:gd name="T32" fmla="*/ 0 w 361"/>
                <a:gd name="T33" fmla="*/ 0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1"/>
                <a:gd name="T52" fmla="*/ 0 h 242"/>
                <a:gd name="T53" fmla="*/ 361 w 361"/>
                <a:gd name="T54" fmla="*/ 242 h 2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1" h="242">
                  <a:moveTo>
                    <a:pt x="361" y="242"/>
                  </a:moveTo>
                  <a:lnTo>
                    <a:pt x="333" y="225"/>
                  </a:lnTo>
                  <a:lnTo>
                    <a:pt x="307" y="208"/>
                  </a:lnTo>
                  <a:lnTo>
                    <a:pt x="283" y="197"/>
                  </a:lnTo>
                  <a:lnTo>
                    <a:pt x="260" y="186"/>
                  </a:lnTo>
                  <a:lnTo>
                    <a:pt x="237" y="174"/>
                  </a:lnTo>
                  <a:lnTo>
                    <a:pt x="213" y="165"/>
                  </a:lnTo>
                  <a:lnTo>
                    <a:pt x="192" y="154"/>
                  </a:lnTo>
                  <a:lnTo>
                    <a:pt x="171" y="145"/>
                  </a:lnTo>
                  <a:lnTo>
                    <a:pt x="149" y="136"/>
                  </a:lnTo>
                  <a:lnTo>
                    <a:pt x="129" y="124"/>
                  </a:lnTo>
                  <a:lnTo>
                    <a:pt x="108" y="113"/>
                  </a:lnTo>
                  <a:lnTo>
                    <a:pt x="86" y="96"/>
                  </a:lnTo>
                  <a:lnTo>
                    <a:pt x="65" y="78"/>
                  </a:lnTo>
                  <a:lnTo>
                    <a:pt x="45" y="56"/>
                  </a:lnTo>
                  <a:lnTo>
                    <a:pt x="21" y="3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6" name="Freeform 333"/>
            <p:cNvSpPr>
              <a:spLocks/>
            </p:cNvSpPr>
            <p:nvPr/>
          </p:nvSpPr>
          <p:spPr bwMode="auto">
            <a:xfrm>
              <a:off x="2487" y="1421"/>
              <a:ext cx="23" cy="22"/>
            </a:xfrm>
            <a:custGeom>
              <a:avLst/>
              <a:gdLst>
                <a:gd name="T0" fmla="*/ 0 w 180"/>
                <a:gd name="T1" fmla="*/ 0 h 178"/>
                <a:gd name="T2" fmla="*/ 0 w 180"/>
                <a:gd name="T3" fmla="*/ 0 h 178"/>
                <a:gd name="T4" fmla="*/ 0 w 180"/>
                <a:gd name="T5" fmla="*/ 0 h 178"/>
                <a:gd name="T6" fmla="*/ 0 w 180"/>
                <a:gd name="T7" fmla="*/ 0 h 178"/>
                <a:gd name="T8" fmla="*/ 0 w 180"/>
                <a:gd name="T9" fmla="*/ 0 h 178"/>
                <a:gd name="T10" fmla="*/ 0 w 180"/>
                <a:gd name="T11" fmla="*/ 0 h 178"/>
                <a:gd name="T12" fmla="*/ 0 w 180"/>
                <a:gd name="T13" fmla="*/ 0 h 178"/>
                <a:gd name="T14" fmla="*/ 0 w 180"/>
                <a:gd name="T15" fmla="*/ 0 h 178"/>
                <a:gd name="T16" fmla="*/ 0 w 180"/>
                <a:gd name="T17" fmla="*/ 0 h 178"/>
                <a:gd name="T18" fmla="*/ 0 w 180"/>
                <a:gd name="T19" fmla="*/ 0 h 178"/>
                <a:gd name="T20" fmla="*/ 0 w 180"/>
                <a:gd name="T21" fmla="*/ 0 h 178"/>
                <a:gd name="T22" fmla="*/ 0 w 180"/>
                <a:gd name="T23" fmla="*/ 0 h 1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0"/>
                <a:gd name="T37" fmla="*/ 0 h 178"/>
                <a:gd name="T38" fmla="*/ 180 w 180"/>
                <a:gd name="T39" fmla="*/ 178 h 1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0" h="178">
                  <a:moveTo>
                    <a:pt x="3" y="0"/>
                  </a:moveTo>
                  <a:lnTo>
                    <a:pt x="0" y="17"/>
                  </a:lnTo>
                  <a:lnTo>
                    <a:pt x="14" y="32"/>
                  </a:lnTo>
                  <a:lnTo>
                    <a:pt x="31" y="47"/>
                  </a:lnTo>
                  <a:lnTo>
                    <a:pt x="52" y="60"/>
                  </a:lnTo>
                  <a:lnTo>
                    <a:pt x="76" y="77"/>
                  </a:lnTo>
                  <a:lnTo>
                    <a:pt x="92" y="89"/>
                  </a:lnTo>
                  <a:lnTo>
                    <a:pt x="108" y="103"/>
                  </a:lnTo>
                  <a:lnTo>
                    <a:pt x="124" y="117"/>
                  </a:lnTo>
                  <a:lnTo>
                    <a:pt x="141" y="131"/>
                  </a:lnTo>
                  <a:lnTo>
                    <a:pt x="155" y="147"/>
                  </a:lnTo>
                  <a:lnTo>
                    <a:pt x="180" y="1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7" name="Freeform 334"/>
            <p:cNvSpPr>
              <a:spLocks/>
            </p:cNvSpPr>
            <p:nvPr/>
          </p:nvSpPr>
          <p:spPr bwMode="auto">
            <a:xfrm>
              <a:off x="1985" y="1518"/>
              <a:ext cx="14" cy="14"/>
            </a:xfrm>
            <a:custGeom>
              <a:avLst/>
              <a:gdLst>
                <a:gd name="T0" fmla="*/ 0 w 111"/>
                <a:gd name="T1" fmla="*/ 0 h 110"/>
                <a:gd name="T2" fmla="*/ 0 w 111"/>
                <a:gd name="T3" fmla="*/ 0 h 110"/>
                <a:gd name="T4" fmla="*/ 0 w 111"/>
                <a:gd name="T5" fmla="*/ 0 h 110"/>
                <a:gd name="T6" fmla="*/ 0 w 111"/>
                <a:gd name="T7" fmla="*/ 0 h 110"/>
                <a:gd name="T8" fmla="*/ 0 w 111"/>
                <a:gd name="T9" fmla="*/ 0 h 110"/>
                <a:gd name="T10" fmla="*/ 0 w 111"/>
                <a:gd name="T11" fmla="*/ 0 h 110"/>
                <a:gd name="T12" fmla="*/ 0 w 111"/>
                <a:gd name="T13" fmla="*/ 0 h 110"/>
                <a:gd name="T14" fmla="*/ 0 w 111"/>
                <a:gd name="T15" fmla="*/ 0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110"/>
                <a:gd name="T26" fmla="*/ 111 w 111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110">
                  <a:moveTo>
                    <a:pt x="111" y="0"/>
                  </a:moveTo>
                  <a:lnTo>
                    <a:pt x="95" y="17"/>
                  </a:lnTo>
                  <a:lnTo>
                    <a:pt x="78" y="36"/>
                  </a:lnTo>
                  <a:lnTo>
                    <a:pt x="62" y="49"/>
                  </a:lnTo>
                  <a:lnTo>
                    <a:pt x="48" y="66"/>
                  </a:lnTo>
                  <a:lnTo>
                    <a:pt x="31" y="80"/>
                  </a:lnTo>
                  <a:lnTo>
                    <a:pt x="17" y="96"/>
                  </a:lnTo>
                  <a:lnTo>
                    <a:pt x="0" y="11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8" name="Freeform 335"/>
            <p:cNvSpPr>
              <a:spLocks/>
            </p:cNvSpPr>
            <p:nvPr/>
          </p:nvSpPr>
          <p:spPr bwMode="auto">
            <a:xfrm>
              <a:off x="1999" y="1412"/>
              <a:ext cx="18" cy="106"/>
            </a:xfrm>
            <a:custGeom>
              <a:avLst/>
              <a:gdLst>
                <a:gd name="T0" fmla="*/ 0 w 148"/>
                <a:gd name="T1" fmla="*/ 0 h 847"/>
                <a:gd name="T2" fmla="*/ 0 w 148"/>
                <a:gd name="T3" fmla="*/ 0 h 847"/>
                <a:gd name="T4" fmla="*/ 0 w 148"/>
                <a:gd name="T5" fmla="*/ 0 h 847"/>
                <a:gd name="T6" fmla="*/ 0 w 148"/>
                <a:gd name="T7" fmla="*/ 0 h 847"/>
                <a:gd name="T8" fmla="*/ 0 w 148"/>
                <a:gd name="T9" fmla="*/ 0 h 847"/>
                <a:gd name="T10" fmla="*/ 0 w 148"/>
                <a:gd name="T11" fmla="*/ 0 h 847"/>
                <a:gd name="T12" fmla="*/ 0 w 148"/>
                <a:gd name="T13" fmla="*/ 0 h 847"/>
                <a:gd name="T14" fmla="*/ 0 w 148"/>
                <a:gd name="T15" fmla="*/ 0 h 847"/>
                <a:gd name="T16" fmla="*/ 0 w 148"/>
                <a:gd name="T17" fmla="*/ 0 h 847"/>
                <a:gd name="T18" fmla="*/ 0 w 148"/>
                <a:gd name="T19" fmla="*/ 0 h 847"/>
                <a:gd name="T20" fmla="*/ 0 w 148"/>
                <a:gd name="T21" fmla="*/ 0 h 847"/>
                <a:gd name="T22" fmla="*/ 0 w 148"/>
                <a:gd name="T23" fmla="*/ 0 h 847"/>
                <a:gd name="T24" fmla="*/ 0 w 148"/>
                <a:gd name="T25" fmla="*/ 0 h 847"/>
                <a:gd name="T26" fmla="*/ 0 w 148"/>
                <a:gd name="T27" fmla="*/ 0 h 847"/>
                <a:gd name="T28" fmla="*/ 0 w 148"/>
                <a:gd name="T29" fmla="*/ 0 h 847"/>
                <a:gd name="T30" fmla="*/ 0 w 148"/>
                <a:gd name="T31" fmla="*/ 0 h 847"/>
                <a:gd name="T32" fmla="*/ 0 w 148"/>
                <a:gd name="T33" fmla="*/ 0 h 847"/>
                <a:gd name="T34" fmla="*/ 0 w 148"/>
                <a:gd name="T35" fmla="*/ 0 h 847"/>
                <a:gd name="T36" fmla="*/ 0 w 148"/>
                <a:gd name="T37" fmla="*/ 0 h 847"/>
                <a:gd name="T38" fmla="*/ 0 w 148"/>
                <a:gd name="T39" fmla="*/ 0 h 847"/>
                <a:gd name="T40" fmla="*/ 0 w 148"/>
                <a:gd name="T41" fmla="*/ 0 h 847"/>
                <a:gd name="T42" fmla="*/ 0 w 148"/>
                <a:gd name="T43" fmla="*/ 0 h 847"/>
                <a:gd name="T44" fmla="*/ 0 w 148"/>
                <a:gd name="T45" fmla="*/ 0 h 847"/>
                <a:gd name="T46" fmla="*/ 0 w 148"/>
                <a:gd name="T47" fmla="*/ 0 h 847"/>
                <a:gd name="T48" fmla="*/ 0 w 148"/>
                <a:gd name="T49" fmla="*/ 0 h 847"/>
                <a:gd name="T50" fmla="*/ 0 w 148"/>
                <a:gd name="T51" fmla="*/ 0 h 847"/>
                <a:gd name="T52" fmla="*/ 0 w 148"/>
                <a:gd name="T53" fmla="*/ 0 h 847"/>
                <a:gd name="T54" fmla="*/ 0 w 148"/>
                <a:gd name="T55" fmla="*/ 0 h 847"/>
                <a:gd name="T56" fmla="*/ 0 w 148"/>
                <a:gd name="T57" fmla="*/ 0 h 847"/>
                <a:gd name="T58" fmla="*/ 0 w 148"/>
                <a:gd name="T59" fmla="*/ 0 h 847"/>
                <a:gd name="T60" fmla="*/ 0 w 148"/>
                <a:gd name="T61" fmla="*/ 0 h 847"/>
                <a:gd name="T62" fmla="*/ 0 w 148"/>
                <a:gd name="T63" fmla="*/ 0 h 8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847"/>
                <a:gd name="T98" fmla="*/ 148 w 148"/>
                <a:gd name="T99" fmla="*/ 847 h 8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847">
                  <a:moveTo>
                    <a:pt x="0" y="847"/>
                  </a:moveTo>
                  <a:lnTo>
                    <a:pt x="17" y="823"/>
                  </a:lnTo>
                  <a:lnTo>
                    <a:pt x="33" y="797"/>
                  </a:lnTo>
                  <a:lnTo>
                    <a:pt x="49" y="772"/>
                  </a:lnTo>
                  <a:lnTo>
                    <a:pt x="64" y="746"/>
                  </a:lnTo>
                  <a:lnTo>
                    <a:pt x="75" y="721"/>
                  </a:lnTo>
                  <a:lnTo>
                    <a:pt x="90" y="695"/>
                  </a:lnTo>
                  <a:lnTo>
                    <a:pt x="99" y="669"/>
                  </a:lnTo>
                  <a:lnTo>
                    <a:pt x="108" y="641"/>
                  </a:lnTo>
                  <a:lnTo>
                    <a:pt x="118" y="615"/>
                  </a:lnTo>
                  <a:lnTo>
                    <a:pt x="125" y="589"/>
                  </a:lnTo>
                  <a:lnTo>
                    <a:pt x="131" y="561"/>
                  </a:lnTo>
                  <a:lnTo>
                    <a:pt x="136" y="535"/>
                  </a:lnTo>
                  <a:lnTo>
                    <a:pt x="140" y="507"/>
                  </a:lnTo>
                  <a:lnTo>
                    <a:pt x="144" y="481"/>
                  </a:lnTo>
                  <a:lnTo>
                    <a:pt x="146" y="453"/>
                  </a:lnTo>
                  <a:lnTo>
                    <a:pt x="148" y="427"/>
                  </a:lnTo>
                  <a:lnTo>
                    <a:pt x="146" y="399"/>
                  </a:lnTo>
                  <a:lnTo>
                    <a:pt x="146" y="373"/>
                  </a:lnTo>
                  <a:lnTo>
                    <a:pt x="144" y="345"/>
                  </a:lnTo>
                  <a:lnTo>
                    <a:pt x="138" y="319"/>
                  </a:lnTo>
                  <a:lnTo>
                    <a:pt x="134" y="291"/>
                  </a:lnTo>
                  <a:lnTo>
                    <a:pt x="127" y="265"/>
                  </a:lnTo>
                  <a:lnTo>
                    <a:pt x="120" y="237"/>
                  </a:lnTo>
                  <a:lnTo>
                    <a:pt x="112" y="211"/>
                  </a:lnTo>
                  <a:lnTo>
                    <a:pt x="103" y="183"/>
                  </a:lnTo>
                  <a:lnTo>
                    <a:pt x="92" y="157"/>
                  </a:lnTo>
                  <a:lnTo>
                    <a:pt x="80" y="131"/>
                  </a:lnTo>
                  <a:lnTo>
                    <a:pt x="68" y="105"/>
                  </a:lnTo>
                  <a:lnTo>
                    <a:pt x="54" y="77"/>
                  </a:lnTo>
                  <a:lnTo>
                    <a:pt x="40" y="52"/>
                  </a:lnTo>
                  <a:lnTo>
                    <a:pt x="8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59" name="Freeform 336"/>
            <p:cNvSpPr>
              <a:spLocks/>
            </p:cNvSpPr>
            <p:nvPr/>
          </p:nvSpPr>
          <p:spPr bwMode="auto">
            <a:xfrm>
              <a:off x="2760" y="1438"/>
              <a:ext cx="14" cy="28"/>
            </a:xfrm>
            <a:custGeom>
              <a:avLst/>
              <a:gdLst>
                <a:gd name="T0" fmla="*/ 0 w 113"/>
                <a:gd name="T1" fmla="*/ 0 h 225"/>
                <a:gd name="T2" fmla="*/ 0 w 113"/>
                <a:gd name="T3" fmla="*/ 0 h 225"/>
                <a:gd name="T4" fmla="*/ 0 w 113"/>
                <a:gd name="T5" fmla="*/ 0 h 225"/>
                <a:gd name="T6" fmla="*/ 0 w 113"/>
                <a:gd name="T7" fmla="*/ 0 h 225"/>
                <a:gd name="T8" fmla="*/ 0 w 113"/>
                <a:gd name="T9" fmla="*/ 0 h 225"/>
                <a:gd name="T10" fmla="*/ 0 w 113"/>
                <a:gd name="T11" fmla="*/ 0 h 225"/>
                <a:gd name="T12" fmla="*/ 0 w 113"/>
                <a:gd name="T13" fmla="*/ 0 h 225"/>
                <a:gd name="T14" fmla="*/ 0 w 113"/>
                <a:gd name="T15" fmla="*/ 0 h 225"/>
                <a:gd name="T16" fmla="*/ 0 w 113"/>
                <a:gd name="T17" fmla="*/ 0 h 225"/>
                <a:gd name="T18" fmla="*/ 0 w 113"/>
                <a:gd name="T19" fmla="*/ 0 h 225"/>
                <a:gd name="T20" fmla="*/ 0 w 113"/>
                <a:gd name="T21" fmla="*/ 0 h 225"/>
                <a:gd name="T22" fmla="*/ 0 w 113"/>
                <a:gd name="T23" fmla="*/ 0 h 225"/>
                <a:gd name="T24" fmla="*/ 0 w 113"/>
                <a:gd name="T25" fmla="*/ 0 h 2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"/>
                <a:gd name="T40" fmla="*/ 0 h 225"/>
                <a:gd name="T41" fmla="*/ 113 w 113"/>
                <a:gd name="T42" fmla="*/ 225 h 2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" h="225">
                  <a:moveTo>
                    <a:pt x="0" y="0"/>
                  </a:moveTo>
                  <a:lnTo>
                    <a:pt x="7" y="17"/>
                  </a:lnTo>
                  <a:lnTo>
                    <a:pt x="22" y="38"/>
                  </a:lnTo>
                  <a:lnTo>
                    <a:pt x="33" y="59"/>
                  </a:lnTo>
                  <a:lnTo>
                    <a:pt x="47" y="80"/>
                  </a:lnTo>
                  <a:lnTo>
                    <a:pt x="59" y="102"/>
                  </a:lnTo>
                  <a:lnTo>
                    <a:pt x="65" y="117"/>
                  </a:lnTo>
                  <a:lnTo>
                    <a:pt x="78" y="139"/>
                  </a:lnTo>
                  <a:lnTo>
                    <a:pt x="85" y="156"/>
                  </a:lnTo>
                  <a:lnTo>
                    <a:pt x="96" y="176"/>
                  </a:lnTo>
                  <a:lnTo>
                    <a:pt x="101" y="193"/>
                  </a:lnTo>
                  <a:lnTo>
                    <a:pt x="108" y="210"/>
                  </a:lnTo>
                  <a:lnTo>
                    <a:pt x="113" y="225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60" name="Freeform 337"/>
            <p:cNvSpPr>
              <a:spLocks/>
            </p:cNvSpPr>
            <p:nvPr/>
          </p:nvSpPr>
          <p:spPr bwMode="auto">
            <a:xfrm>
              <a:off x="2175" y="1441"/>
              <a:ext cx="51" cy="56"/>
            </a:xfrm>
            <a:custGeom>
              <a:avLst/>
              <a:gdLst>
                <a:gd name="T0" fmla="*/ 0 w 411"/>
                <a:gd name="T1" fmla="*/ 0 h 454"/>
                <a:gd name="T2" fmla="*/ 0 w 411"/>
                <a:gd name="T3" fmla="*/ 0 h 454"/>
                <a:gd name="T4" fmla="*/ 0 w 411"/>
                <a:gd name="T5" fmla="*/ 0 h 454"/>
                <a:gd name="T6" fmla="*/ 0 w 411"/>
                <a:gd name="T7" fmla="*/ 0 h 454"/>
                <a:gd name="T8" fmla="*/ 0 w 411"/>
                <a:gd name="T9" fmla="*/ 0 h 454"/>
                <a:gd name="T10" fmla="*/ 0 w 411"/>
                <a:gd name="T11" fmla="*/ 0 h 454"/>
                <a:gd name="T12" fmla="*/ 0 w 411"/>
                <a:gd name="T13" fmla="*/ 0 h 454"/>
                <a:gd name="T14" fmla="*/ 0 w 411"/>
                <a:gd name="T15" fmla="*/ 0 h 454"/>
                <a:gd name="T16" fmla="*/ 0 w 411"/>
                <a:gd name="T17" fmla="*/ 0 h 454"/>
                <a:gd name="T18" fmla="*/ 0 w 411"/>
                <a:gd name="T19" fmla="*/ 0 h 454"/>
                <a:gd name="T20" fmla="*/ 0 w 411"/>
                <a:gd name="T21" fmla="*/ 0 h 454"/>
                <a:gd name="T22" fmla="*/ 0 w 411"/>
                <a:gd name="T23" fmla="*/ 0 h 454"/>
                <a:gd name="T24" fmla="*/ 0 w 411"/>
                <a:gd name="T25" fmla="*/ 0 h 454"/>
                <a:gd name="T26" fmla="*/ 0 w 411"/>
                <a:gd name="T27" fmla="*/ 0 h 454"/>
                <a:gd name="T28" fmla="*/ 0 w 411"/>
                <a:gd name="T29" fmla="*/ 0 h 454"/>
                <a:gd name="T30" fmla="*/ 0 w 411"/>
                <a:gd name="T31" fmla="*/ 0 h 454"/>
                <a:gd name="T32" fmla="*/ 0 w 411"/>
                <a:gd name="T33" fmla="*/ 0 h 454"/>
                <a:gd name="T34" fmla="*/ 0 w 411"/>
                <a:gd name="T35" fmla="*/ 0 h 4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1"/>
                <a:gd name="T55" fmla="*/ 0 h 454"/>
                <a:gd name="T56" fmla="*/ 411 w 411"/>
                <a:gd name="T57" fmla="*/ 454 h 4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1" h="454">
                  <a:moveTo>
                    <a:pt x="50" y="241"/>
                  </a:moveTo>
                  <a:lnTo>
                    <a:pt x="113" y="324"/>
                  </a:lnTo>
                  <a:lnTo>
                    <a:pt x="147" y="367"/>
                  </a:lnTo>
                  <a:lnTo>
                    <a:pt x="90" y="304"/>
                  </a:lnTo>
                  <a:lnTo>
                    <a:pt x="41" y="229"/>
                  </a:lnTo>
                  <a:lnTo>
                    <a:pt x="22" y="187"/>
                  </a:lnTo>
                  <a:lnTo>
                    <a:pt x="8" y="142"/>
                  </a:lnTo>
                  <a:lnTo>
                    <a:pt x="0" y="103"/>
                  </a:lnTo>
                  <a:lnTo>
                    <a:pt x="6" y="65"/>
                  </a:lnTo>
                  <a:lnTo>
                    <a:pt x="80" y="0"/>
                  </a:lnTo>
                  <a:lnTo>
                    <a:pt x="111" y="43"/>
                  </a:lnTo>
                  <a:lnTo>
                    <a:pt x="151" y="100"/>
                  </a:lnTo>
                  <a:lnTo>
                    <a:pt x="193" y="156"/>
                  </a:lnTo>
                  <a:lnTo>
                    <a:pt x="235" y="216"/>
                  </a:lnTo>
                  <a:lnTo>
                    <a:pt x="275" y="272"/>
                  </a:lnTo>
                  <a:lnTo>
                    <a:pt x="318" y="328"/>
                  </a:lnTo>
                  <a:lnTo>
                    <a:pt x="357" y="384"/>
                  </a:lnTo>
                  <a:lnTo>
                    <a:pt x="411" y="45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1" name="Line 338"/>
            <p:cNvSpPr>
              <a:spLocks noChangeShapeType="1"/>
            </p:cNvSpPr>
            <p:nvPr/>
          </p:nvSpPr>
          <p:spPr bwMode="auto">
            <a:xfrm flipH="1" flipV="1">
              <a:off x="2183" y="1439"/>
              <a:ext cx="2" cy="2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2" name="Freeform 339"/>
            <p:cNvSpPr>
              <a:spLocks/>
            </p:cNvSpPr>
            <p:nvPr/>
          </p:nvSpPr>
          <p:spPr bwMode="auto">
            <a:xfrm>
              <a:off x="2367" y="1442"/>
              <a:ext cx="67" cy="54"/>
            </a:xfrm>
            <a:custGeom>
              <a:avLst/>
              <a:gdLst>
                <a:gd name="T0" fmla="*/ 0 w 539"/>
                <a:gd name="T1" fmla="*/ 0 h 430"/>
                <a:gd name="T2" fmla="*/ 0 w 539"/>
                <a:gd name="T3" fmla="*/ 0 h 430"/>
                <a:gd name="T4" fmla="*/ 0 w 539"/>
                <a:gd name="T5" fmla="*/ 0 h 430"/>
                <a:gd name="T6" fmla="*/ 0 w 539"/>
                <a:gd name="T7" fmla="*/ 0 h 430"/>
                <a:gd name="T8" fmla="*/ 0 w 539"/>
                <a:gd name="T9" fmla="*/ 0 h 430"/>
                <a:gd name="T10" fmla="*/ 0 w 539"/>
                <a:gd name="T11" fmla="*/ 0 h 430"/>
                <a:gd name="T12" fmla="*/ 0 w 539"/>
                <a:gd name="T13" fmla="*/ 0 h 430"/>
                <a:gd name="T14" fmla="*/ 0 w 539"/>
                <a:gd name="T15" fmla="*/ 0 h 430"/>
                <a:gd name="T16" fmla="*/ 0 w 539"/>
                <a:gd name="T17" fmla="*/ 0 h 430"/>
                <a:gd name="T18" fmla="*/ 0 w 539"/>
                <a:gd name="T19" fmla="*/ 0 h 430"/>
                <a:gd name="T20" fmla="*/ 0 w 539"/>
                <a:gd name="T21" fmla="*/ 0 h 430"/>
                <a:gd name="T22" fmla="*/ 0 w 539"/>
                <a:gd name="T23" fmla="*/ 0 h 430"/>
                <a:gd name="T24" fmla="*/ 0 w 539"/>
                <a:gd name="T25" fmla="*/ 0 h 430"/>
                <a:gd name="T26" fmla="*/ 0 w 539"/>
                <a:gd name="T27" fmla="*/ 0 h 430"/>
                <a:gd name="T28" fmla="*/ 0 w 539"/>
                <a:gd name="T29" fmla="*/ 0 h 430"/>
                <a:gd name="T30" fmla="*/ 0 w 539"/>
                <a:gd name="T31" fmla="*/ 0 h 430"/>
                <a:gd name="T32" fmla="*/ 0 w 539"/>
                <a:gd name="T33" fmla="*/ 0 h 430"/>
                <a:gd name="T34" fmla="*/ 0 w 539"/>
                <a:gd name="T35" fmla="*/ 0 h 430"/>
                <a:gd name="T36" fmla="*/ 0 w 539"/>
                <a:gd name="T37" fmla="*/ 0 h 430"/>
                <a:gd name="T38" fmla="*/ 0 w 539"/>
                <a:gd name="T39" fmla="*/ 0 h 430"/>
                <a:gd name="T40" fmla="*/ 0 w 539"/>
                <a:gd name="T41" fmla="*/ 0 h 430"/>
                <a:gd name="T42" fmla="*/ 0 w 539"/>
                <a:gd name="T43" fmla="*/ 0 h 430"/>
                <a:gd name="T44" fmla="*/ 0 w 539"/>
                <a:gd name="T45" fmla="*/ 0 h 430"/>
                <a:gd name="T46" fmla="*/ 0 w 539"/>
                <a:gd name="T47" fmla="*/ 0 h 430"/>
                <a:gd name="T48" fmla="*/ 0 w 539"/>
                <a:gd name="T49" fmla="*/ 0 h 430"/>
                <a:gd name="T50" fmla="*/ 0 w 539"/>
                <a:gd name="T51" fmla="*/ 0 h 430"/>
                <a:gd name="T52" fmla="*/ 0 w 539"/>
                <a:gd name="T53" fmla="*/ 0 h 4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9"/>
                <a:gd name="T82" fmla="*/ 0 h 430"/>
                <a:gd name="T83" fmla="*/ 539 w 539"/>
                <a:gd name="T84" fmla="*/ 430 h 4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9" h="430">
                  <a:moveTo>
                    <a:pt x="0" y="0"/>
                  </a:moveTo>
                  <a:lnTo>
                    <a:pt x="21" y="12"/>
                  </a:lnTo>
                  <a:lnTo>
                    <a:pt x="42" y="26"/>
                  </a:lnTo>
                  <a:lnTo>
                    <a:pt x="63" y="38"/>
                  </a:lnTo>
                  <a:lnTo>
                    <a:pt x="84" y="52"/>
                  </a:lnTo>
                  <a:lnTo>
                    <a:pt x="106" y="66"/>
                  </a:lnTo>
                  <a:lnTo>
                    <a:pt x="124" y="80"/>
                  </a:lnTo>
                  <a:lnTo>
                    <a:pt x="143" y="94"/>
                  </a:lnTo>
                  <a:lnTo>
                    <a:pt x="160" y="110"/>
                  </a:lnTo>
                  <a:lnTo>
                    <a:pt x="178" y="127"/>
                  </a:lnTo>
                  <a:lnTo>
                    <a:pt x="195" y="143"/>
                  </a:lnTo>
                  <a:lnTo>
                    <a:pt x="214" y="160"/>
                  </a:lnTo>
                  <a:lnTo>
                    <a:pt x="229" y="176"/>
                  </a:lnTo>
                  <a:lnTo>
                    <a:pt x="246" y="192"/>
                  </a:lnTo>
                  <a:lnTo>
                    <a:pt x="260" y="209"/>
                  </a:lnTo>
                  <a:lnTo>
                    <a:pt x="277" y="225"/>
                  </a:lnTo>
                  <a:lnTo>
                    <a:pt x="292" y="239"/>
                  </a:lnTo>
                  <a:lnTo>
                    <a:pt x="307" y="255"/>
                  </a:lnTo>
                  <a:lnTo>
                    <a:pt x="324" y="272"/>
                  </a:lnTo>
                  <a:lnTo>
                    <a:pt x="337" y="289"/>
                  </a:lnTo>
                  <a:lnTo>
                    <a:pt x="368" y="317"/>
                  </a:lnTo>
                  <a:lnTo>
                    <a:pt x="396" y="345"/>
                  </a:lnTo>
                  <a:lnTo>
                    <a:pt x="413" y="359"/>
                  </a:lnTo>
                  <a:lnTo>
                    <a:pt x="443" y="382"/>
                  </a:lnTo>
                  <a:lnTo>
                    <a:pt x="474" y="401"/>
                  </a:lnTo>
                  <a:lnTo>
                    <a:pt x="490" y="410"/>
                  </a:lnTo>
                  <a:lnTo>
                    <a:pt x="539" y="4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3" name="Freeform 340"/>
            <p:cNvSpPr>
              <a:spLocks/>
            </p:cNvSpPr>
            <p:nvPr/>
          </p:nvSpPr>
          <p:spPr bwMode="auto">
            <a:xfrm>
              <a:off x="2741" y="1457"/>
              <a:ext cx="25" cy="28"/>
            </a:xfrm>
            <a:custGeom>
              <a:avLst/>
              <a:gdLst>
                <a:gd name="T0" fmla="*/ 0 w 202"/>
                <a:gd name="T1" fmla="*/ 0 h 228"/>
                <a:gd name="T2" fmla="*/ 0 w 202"/>
                <a:gd name="T3" fmla="*/ 0 h 228"/>
                <a:gd name="T4" fmla="*/ 0 w 202"/>
                <a:gd name="T5" fmla="*/ 0 h 228"/>
                <a:gd name="T6" fmla="*/ 0 w 202"/>
                <a:gd name="T7" fmla="*/ 0 h 228"/>
                <a:gd name="T8" fmla="*/ 0 w 202"/>
                <a:gd name="T9" fmla="*/ 0 h 228"/>
                <a:gd name="T10" fmla="*/ 0 w 202"/>
                <a:gd name="T11" fmla="*/ 0 h 228"/>
                <a:gd name="T12" fmla="*/ 0 w 202"/>
                <a:gd name="T13" fmla="*/ 0 h 228"/>
                <a:gd name="T14" fmla="*/ 0 w 202"/>
                <a:gd name="T15" fmla="*/ 0 h 228"/>
                <a:gd name="T16" fmla="*/ 0 w 202"/>
                <a:gd name="T17" fmla="*/ 0 h 228"/>
                <a:gd name="T18" fmla="*/ 0 w 202"/>
                <a:gd name="T19" fmla="*/ 0 h 228"/>
                <a:gd name="T20" fmla="*/ 0 w 202"/>
                <a:gd name="T21" fmla="*/ 0 h 228"/>
                <a:gd name="T22" fmla="*/ 0 w 202"/>
                <a:gd name="T23" fmla="*/ 0 h 228"/>
                <a:gd name="T24" fmla="*/ 0 w 202"/>
                <a:gd name="T25" fmla="*/ 0 h 2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2"/>
                <a:gd name="T40" fmla="*/ 0 h 228"/>
                <a:gd name="T41" fmla="*/ 202 w 202"/>
                <a:gd name="T42" fmla="*/ 228 h 2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2" h="228">
                  <a:moveTo>
                    <a:pt x="0" y="0"/>
                  </a:moveTo>
                  <a:lnTo>
                    <a:pt x="12" y="17"/>
                  </a:lnTo>
                  <a:lnTo>
                    <a:pt x="32" y="40"/>
                  </a:lnTo>
                  <a:lnTo>
                    <a:pt x="54" y="62"/>
                  </a:lnTo>
                  <a:lnTo>
                    <a:pt x="71" y="75"/>
                  </a:lnTo>
                  <a:lnTo>
                    <a:pt x="92" y="97"/>
                  </a:lnTo>
                  <a:lnTo>
                    <a:pt x="108" y="113"/>
                  </a:lnTo>
                  <a:lnTo>
                    <a:pt x="129" y="134"/>
                  </a:lnTo>
                  <a:lnTo>
                    <a:pt x="151" y="155"/>
                  </a:lnTo>
                  <a:lnTo>
                    <a:pt x="164" y="172"/>
                  </a:lnTo>
                  <a:lnTo>
                    <a:pt x="177" y="188"/>
                  </a:lnTo>
                  <a:lnTo>
                    <a:pt x="192" y="211"/>
                  </a:lnTo>
                  <a:lnTo>
                    <a:pt x="202" y="228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864" name="Freeform 341"/>
            <p:cNvSpPr>
              <a:spLocks/>
            </p:cNvSpPr>
            <p:nvPr/>
          </p:nvSpPr>
          <p:spPr bwMode="auto">
            <a:xfrm>
              <a:off x="2658" y="1460"/>
              <a:ext cx="10" cy="21"/>
            </a:xfrm>
            <a:custGeom>
              <a:avLst/>
              <a:gdLst>
                <a:gd name="T0" fmla="*/ 0 w 82"/>
                <a:gd name="T1" fmla="*/ 0 h 172"/>
                <a:gd name="T2" fmla="*/ 0 w 82"/>
                <a:gd name="T3" fmla="*/ 0 h 172"/>
                <a:gd name="T4" fmla="*/ 0 w 82"/>
                <a:gd name="T5" fmla="*/ 0 h 172"/>
                <a:gd name="T6" fmla="*/ 0 w 82"/>
                <a:gd name="T7" fmla="*/ 0 h 172"/>
                <a:gd name="T8" fmla="*/ 0 w 82"/>
                <a:gd name="T9" fmla="*/ 0 h 172"/>
                <a:gd name="T10" fmla="*/ 0 w 82"/>
                <a:gd name="T11" fmla="*/ 0 h 172"/>
                <a:gd name="T12" fmla="*/ 0 w 82"/>
                <a:gd name="T13" fmla="*/ 0 h 172"/>
                <a:gd name="T14" fmla="*/ 0 w 82"/>
                <a:gd name="T15" fmla="*/ 0 h 172"/>
                <a:gd name="T16" fmla="*/ 0 w 82"/>
                <a:gd name="T17" fmla="*/ 0 h 172"/>
                <a:gd name="T18" fmla="*/ 0 w 82"/>
                <a:gd name="T19" fmla="*/ 0 h 172"/>
                <a:gd name="T20" fmla="*/ 0 w 82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72"/>
                <a:gd name="T35" fmla="*/ 82 w 82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72">
                  <a:moveTo>
                    <a:pt x="0" y="0"/>
                  </a:moveTo>
                  <a:lnTo>
                    <a:pt x="7" y="19"/>
                  </a:lnTo>
                  <a:lnTo>
                    <a:pt x="14" y="36"/>
                  </a:lnTo>
                  <a:lnTo>
                    <a:pt x="23" y="51"/>
                  </a:lnTo>
                  <a:lnTo>
                    <a:pt x="30" y="68"/>
                  </a:lnTo>
                  <a:lnTo>
                    <a:pt x="40" y="84"/>
                  </a:lnTo>
                  <a:lnTo>
                    <a:pt x="49" y="101"/>
                  </a:lnTo>
                  <a:lnTo>
                    <a:pt x="56" y="120"/>
                  </a:lnTo>
                  <a:lnTo>
                    <a:pt x="66" y="136"/>
                  </a:lnTo>
                  <a:lnTo>
                    <a:pt x="73" y="153"/>
                  </a:lnTo>
                  <a:lnTo>
                    <a:pt x="82" y="17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5" name="Freeform 342"/>
            <p:cNvSpPr>
              <a:spLocks/>
            </p:cNvSpPr>
            <p:nvPr/>
          </p:nvSpPr>
          <p:spPr bwMode="auto">
            <a:xfrm>
              <a:off x="2643" y="1460"/>
              <a:ext cx="1" cy="10"/>
            </a:xfrm>
            <a:custGeom>
              <a:avLst/>
              <a:gdLst>
                <a:gd name="T0" fmla="*/ 0 w 1"/>
                <a:gd name="T1" fmla="*/ 0 h 82"/>
                <a:gd name="T2" fmla="*/ 0 w 1"/>
                <a:gd name="T3" fmla="*/ 0 h 82"/>
                <a:gd name="T4" fmla="*/ 0 w 1"/>
                <a:gd name="T5" fmla="*/ 0 h 82"/>
                <a:gd name="T6" fmla="*/ 0 w 1"/>
                <a:gd name="T7" fmla="*/ 0 h 82"/>
                <a:gd name="T8" fmla="*/ 0 w 1"/>
                <a:gd name="T9" fmla="*/ 0 h 82"/>
                <a:gd name="T10" fmla="*/ 0 w 1"/>
                <a:gd name="T11" fmla="*/ 0 h 82"/>
                <a:gd name="T12" fmla="*/ 0 w 1"/>
                <a:gd name="T13" fmla="*/ 0 h 82"/>
                <a:gd name="T14" fmla="*/ 0 w 1"/>
                <a:gd name="T15" fmla="*/ 0 h 82"/>
                <a:gd name="T16" fmla="*/ 0 w 1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82"/>
                <a:gd name="T29" fmla="*/ 1 w 1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82">
                  <a:moveTo>
                    <a:pt x="0" y="0"/>
                  </a:moveTo>
                  <a:lnTo>
                    <a:pt x="0" y="45"/>
                  </a:lnTo>
                  <a:lnTo>
                    <a:pt x="0" y="82"/>
                  </a:lnTo>
                  <a:lnTo>
                    <a:pt x="0" y="45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82"/>
                  </a:lnTo>
                  <a:lnTo>
                    <a:pt x="0" y="4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6" name="Freeform 343"/>
            <p:cNvSpPr>
              <a:spLocks/>
            </p:cNvSpPr>
            <p:nvPr/>
          </p:nvSpPr>
          <p:spPr bwMode="auto">
            <a:xfrm>
              <a:off x="2150" y="1459"/>
              <a:ext cx="18" cy="32"/>
            </a:xfrm>
            <a:custGeom>
              <a:avLst/>
              <a:gdLst>
                <a:gd name="T0" fmla="*/ 0 w 138"/>
                <a:gd name="T1" fmla="*/ 0 h 253"/>
                <a:gd name="T2" fmla="*/ 0 w 138"/>
                <a:gd name="T3" fmla="*/ 0 h 253"/>
                <a:gd name="T4" fmla="*/ 0 w 138"/>
                <a:gd name="T5" fmla="*/ 0 h 253"/>
                <a:gd name="T6" fmla="*/ 0 w 138"/>
                <a:gd name="T7" fmla="*/ 0 h 253"/>
                <a:gd name="T8" fmla="*/ 0 w 138"/>
                <a:gd name="T9" fmla="*/ 0 h 253"/>
                <a:gd name="T10" fmla="*/ 0 w 138"/>
                <a:gd name="T11" fmla="*/ 0 h 253"/>
                <a:gd name="T12" fmla="*/ 0 w 138"/>
                <a:gd name="T13" fmla="*/ 0 h 253"/>
                <a:gd name="T14" fmla="*/ 0 w 138"/>
                <a:gd name="T15" fmla="*/ 0 h 253"/>
                <a:gd name="T16" fmla="*/ 0 w 138"/>
                <a:gd name="T17" fmla="*/ 0 h 253"/>
                <a:gd name="T18" fmla="*/ 0 w 138"/>
                <a:gd name="T19" fmla="*/ 0 h 253"/>
                <a:gd name="T20" fmla="*/ 0 w 138"/>
                <a:gd name="T21" fmla="*/ 0 h 253"/>
                <a:gd name="T22" fmla="*/ 0 w 138"/>
                <a:gd name="T23" fmla="*/ 0 h 253"/>
                <a:gd name="T24" fmla="*/ 0 w 138"/>
                <a:gd name="T25" fmla="*/ 0 h 253"/>
                <a:gd name="T26" fmla="*/ 0 w 138"/>
                <a:gd name="T27" fmla="*/ 0 h 2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8"/>
                <a:gd name="T43" fmla="*/ 0 h 253"/>
                <a:gd name="T44" fmla="*/ 138 w 138"/>
                <a:gd name="T45" fmla="*/ 253 h 2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8" h="253">
                  <a:moveTo>
                    <a:pt x="0" y="0"/>
                  </a:moveTo>
                  <a:lnTo>
                    <a:pt x="4" y="24"/>
                  </a:lnTo>
                  <a:lnTo>
                    <a:pt x="12" y="45"/>
                  </a:lnTo>
                  <a:lnTo>
                    <a:pt x="21" y="64"/>
                  </a:lnTo>
                  <a:lnTo>
                    <a:pt x="30" y="82"/>
                  </a:lnTo>
                  <a:lnTo>
                    <a:pt x="40" y="101"/>
                  </a:lnTo>
                  <a:lnTo>
                    <a:pt x="51" y="121"/>
                  </a:lnTo>
                  <a:lnTo>
                    <a:pt x="64" y="136"/>
                  </a:lnTo>
                  <a:lnTo>
                    <a:pt x="75" y="155"/>
                  </a:lnTo>
                  <a:lnTo>
                    <a:pt x="86" y="171"/>
                  </a:lnTo>
                  <a:lnTo>
                    <a:pt x="103" y="195"/>
                  </a:lnTo>
                  <a:lnTo>
                    <a:pt x="118" y="216"/>
                  </a:lnTo>
                  <a:lnTo>
                    <a:pt x="127" y="233"/>
                  </a:lnTo>
                  <a:lnTo>
                    <a:pt x="138" y="253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7" name="Freeform 344"/>
            <p:cNvSpPr>
              <a:spLocks/>
            </p:cNvSpPr>
            <p:nvPr/>
          </p:nvSpPr>
          <p:spPr bwMode="auto">
            <a:xfrm>
              <a:off x="2128" y="1467"/>
              <a:ext cx="22" cy="49"/>
            </a:xfrm>
            <a:custGeom>
              <a:avLst/>
              <a:gdLst>
                <a:gd name="T0" fmla="*/ 0 w 178"/>
                <a:gd name="T1" fmla="*/ 0 h 395"/>
                <a:gd name="T2" fmla="*/ 0 w 178"/>
                <a:gd name="T3" fmla="*/ 0 h 395"/>
                <a:gd name="T4" fmla="*/ 0 w 178"/>
                <a:gd name="T5" fmla="*/ 0 h 395"/>
                <a:gd name="T6" fmla="*/ 0 w 178"/>
                <a:gd name="T7" fmla="*/ 0 h 395"/>
                <a:gd name="T8" fmla="*/ 0 w 178"/>
                <a:gd name="T9" fmla="*/ 0 h 395"/>
                <a:gd name="T10" fmla="*/ 0 w 178"/>
                <a:gd name="T11" fmla="*/ 0 h 395"/>
                <a:gd name="T12" fmla="*/ 0 w 178"/>
                <a:gd name="T13" fmla="*/ 0 h 395"/>
                <a:gd name="T14" fmla="*/ 0 w 178"/>
                <a:gd name="T15" fmla="*/ 0 h 395"/>
                <a:gd name="T16" fmla="*/ 0 w 178"/>
                <a:gd name="T17" fmla="*/ 0 h 395"/>
                <a:gd name="T18" fmla="*/ 0 w 178"/>
                <a:gd name="T19" fmla="*/ 0 h 395"/>
                <a:gd name="T20" fmla="*/ 0 w 178"/>
                <a:gd name="T21" fmla="*/ 0 h 395"/>
                <a:gd name="T22" fmla="*/ 0 w 178"/>
                <a:gd name="T23" fmla="*/ 0 h 395"/>
                <a:gd name="T24" fmla="*/ 0 w 178"/>
                <a:gd name="T25" fmla="*/ 0 h 395"/>
                <a:gd name="T26" fmla="*/ 0 w 178"/>
                <a:gd name="T27" fmla="*/ 0 h 395"/>
                <a:gd name="T28" fmla="*/ 0 w 178"/>
                <a:gd name="T29" fmla="*/ 0 h 395"/>
                <a:gd name="T30" fmla="*/ 0 w 178"/>
                <a:gd name="T31" fmla="*/ 0 h 395"/>
                <a:gd name="T32" fmla="*/ 0 w 178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8"/>
                <a:gd name="T52" fmla="*/ 0 h 395"/>
                <a:gd name="T53" fmla="*/ 178 w 178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8" h="395">
                  <a:moveTo>
                    <a:pt x="0" y="0"/>
                  </a:moveTo>
                  <a:lnTo>
                    <a:pt x="3" y="19"/>
                  </a:lnTo>
                  <a:lnTo>
                    <a:pt x="9" y="38"/>
                  </a:lnTo>
                  <a:lnTo>
                    <a:pt x="18" y="56"/>
                  </a:lnTo>
                  <a:lnTo>
                    <a:pt x="31" y="77"/>
                  </a:lnTo>
                  <a:lnTo>
                    <a:pt x="42" y="101"/>
                  </a:lnTo>
                  <a:lnTo>
                    <a:pt x="57" y="125"/>
                  </a:lnTo>
                  <a:lnTo>
                    <a:pt x="70" y="150"/>
                  </a:lnTo>
                  <a:lnTo>
                    <a:pt x="85" y="176"/>
                  </a:lnTo>
                  <a:lnTo>
                    <a:pt x="98" y="202"/>
                  </a:lnTo>
                  <a:lnTo>
                    <a:pt x="113" y="230"/>
                  </a:lnTo>
                  <a:lnTo>
                    <a:pt x="126" y="256"/>
                  </a:lnTo>
                  <a:lnTo>
                    <a:pt x="141" y="284"/>
                  </a:lnTo>
                  <a:lnTo>
                    <a:pt x="152" y="312"/>
                  </a:lnTo>
                  <a:lnTo>
                    <a:pt x="162" y="341"/>
                  </a:lnTo>
                  <a:lnTo>
                    <a:pt x="171" y="369"/>
                  </a:lnTo>
                  <a:lnTo>
                    <a:pt x="178" y="395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8" name="Freeform 345"/>
            <p:cNvSpPr>
              <a:spLocks/>
            </p:cNvSpPr>
            <p:nvPr/>
          </p:nvSpPr>
          <p:spPr bwMode="auto">
            <a:xfrm>
              <a:off x="2059" y="1478"/>
              <a:ext cx="23" cy="86"/>
            </a:xfrm>
            <a:custGeom>
              <a:avLst/>
              <a:gdLst>
                <a:gd name="T0" fmla="*/ 0 w 183"/>
                <a:gd name="T1" fmla="*/ 0 h 692"/>
                <a:gd name="T2" fmla="*/ 0 w 183"/>
                <a:gd name="T3" fmla="*/ 0 h 692"/>
                <a:gd name="T4" fmla="*/ 0 w 183"/>
                <a:gd name="T5" fmla="*/ 0 h 692"/>
                <a:gd name="T6" fmla="*/ 0 w 183"/>
                <a:gd name="T7" fmla="*/ 0 h 692"/>
                <a:gd name="T8" fmla="*/ 0 w 183"/>
                <a:gd name="T9" fmla="*/ 0 h 692"/>
                <a:gd name="T10" fmla="*/ 0 w 183"/>
                <a:gd name="T11" fmla="*/ 0 h 692"/>
                <a:gd name="T12" fmla="*/ 0 w 183"/>
                <a:gd name="T13" fmla="*/ 0 h 692"/>
                <a:gd name="T14" fmla="*/ 0 w 183"/>
                <a:gd name="T15" fmla="*/ 0 h 692"/>
                <a:gd name="T16" fmla="*/ 0 w 183"/>
                <a:gd name="T17" fmla="*/ 0 h 692"/>
                <a:gd name="T18" fmla="*/ 0 w 183"/>
                <a:gd name="T19" fmla="*/ 0 h 692"/>
                <a:gd name="T20" fmla="*/ 0 w 183"/>
                <a:gd name="T21" fmla="*/ 0 h 692"/>
                <a:gd name="T22" fmla="*/ 0 w 183"/>
                <a:gd name="T23" fmla="*/ 0 h 692"/>
                <a:gd name="T24" fmla="*/ 0 w 183"/>
                <a:gd name="T25" fmla="*/ 0 h 692"/>
                <a:gd name="T26" fmla="*/ 0 w 183"/>
                <a:gd name="T27" fmla="*/ 0 h 692"/>
                <a:gd name="T28" fmla="*/ 0 w 183"/>
                <a:gd name="T29" fmla="*/ 0 h 692"/>
                <a:gd name="T30" fmla="*/ 0 w 183"/>
                <a:gd name="T31" fmla="*/ 0 h 692"/>
                <a:gd name="T32" fmla="*/ 0 w 183"/>
                <a:gd name="T33" fmla="*/ 0 h 692"/>
                <a:gd name="T34" fmla="*/ 0 w 183"/>
                <a:gd name="T35" fmla="*/ 0 h 692"/>
                <a:gd name="T36" fmla="*/ 0 w 183"/>
                <a:gd name="T37" fmla="*/ 0 h 692"/>
                <a:gd name="T38" fmla="*/ 0 w 183"/>
                <a:gd name="T39" fmla="*/ 0 h 692"/>
                <a:gd name="T40" fmla="*/ 0 w 183"/>
                <a:gd name="T41" fmla="*/ 0 h 692"/>
                <a:gd name="T42" fmla="*/ 0 w 183"/>
                <a:gd name="T43" fmla="*/ 0 h 692"/>
                <a:gd name="T44" fmla="*/ 0 w 183"/>
                <a:gd name="T45" fmla="*/ 0 h 692"/>
                <a:gd name="T46" fmla="*/ 0 w 183"/>
                <a:gd name="T47" fmla="*/ 0 h 692"/>
                <a:gd name="T48" fmla="*/ 0 w 183"/>
                <a:gd name="T49" fmla="*/ 0 h 692"/>
                <a:gd name="T50" fmla="*/ 0 w 183"/>
                <a:gd name="T51" fmla="*/ 0 h 692"/>
                <a:gd name="T52" fmla="*/ 0 w 183"/>
                <a:gd name="T53" fmla="*/ 0 h 692"/>
                <a:gd name="T54" fmla="*/ 0 w 183"/>
                <a:gd name="T55" fmla="*/ 0 h 692"/>
                <a:gd name="T56" fmla="*/ 0 w 183"/>
                <a:gd name="T57" fmla="*/ 0 h 692"/>
                <a:gd name="T58" fmla="*/ 0 w 183"/>
                <a:gd name="T59" fmla="*/ 0 h 692"/>
                <a:gd name="T60" fmla="*/ 0 w 183"/>
                <a:gd name="T61" fmla="*/ 0 h 692"/>
                <a:gd name="T62" fmla="*/ 0 w 183"/>
                <a:gd name="T63" fmla="*/ 0 h 6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3"/>
                <a:gd name="T97" fmla="*/ 0 h 692"/>
                <a:gd name="T98" fmla="*/ 183 w 183"/>
                <a:gd name="T99" fmla="*/ 692 h 6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3" h="692">
                  <a:moveTo>
                    <a:pt x="183" y="0"/>
                  </a:moveTo>
                  <a:lnTo>
                    <a:pt x="180" y="15"/>
                  </a:lnTo>
                  <a:lnTo>
                    <a:pt x="180" y="32"/>
                  </a:lnTo>
                  <a:lnTo>
                    <a:pt x="180" y="50"/>
                  </a:lnTo>
                  <a:lnTo>
                    <a:pt x="180" y="67"/>
                  </a:lnTo>
                  <a:lnTo>
                    <a:pt x="177" y="86"/>
                  </a:lnTo>
                  <a:lnTo>
                    <a:pt x="177" y="104"/>
                  </a:lnTo>
                  <a:lnTo>
                    <a:pt x="175" y="123"/>
                  </a:lnTo>
                  <a:lnTo>
                    <a:pt x="173" y="143"/>
                  </a:lnTo>
                  <a:lnTo>
                    <a:pt x="171" y="161"/>
                  </a:lnTo>
                  <a:lnTo>
                    <a:pt x="168" y="182"/>
                  </a:lnTo>
                  <a:lnTo>
                    <a:pt x="166" y="203"/>
                  </a:lnTo>
                  <a:lnTo>
                    <a:pt x="162" y="225"/>
                  </a:lnTo>
                  <a:lnTo>
                    <a:pt x="159" y="245"/>
                  </a:lnTo>
                  <a:lnTo>
                    <a:pt x="155" y="266"/>
                  </a:lnTo>
                  <a:lnTo>
                    <a:pt x="149" y="288"/>
                  </a:lnTo>
                  <a:lnTo>
                    <a:pt x="145" y="311"/>
                  </a:lnTo>
                  <a:lnTo>
                    <a:pt x="140" y="335"/>
                  </a:lnTo>
                  <a:lnTo>
                    <a:pt x="134" y="355"/>
                  </a:lnTo>
                  <a:lnTo>
                    <a:pt x="129" y="379"/>
                  </a:lnTo>
                  <a:lnTo>
                    <a:pt x="121" y="403"/>
                  </a:lnTo>
                  <a:lnTo>
                    <a:pt x="114" y="426"/>
                  </a:lnTo>
                  <a:lnTo>
                    <a:pt x="108" y="450"/>
                  </a:lnTo>
                  <a:lnTo>
                    <a:pt x="98" y="473"/>
                  </a:lnTo>
                  <a:lnTo>
                    <a:pt x="89" y="499"/>
                  </a:lnTo>
                  <a:lnTo>
                    <a:pt x="80" y="522"/>
                  </a:lnTo>
                  <a:lnTo>
                    <a:pt x="69" y="545"/>
                  </a:lnTo>
                  <a:lnTo>
                    <a:pt x="60" y="569"/>
                  </a:lnTo>
                  <a:lnTo>
                    <a:pt x="49" y="595"/>
                  </a:lnTo>
                  <a:lnTo>
                    <a:pt x="37" y="619"/>
                  </a:lnTo>
                  <a:lnTo>
                    <a:pt x="26" y="644"/>
                  </a:lnTo>
                  <a:lnTo>
                    <a:pt x="0" y="692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69" name="Freeform 346"/>
            <p:cNvSpPr>
              <a:spLocks/>
            </p:cNvSpPr>
            <p:nvPr/>
          </p:nvSpPr>
          <p:spPr bwMode="auto">
            <a:xfrm>
              <a:off x="1866" y="1559"/>
              <a:ext cx="3" cy="60"/>
            </a:xfrm>
            <a:custGeom>
              <a:avLst/>
              <a:gdLst>
                <a:gd name="T0" fmla="*/ 0 w 23"/>
                <a:gd name="T1" fmla="*/ 0 h 484"/>
                <a:gd name="T2" fmla="*/ 0 w 23"/>
                <a:gd name="T3" fmla="*/ 0 h 484"/>
                <a:gd name="T4" fmla="*/ 0 w 23"/>
                <a:gd name="T5" fmla="*/ 0 h 484"/>
                <a:gd name="T6" fmla="*/ 0 w 23"/>
                <a:gd name="T7" fmla="*/ 0 h 484"/>
                <a:gd name="T8" fmla="*/ 0 w 23"/>
                <a:gd name="T9" fmla="*/ 0 h 484"/>
                <a:gd name="T10" fmla="*/ 0 w 23"/>
                <a:gd name="T11" fmla="*/ 0 h 484"/>
                <a:gd name="T12" fmla="*/ 0 w 23"/>
                <a:gd name="T13" fmla="*/ 0 h 484"/>
                <a:gd name="T14" fmla="*/ 0 w 23"/>
                <a:gd name="T15" fmla="*/ 0 h 484"/>
                <a:gd name="T16" fmla="*/ 0 w 23"/>
                <a:gd name="T17" fmla="*/ 0 h 484"/>
                <a:gd name="T18" fmla="*/ 0 w 23"/>
                <a:gd name="T19" fmla="*/ 0 h 484"/>
                <a:gd name="T20" fmla="*/ 0 w 23"/>
                <a:gd name="T21" fmla="*/ 0 h 484"/>
                <a:gd name="T22" fmla="*/ 0 w 23"/>
                <a:gd name="T23" fmla="*/ 0 h 484"/>
                <a:gd name="T24" fmla="*/ 0 w 23"/>
                <a:gd name="T25" fmla="*/ 0 h 484"/>
                <a:gd name="T26" fmla="*/ 0 w 23"/>
                <a:gd name="T27" fmla="*/ 0 h 484"/>
                <a:gd name="T28" fmla="*/ 0 w 23"/>
                <a:gd name="T29" fmla="*/ 0 h 484"/>
                <a:gd name="T30" fmla="*/ 0 w 23"/>
                <a:gd name="T31" fmla="*/ 0 h 484"/>
                <a:gd name="T32" fmla="*/ 0 w 23"/>
                <a:gd name="T33" fmla="*/ 0 h 484"/>
                <a:gd name="T34" fmla="*/ 0 w 23"/>
                <a:gd name="T35" fmla="*/ 0 h 484"/>
                <a:gd name="T36" fmla="*/ 0 w 23"/>
                <a:gd name="T37" fmla="*/ 0 h 484"/>
                <a:gd name="T38" fmla="*/ 0 w 23"/>
                <a:gd name="T39" fmla="*/ 0 h 484"/>
                <a:gd name="T40" fmla="*/ 0 w 23"/>
                <a:gd name="T41" fmla="*/ 0 h 4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484"/>
                <a:gd name="T65" fmla="*/ 23 w 23"/>
                <a:gd name="T66" fmla="*/ 484 h 4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484">
                  <a:moveTo>
                    <a:pt x="0" y="0"/>
                  </a:moveTo>
                  <a:lnTo>
                    <a:pt x="0" y="19"/>
                  </a:lnTo>
                  <a:lnTo>
                    <a:pt x="2" y="35"/>
                  </a:lnTo>
                  <a:lnTo>
                    <a:pt x="4" y="52"/>
                  </a:lnTo>
                  <a:lnTo>
                    <a:pt x="7" y="69"/>
                  </a:lnTo>
                  <a:lnTo>
                    <a:pt x="9" y="84"/>
                  </a:lnTo>
                  <a:lnTo>
                    <a:pt x="11" y="101"/>
                  </a:lnTo>
                  <a:lnTo>
                    <a:pt x="13" y="132"/>
                  </a:lnTo>
                  <a:lnTo>
                    <a:pt x="13" y="147"/>
                  </a:lnTo>
                  <a:lnTo>
                    <a:pt x="17" y="164"/>
                  </a:lnTo>
                  <a:lnTo>
                    <a:pt x="19" y="195"/>
                  </a:lnTo>
                  <a:lnTo>
                    <a:pt x="19" y="225"/>
                  </a:lnTo>
                  <a:lnTo>
                    <a:pt x="21" y="253"/>
                  </a:lnTo>
                  <a:lnTo>
                    <a:pt x="21" y="270"/>
                  </a:lnTo>
                  <a:lnTo>
                    <a:pt x="23" y="298"/>
                  </a:lnTo>
                  <a:lnTo>
                    <a:pt x="23" y="329"/>
                  </a:lnTo>
                  <a:lnTo>
                    <a:pt x="23" y="357"/>
                  </a:lnTo>
                  <a:lnTo>
                    <a:pt x="23" y="385"/>
                  </a:lnTo>
                  <a:lnTo>
                    <a:pt x="23" y="413"/>
                  </a:lnTo>
                  <a:lnTo>
                    <a:pt x="23" y="441"/>
                  </a:lnTo>
                  <a:lnTo>
                    <a:pt x="23" y="484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0" name="Freeform 347"/>
            <p:cNvSpPr>
              <a:spLocks/>
            </p:cNvSpPr>
            <p:nvPr/>
          </p:nvSpPr>
          <p:spPr bwMode="auto">
            <a:xfrm>
              <a:off x="1814" y="1479"/>
              <a:ext cx="52" cy="80"/>
            </a:xfrm>
            <a:custGeom>
              <a:avLst/>
              <a:gdLst>
                <a:gd name="T0" fmla="*/ 0 w 418"/>
                <a:gd name="T1" fmla="*/ 0 h 638"/>
                <a:gd name="T2" fmla="*/ 0 w 418"/>
                <a:gd name="T3" fmla="*/ 0 h 638"/>
                <a:gd name="T4" fmla="*/ 0 w 418"/>
                <a:gd name="T5" fmla="*/ 0 h 638"/>
                <a:gd name="T6" fmla="*/ 0 w 418"/>
                <a:gd name="T7" fmla="*/ 0 h 638"/>
                <a:gd name="T8" fmla="*/ 0 w 418"/>
                <a:gd name="T9" fmla="*/ 0 h 638"/>
                <a:gd name="T10" fmla="*/ 0 w 418"/>
                <a:gd name="T11" fmla="*/ 0 h 638"/>
                <a:gd name="T12" fmla="*/ 0 w 418"/>
                <a:gd name="T13" fmla="*/ 0 h 638"/>
                <a:gd name="T14" fmla="*/ 0 w 418"/>
                <a:gd name="T15" fmla="*/ 0 h 638"/>
                <a:gd name="T16" fmla="*/ 0 w 418"/>
                <a:gd name="T17" fmla="*/ 0 h 638"/>
                <a:gd name="T18" fmla="*/ 0 w 418"/>
                <a:gd name="T19" fmla="*/ 0 h 638"/>
                <a:gd name="T20" fmla="*/ 0 w 418"/>
                <a:gd name="T21" fmla="*/ 0 h 638"/>
                <a:gd name="T22" fmla="*/ 0 w 418"/>
                <a:gd name="T23" fmla="*/ 0 h 638"/>
                <a:gd name="T24" fmla="*/ 0 w 418"/>
                <a:gd name="T25" fmla="*/ 0 h 638"/>
                <a:gd name="T26" fmla="*/ 0 w 418"/>
                <a:gd name="T27" fmla="*/ 0 h 638"/>
                <a:gd name="T28" fmla="*/ 0 w 418"/>
                <a:gd name="T29" fmla="*/ 0 h 638"/>
                <a:gd name="T30" fmla="*/ 0 w 418"/>
                <a:gd name="T31" fmla="*/ 0 h 638"/>
                <a:gd name="T32" fmla="*/ 0 w 418"/>
                <a:gd name="T33" fmla="*/ 0 h 6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8"/>
                <a:gd name="T52" fmla="*/ 0 h 638"/>
                <a:gd name="T53" fmla="*/ 418 w 418"/>
                <a:gd name="T54" fmla="*/ 638 h 6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8" h="638">
                  <a:moveTo>
                    <a:pt x="418" y="638"/>
                  </a:moveTo>
                  <a:lnTo>
                    <a:pt x="373" y="603"/>
                  </a:lnTo>
                  <a:lnTo>
                    <a:pt x="336" y="573"/>
                  </a:lnTo>
                  <a:lnTo>
                    <a:pt x="296" y="540"/>
                  </a:lnTo>
                  <a:lnTo>
                    <a:pt x="254" y="504"/>
                  </a:lnTo>
                  <a:lnTo>
                    <a:pt x="209" y="469"/>
                  </a:lnTo>
                  <a:lnTo>
                    <a:pt x="165" y="432"/>
                  </a:lnTo>
                  <a:lnTo>
                    <a:pt x="120" y="394"/>
                  </a:lnTo>
                  <a:lnTo>
                    <a:pt x="87" y="363"/>
                  </a:lnTo>
                  <a:lnTo>
                    <a:pt x="52" y="305"/>
                  </a:lnTo>
                  <a:lnTo>
                    <a:pt x="35" y="262"/>
                  </a:lnTo>
                  <a:lnTo>
                    <a:pt x="24" y="223"/>
                  </a:lnTo>
                  <a:lnTo>
                    <a:pt x="16" y="183"/>
                  </a:lnTo>
                  <a:lnTo>
                    <a:pt x="12" y="141"/>
                  </a:lnTo>
                  <a:lnTo>
                    <a:pt x="9" y="96"/>
                  </a:lnTo>
                  <a:lnTo>
                    <a:pt x="5" y="4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1" name="Freeform 348"/>
            <p:cNvSpPr>
              <a:spLocks/>
            </p:cNvSpPr>
            <p:nvPr/>
          </p:nvSpPr>
          <p:spPr bwMode="auto">
            <a:xfrm>
              <a:off x="2411" y="1507"/>
              <a:ext cx="15" cy="22"/>
            </a:xfrm>
            <a:custGeom>
              <a:avLst/>
              <a:gdLst>
                <a:gd name="T0" fmla="*/ 0 w 117"/>
                <a:gd name="T1" fmla="*/ 0 h 182"/>
                <a:gd name="T2" fmla="*/ 0 w 117"/>
                <a:gd name="T3" fmla="*/ 0 h 182"/>
                <a:gd name="T4" fmla="*/ 0 w 117"/>
                <a:gd name="T5" fmla="*/ 0 h 182"/>
                <a:gd name="T6" fmla="*/ 0 w 117"/>
                <a:gd name="T7" fmla="*/ 0 h 182"/>
                <a:gd name="T8" fmla="*/ 0 w 117"/>
                <a:gd name="T9" fmla="*/ 0 h 182"/>
                <a:gd name="T10" fmla="*/ 0 w 117"/>
                <a:gd name="T11" fmla="*/ 0 h 182"/>
                <a:gd name="T12" fmla="*/ 0 w 117"/>
                <a:gd name="T13" fmla="*/ 0 h 182"/>
                <a:gd name="T14" fmla="*/ 0 w 117"/>
                <a:gd name="T15" fmla="*/ 0 h 182"/>
                <a:gd name="T16" fmla="*/ 0 w 117"/>
                <a:gd name="T17" fmla="*/ 0 h 182"/>
                <a:gd name="T18" fmla="*/ 0 w 117"/>
                <a:gd name="T19" fmla="*/ 0 h 182"/>
                <a:gd name="T20" fmla="*/ 0 w 117"/>
                <a:gd name="T21" fmla="*/ 0 h 182"/>
                <a:gd name="T22" fmla="*/ 0 w 117"/>
                <a:gd name="T23" fmla="*/ 0 h 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7"/>
                <a:gd name="T37" fmla="*/ 0 h 182"/>
                <a:gd name="T38" fmla="*/ 117 w 117"/>
                <a:gd name="T39" fmla="*/ 182 h 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7" h="182">
                  <a:moveTo>
                    <a:pt x="0" y="0"/>
                  </a:moveTo>
                  <a:lnTo>
                    <a:pt x="16" y="9"/>
                  </a:lnTo>
                  <a:lnTo>
                    <a:pt x="35" y="24"/>
                  </a:lnTo>
                  <a:lnTo>
                    <a:pt x="47" y="40"/>
                  </a:lnTo>
                  <a:lnTo>
                    <a:pt x="52" y="59"/>
                  </a:lnTo>
                  <a:lnTo>
                    <a:pt x="56" y="78"/>
                  </a:lnTo>
                  <a:lnTo>
                    <a:pt x="56" y="100"/>
                  </a:lnTo>
                  <a:lnTo>
                    <a:pt x="61" y="118"/>
                  </a:lnTo>
                  <a:lnTo>
                    <a:pt x="65" y="139"/>
                  </a:lnTo>
                  <a:lnTo>
                    <a:pt x="75" y="156"/>
                  </a:lnTo>
                  <a:lnTo>
                    <a:pt x="91" y="169"/>
                  </a:lnTo>
                  <a:lnTo>
                    <a:pt x="117" y="1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2" name="Freeform 349"/>
            <p:cNvSpPr>
              <a:spLocks/>
            </p:cNvSpPr>
            <p:nvPr/>
          </p:nvSpPr>
          <p:spPr bwMode="auto">
            <a:xfrm>
              <a:off x="2463" y="1511"/>
              <a:ext cx="12" cy="35"/>
            </a:xfrm>
            <a:custGeom>
              <a:avLst/>
              <a:gdLst>
                <a:gd name="T0" fmla="*/ 0 w 95"/>
                <a:gd name="T1" fmla="*/ 0 h 284"/>
                <a:gd name="T2" fmla="*/ 0 w 95"/>
                <a:gd name="T3" fmla="*/ 0 h 284"/>
                <a:gd name="T4" fmla="*/ 0 w 95"/>
                <a:gd name="T5" fmla="*/ 0 h 284"/>
                <a:gd name="T6" fmla="*/ 0 w 95"/>
                <a:gd name="T7" fmla="*/ 0 h 284"/>
                <a:gd name="T8" fmla="*/ 0 w 95"/>
                <a:gd name="T9" fmla="*/ 0 h 284"/>
                <a:gd name="T10" fmla="*/ 0 w 95"/>
                <a:gd name="T11" fmla="*/ 0 h 284"/>
                <a:gd name="T12" fmla="*/ 0 w 95"/>
                <a:gd name="T13" fmla="*/ 0 h 284"/>
                <a:gd name="T14" fmla="*/ 0 w 95"/>
                <a:gd name="T15" fmla="*/ 0 h 284"/>
                <a:gd name="T16" fmla="*/ 0 w 95"/>
                <a:gd name="T17" fmla="*/ 0 h 284"/>
                <a:gd name="T18" fmla="*/ 0 w 95"/>
                <a:gd name="T19" fmla="*/ 0 h 284"/>
                <a:gd name="T20" fmla="*/ 0 w 95"/>
                <a:gd name="T21" fmla="*/ 0 h 284"/>
                <a:gd name="T22" fmla="*/ 0 w 95"/>
                <a:gd name="T23" fmla="*/ 0 h 284"/>
                <a:gd name="T24" fmla="*/ 0 w 95"/>
                <a:gd name="T25" fmla="*/ 0 h 284"/>
                <a:gd name="T26" fmla="*/ 0 w 95"/>
                <a:gd name="T27" fmla="*/ 0 h 284"/>
                <a:gd name="T28" fmla="*/ 0 w 95"/>
                <a:gd name="T29" fmla="*/ 0 h 284"/>
                <a:gd name="T30" fmla="*/ 0 w 95"/>
                <a:gd name="T31" fmla="*/ 0 h 2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5"/>
                <a:gd name="T49" fmla="*/ 0 h 284"/>
                <a:gd name="T50" fmla="*/ 95 w 95"/>
                <a:gd name="T51" fmla="*/ 284 h 2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5" h="284">
                  <a:moveTo>
                    <a:pt x="9" y="0"/>
                  </a:moveTo>
                  <a:lnTo>
                    <a:pt x="2" y="19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2" y="73"/>
                  </a:lnTo>
                  <a:lnTo>
                    <a:pt x="9" y="91"/>
                  </a:lnTo>
                  <a:lnTo>
                    <a:pt x="15" y="108"/>
                  </a:lnTo>
                  <a:lnTo>
                    <a:pt x="28" y="127"/>
                  </a:lnTo>
                  <a:lnTo>
                    <a:pt x="37" y="145"/>
                  </a:lnTo>
                  <a:lnTo>
                    <a:pt x="49" y="164"/>
                  </a:lnTo>
                  <a:lnTo>
                    <a:pt x="58" y="184"/>
                  </a:lnTo>
                  <a:lnTo>
                    <a:pt x="69" y="202"/>
                  </a:lnTo>
                  <a:lnTo>
                    <a:pt x="80" y="223"/>
                  </a:lnTo>
                  <a:lnTo>
                    <a:pt x="86" y="242"/>
                  </a:lnTo>
                  <a:lnTo>
                    <a:pt x="91" y="263"/>
                  </a:lnTo>
                  <a:lnTo>
                    <a:pt x="95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3" name="Freeform 350"/>
            <p:cNvSpPr>
              <a:spLocks/>
            </p:cNvSpPr>
            <p:nvPr/>
          </p:nvSpPr>
          <p:spPr bwMode="auto">
            <a:xfrm>
              <a:off x="2781" y="1518"/>
              <a:ext cx="20" cy="1"/>
            </a:xfrm>
            <a:custGeom>
              <a:avLst/>
              <a:gdLst>
                <a:gd name="T0" fmla="*/ 0 w 155"/>
                <a:gd name="T1" fmla="*/ 0 h 5"/>
                <a:gd name="T2" fmla="*/ 0 w 155"/>
                <a:gd name="T3" fmla="*/ 0 h 5"/>
                <a:gd name="T4" fmla="*/ 0 w 155"/>
                <a:gd name="T5" fmla="*/ 0 h 5"/>
                <a:gd name="T6" fmla="*/ 0 w 155"/>
                <a:gd name="T7" fmla="*/ 0 h 5"/>
                <a:gd name="T8" fmla="*/ 0 w 155"/>
                <a:gd name="T9" fmla="*/ 0 h 5"/>
                <a:gd name="T10" fmla="*/ 0 w 155"/>
                <a:gd name="T11" fmla="*/ 0 h 5"/>
                <a:gd name="T12" fmla="*/ 0 w 155"/>
                <a:gd name="T13" fmla="*/ 0 h 5"/>
                <a:gd name="T14" fmla="*/ 0 w 155"/>
                <a:gd name="T15" fmla="*/ 0 h 5"/>
                <a:gd name="T16" fmla="*/ 0 w 155"/>
                <a:gd name="T17" fmla="*/ 0 h 5"/>
                <a:gd name="T18" fmla="*/ 0 w 155"/>
                <a:gd name="T19" fmla="*/ 0 h 5"/>
                <a:gd name="T20" fmla="*/ 0 w 155"/>
                <a:gd name="T21" fmla="*/ 0 h 5"/>
                <a:gd name="T22" fmla="*/ 0 w 155"/>
                <a:gd name="T23" fmla="*/ 0 h 5"/>
                <a:gd name="T24" fmla="*/ 0 w 155"/>
                <a:gd name="T25" fmla="*/ 0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5"/>
                <a:gd name="T40" fmla="*/ 0 h 5"/>
                <a:gd name="T41" fmla="*/ 155 w 155"/>
                <a:gd name="T42" fmla="*/ 5 h 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5" h="5">
                  <a:moveTo>
                    <a:pt x="155" y="0"/>
                  </a:moveTo>
                  <a:lnTo>
                    <a:pt x="99" y="3"/>
                  </a:lnTo>
                  <a:lnTo>
                    <a:pt x="45" y="5"/>
                  </a:lnTo>
                  <a:lnTo>
                    <a:pt x="0" y="5"/>
                  </a:lnTo>
                  <a:lnTo>
                    <a:pt x="45" y="5"/>
                  </a:lnTo>
                  <a:lnTo>
                    <a:pt x="99" y="3"/>
                  </a:lnTo>
                  <a:lnTo>
                    <a:pt x="155" y="0"/>
                  </a:lnTo>
                  <a:lnTo>
                    <a:pt x="99" y="3"/>
                  </a:lnTo>
                  <a:lnTo>
                    <a:pt x="45" y="5"/>
                  </a:lnTo>
                  <a:lnTo>
                    <a:pt x="0" y="5"/>
                  </a:lnTo>
                  <a:lnTo>
                    <a:pt x="45" y="5"/>
                  </a:lnTo>
                  <a:lnTo>
                    <a:pt x="99" y="3"/>
                  </a:lnTo>
                  <a:lnTo>
                    <a:pt x="15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4" name="Freeform 351"/>
            <p:cNvSpPr>
              <a:spLocks/>
            </p:cNvSpPr>
            <p:nvPr/>
          </p:nvSpPr>
          <p:spPr bwMode="auto">
            <a:xfrm>
              <a:off x="2492" y="1523"/>
              <a:ext cx="20" cy="47"/>
            </a:xfrm>
            <a:custGeom>
              <a:avLst/>
              <a:gdLst>
                <a:gd name="T0" fmla="*/ 0 w 155"/>
                <a:gd name="T1" fmla="*/ 0 h 377"/>
                <a:gd name="T2" fmla="*/ 0 w 155"/>
                <a:gd name="T3" fmla="*/ 0 h 377"/>
                <a:gd name="T4" fmla="*/ 0 w 155"/>
                <a:gd name="T5" fmla="*/ 0 h 377"/>
                <a:gd name="T6" fmla="*/ 0 w 155"/>
                <a:gd name="T7" fmla="*/ 0 h 377"/>
                <a:gd name="T8" fmla="*/ 0 w 155"/>
                <a:gd name="T9" fmla="*/ 0 h 377"/>
                <a:gd name="T10" fmla="*/ 0 w 155"/>
                <a:gd name="T11" fmla="*/ 0 h 377"/>
                <a:gd name="T12" fmla="*/ 0 w 155"/>
                <a:gd name="T13" fmla="*/ 0 h 377"/>
                <a:gd name="T14" fmla="*/ 0 w 155"/>
                <a:gd name="T15" fmla="*/ 0 h 377"/>
                <a:gd name="T16" fmla="*/ 0 w 155"/>
                <a:gd name="T17" fmla="*/ 0 h 377"/>
                <a:gd name="T18" fmla="*/ 0 w 155"/>
                <a:gd name="T19" fmla="*/ 0 h 377"/>
                <a:gd name="T20" fmla="*/ 0 w 155"/>
                <a:gd name="T21" fmla="*/ 0 h 377"/>
                <a:gd name="T22" fmla="*/ 0 w 155"/>
                <a:gd name="T23" fmla="*/ 0 h 377"/>
                <a:gd name="T24" fmla="*/ 0 w 155"/>
                <a:gd name="T25" fmla="*/ 0 h 377"/>
                <a:gd name="T26" fmla="*/ 0 w 155"/>
                <a:gd name="T27" fmla="*/ 0 h 377"/>
                <a:gd name="T28" fmla="*/ 0 w 155"/>
                <a:gd name="T29" fmla="*/ 0 h 377"/>
                <a:gd name="T30" fmla="*/ 0 w 155"/>
                <a:gd name="T31" fmla="*/ 0 h 377"/>
                <a:gd name="T32" fmla="*/ 0 w 155"/>
                <a:gd name="T33" fmla="*/ 0 h 3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5"/>
                <a:gd name="T52" fmla="*/ 0 h 377"/>
                <a:gd name="T53" fmla="*/ 155 w 155"/>
                <a:gd name="T54" fmla="*/ 377 h 3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5" h="377">
                  <a:moveTo>
                    <a:pt x="17" y="0"/>
                  </a:moveTo>
                  <a:lnTo>
                    <a:pt x="4" y="28"/>
                  </a:lnTo>
                  <a:lnTo>
                    <a:pt x="2" y="44"/>
                  </a:lnTo>
                  <a:lnTo>
                    <a:pt x="0" y="72"/>
                  </a:lnTo>
                  <a:lnTo>
                    <a:pt x="2" y="89"/>
                  </a:lnTo>
                  <a:lnTo>
                    <a:pt x="4" y="104"/>
                  </a:lnTo>
                  <a:lnTo>
                    <a:pt x="14" y="135"/>
                  </a:lnTo>
                  <a:lnTo>
                    <a:pt x="19" y="152"/>
                  </a:lnTo>
                  <a:lnTo>
                    <a:pt x="32" y="182"/>
                  </a:lnTo>
                  <a:lnTo>
                    <a:pt x="47" y="212"/>
                  </a:lnTo>
                  <a:lnTo>
                    <a:pt x="66" y="240"/>
                  </a:lnTo>
                  <a:lnTo>
                    <a:pt x="82" y="269"/>
                  </a:lnTo>
                  <a:lnTo>
                    <a:pt x="101" y="297"/>
                  </a:lnTo>
                  <a:lnTo>
                    <a:pt x="118" y="320"/>
                  </a:lnTo>
                  <a:lnTo>
                    <a:pt x="134" y="342"/>
                  </a:lnTo>
                  <a:lnTo>
                    <a:pt x="146" y="361"/>
                  </a:lnTo>
                  <a:lnTo>
                    <a:pt x="155" y="37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5" name="Freeform 352"/>
            <p:cNvSpPr>
              <a:spLocks/>
            </p:cNvSpPr>
            <p:nvPr/>
          </p:nvSpPr>
          <p:spPr bwMode="auto">
            <a:xfrm>
              <a:off x="2203" y="1528"/>
              <a:ext cx="164" cy="262"/>
            </a:xfrm>
            <a:custGeom>
              <a:avLst/>
              <a:gdLst>
                <a:gd name="T0" fmla="*/ 0 w 1311"/>
                <a:gd name="T1" fmla="*/ 0 h 2098"/>
                <a:gd name="T2" fmla="*/ 0 w 1311"/>
                <a:gd name="T3" fmla="*/ 0 h 2098"/>
                <a:gd name="T4" fmla="*/ 0 w 1311"/>
                <a:gd name="T5" fmla="*/ 0 h 2098"/>
                <a:gd name="T6" fmla="*/ 0 w 1311"/>
                <a:gd name="T7" fmla="*/ 0 h 2098"/>
                <a:gd name="T8" fmla="*/ 0 w 1311"/>
                <a:gd name="T9" fmla="*/ 0 h 2098"/>
                <a:gd name="T10" fmla="*/ 0 w 1311"/>
                <a:gd name="T11" fmla="*/ 0 h 2098"/>
                <a:gd name="T12" fmla="*/ 0 w 1311"/>
                <a:gd name="T13" fmla="*/ 0 h 2098"/>
                <a:gd name="T14" fmla="*/ 0 w 1311"/>
                <a:gd name="T15" fmla="*/ 0 h 2098"/>
                <a:gd name="T16" fmla="*/ 0 w 1311"/>
                <a:gd name="T17" fmla="*/ 0 h 2098"/>
                <a:gd name="T18" fmla="*/ 0 w 1311"/>
                <a:gd name="T19" fmla="*/ 0 h 2098"/>
                <a:gd name="T20" fmla="*/ 0 w 1311"/>
                <a:gd name="T21" fmla="*/ 0 h 2098"/>
                <a:gd name="T22" fmla="*/ 0 w 1311"/>
                <a:gd name="T23" fmla="*/ 0 h 2098"/>
                <a:gd name="T24" fmla="*/ 0 w 1311"/>
                <a:gd name="T25" fmla="*/ 0 h 2098"/>
                <a:gd name="T26" fmla="*/ 0 w 1311"/>
                <a:gd name="T27" fmla="*/ 0 h 2098"/>
                <a:gd name="T28" fmla="*/ 0 w 1311"/>
                <a:gd name="T29" fmla="*/ 0 h 2098"/>
                <a:gd name="T30" fmla="*/ 0 w 1311"/>
                <a:gd name="T31" fmla="*/ 0 h 2098"/>
                <a:gd name="T32" fmla="*/ 0 w 1311"/>
                <a:gd name="T33" fmla="*/ 0 h 2098"/>
                <a:gd name="T34" fmla="*/ 0 w 1311"/>
                <a:gd name="T35" fmla="*/ 0 h 2098"/>
                <a:gd name="T36" fmla="*/ 0 w 1311"/>
                <a:gd name="T37" fmla="*/ 0 h 2098"/>
                <a:gd name="T38" fmla="*/ 0 w 1311"/>
                <a:gd name="T39" fmla="*/ 0 h 2098"/>
                <a:gd name="T40" fmla="*/ 0 w 1311"/>
                <a:gd name="T41" fmla="*/ 0 h 2098"/>
                <a:gd name="T42" fmla="*/ 0 w 1311"/>
                <a:gd name="T43" fmla="*/ 0 h 2098"/>
                <a:gd name="T44" fmla="*/ 0 w 1311"/>
                <a:gd name="T45" fmla="*/ 0 h 2098"/>
                <a:gd name="T46" fmla="*/ 0 w 1311"/>
                <a:gd name="T47" fmla="*/ 0 h 2098"/>
                <a:gd name="T48" fmla="*/ 0 w 1311"/>
                <a:gd name="T49" fmla="*/ 0 h 2098"/>
                <a:gd name="T50" fmla="*/ 0 w 1311"/>
                <a:gd name="T51" fmla="*/ 0 h 2098"/>
                <a:gd name="T52" fmla="*/ 0 w 1311"/>
                <a:gd name="T53" fmla="*/ 0 h 2098"/>
                <a:gd name="T54" fmla="*/ 0 w 1311"/>
                <a:gd name="T55" fmla="*/ 0 h 2098"/>
                <a:gd name="T56" fmla="*/ 0 w 1311"/>
                <a:gd name="T57" fmla="*/ 0 h 2098"/>
                <a:gd name="T58" fmla="*/ 0 w 1311"/>
                <a:gd name="T59" fmla="*/ 0 h 2098"/>
                <a:gd name="T60" fmla="*/ 0 w 1311"/>
                <a:gd name="T61" fmla="*/ 0 h 2098"/>
                <a:gd name="T62" fmla="*/ 0 w 1311"/>
                <a:gd name="T63" fmla="*/ 0 h 20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11"/>
                <a:gd name="T97" fmla="*/ 0 h 2098"/>
                <a:gd name="T98" fmla="*/ 1311 w 1311"/>
                <a:gd name="T99" fmla="*/ 2098 h 20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11" h="2098">
                  <a:moveTo>
                    <a:pt x="0" y="0"/>
                  </a:moveTo>
                  <a:lnTo>
                    <a:pt x="44" y="66"/>
                  </a:lnTo>
                  <a:lnTo>
                    <a:pt x="89" y="130"/>
                  </a:lnTo>
                  <a:lnTo>
                    <a:pt x="133" y="193"/>
                  </a:lnTo>
                  <a:lnTo>
                    <a:pt x="180" y="256"/>
                  </a:lnTo>
                  <a:lnTo>
                    <a:pt x="225" y="322"/>
                  </a:lnTo>
                  <a:lnTo>
                    <a:pt x="269" y="385"/>
                  </a:lnTo>
                  <a:lnTo>
                    <a:pt x="314" y="448"/>
                  </a:lnTo>
                  <a:lnTo>
                    <a:pt x="358" y="515"/>
                  </a:lnTo>
                  <a:lnTo>
                    <a:pt x="403" y="578"/>
                  </a:lnTo>
                  <a:lnTo>
                    <a:pt x="448" y="641"/>
                  </a:lnTo>
                  <a:lnTo>
                    <a:pt x="492" y="707"/>
                  </a:lnTo>
                  <a:lnTo>
                    <a:pt x="535" y="770"/>
                  </a:lnTo>
                  <a:lnTo>
                    <a:pt x="579" y="835"/>
                  </a:lnTo>
                  <a:lnTo>
                    <a:pt x="622" y="899"/>
                  </a:lnTo>
                  <a:lnTo>
                    <a:pt x="664" y="965"/>
                  </a:lnTo>
                  <a:lnTo>
                    <a:pt x="706" y="1030"/>
                  </a:lnTo>
                  <a:lnTo>
                    <a:pt x="749" y="1096"/>
                  </a:lnTo>
                  <a:lnTo>
                    <a:pt x="790" y="1162"/>
                  </a:lnTo>
                  <a:lnTo>
                    <a:pt x="831" y="1227"/>
                  </a:lnTo>
                  <a:lnTo>
                    <a:pt x="870" y="1293"/>
                  </a:lnTo>
                  <a:lnTo>
                    <a:pt x="910" y="1358"/>
                  </a:lnTo>
                  <a:lnTo>
                    <a:pt x="950" y="1425"/>
                  </a:lnTo>
                  <a:lnTo>
                    <a:pt x="989" y="1490"/>
                  </a:lnTo>
                  <a:lnTo>
                    <a:pt x="1028" y="1558"/>
                  </a:lnTo>
                  <a:lnTo>
                    <a:pt x="1065" y="1624"/>
                  </a:lnTo>
                  <a:lnTo>
                    <a:pt x="1102" y="1691"/>
                  </a:lnTo>
                  <a:lnTo>
                    <a:pt x="1138" y="1758"/>
                  </a:lnTo>
                  <a:lnTo>
                    <a:pt x="1175" y="1825"/>
                  </a:lnTo>
                  <a:lnTo>
                    <a:pt x="1210" y="1894"/>
                  </a:lnTo>
                  <a:lnTo>
                    <a:pt x="1243" y="1962"/>
                  </a:lnTo>
                  <a:lnTo>
                    <a:pt x="1311" y="209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6" name="Freeform 353"/>
            <p:cNvSpPr>
              <a:spLocks/>
            </p:cNvSpPr>
            <p:nvPr/>
          </p:nvSpPr>
          <p:spPr bwMode="auto">
            <a:xfrm>
              <a:off x="2332" y="1544"/>
              <a:ext cx="56" cy="65"/>
            </a:xfrm>
            <a:custGeom>
              <a:avLst/>
              <a:gdLst>
                <a:gd name="T0" fmla="*/ 0 w 448"/>
                <a:gd name="T1" fmla="*/ 0 h 518"/>
                <a:gd name="T2" fmla="*/ 0 w 448"/>
                <a:gd name="T3" fmla="*/ 0 h 518"/>
                <a:gd name="T4" fmla="*/ 0 w 448"/>
                <a:gd name="T5" fmla="*/ 0 h 518"/>
                <a:gd name="T6" fmla="*/ 0 w 448"/>
                <a:gd name="T7" fmla="*/ 0 h 518"/>
                <a:gd name="T8" fmla="*/ 0 w 448"/>
                <a:gd name="T9" fmla="*/ 0 h 518"/>
                <a:gd name="T10" fmla="*/ 0 w 448"/>
                <a:gd name="T11" fmla="*/ 0 h 518"/>
                <a:gd name="T12" fmla="*/ 0 w 448"/>
                <a:gd name="T13" fmla="*/ 0 h 518"/>
                <a:gd name="T14" fmla="*/ 0 w 448"/>
                <a:gd name="T15" fmla="*/ 0 h 518"/>
                <a:gd name="T16" fmla="*/ 0 w 448"/>
                <a:gd name="T17" fmla="*/ 0 h 518"/>
                <a:gd name="T18" fmla="*/ 0 w 448"/>
                <a:gd name="T19" fmla="*/ 0 h 518"/>
                <a:gd name="T20" fmla="*/ 0 w 448"/>
                <a:gd name="T21" fmla="*/ 0 h 518"/>
                <a:gd name="T22" fmla="*/ 0 w 448"/>
                <a:gd name="T23" fmla="*/ 0 h 518"/>
                <a:gd name="T24" fmla="*/ 0 w 448"/>
                <a:gd name="T25" fmla="*/ 0 h 518"/>
                <a:gd name="T26" fmla="*/ 0 w 448"/>
                <a:gd name="T27" fmla="*/ 0 h 518"/>
                <a:gd name="T28" fmla="*/ 0 w 448"/>
                <a:gd name="T29" fmla="*/ 0 h 518"/>
                <a:gd name="T30" fmla="*/ 0 w 448"/>
                <a:gd name="T31" fmla="*/ 0 h 518"/>
                <a:gd name="T32" fmla="*/ 0 w 448"/>
                <a:gd name="T33" fmla="*/ 0 h 518"/>
                <a:gd name="T34" fmla="*/ 0 w 448"/>
                <a:gd name="T35" fmla="*/ 0 h 518"/>
                <a:gd name="T36" fmla="*/ 0 w 448"/>
                <a:gd name="T37" fmla="*/ 0 h 518"/>
                <a:gd name="T38" fmla="*/ 0 w 448"/>
                <a:gd name="T39" fmla="*/ 0 h 518"/>
                <a:gd name="T40" fmla="*/ 0 w 448"/>
                <a:gd name="T41" fmla="*/ 0 h 518"/>
                <a:gd name="T42" fmla="*/ 0 w 448"/>
                <a:gd name="T43" fmla="*/ 0 h 518"/>
                <a:gd name="T44" fmla="*/ 0 w 448"/>
                <a:gd name="T45" fmla="*/ 0 h 518"/>
                <a:gd name="T46" fmla="*/ 0 w 448"/>
                <a:gd name="T47" fmla="*/ 0 h 518"/>
                <a:gd name="T48" fmla="*/ 0 w 448"/>
                <a:gd name="T49" fmla="*/ 0 h 518"/>
                <a:gd name="T50" fmla="*/ 0 w 448"/>
                <a:gd name="T51" fmla="*/ 0 h 518"/>
                <a:gd name="T52" fmla="*/ 0 w 448"/>
                <a:gd name="T53" fmla="*/ 0 h 518"/>
                <a:gd name="T54" fmla="*/ 0 w 448"/>
                <a:gd name="T55" fmla="*/ 0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48"/>
                <a:gd name="T85" fmla="*/ 0 h 518"/>
                <a:gd name="T86" fmla="*/ 448 w 448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48" h="518">
                  <a:moveTo>
                    <a:pt x="0" y="0"/>
                  </a:moveTo>
                  <a:lnTo>
                    <a:pt x="13" y="15"/>
                  </a:lnTo>
                  <a:lnTo>
                    <a:pt x="28" y="35"/>
                  </a:lnTo>
                  <a:lnTo>
                    <a:pt x="44" y="51"/>
                  </a:lnTo>
                  <a:lnTo>
                    <a:pt x="61" y="67"/>
                  </a:lnTo>
                  <a:lnTo>
                    <a:pt x="78" y="84"/>
                  </a:lnTo>
                  <a:lnTo>
                    <a:pt x="93" y="100"/>
                  </a:lnTo>
                  <a:lnTo>
                    <a:pt x="112" y="119"/>
                  </a:lnTo>
                  <a:lnTo>
                    <a:pt x="128" y="136"/>
                  </a:lnTo>
                  <a:lnTo>
                    <a:pt x="147" y="154"/>
                  </a:lnTo>
                  <a:lnTo>
                    <a:pt x="164" y="171"/>
                  </a:lnTo>
                  <a:lnTo>
                    <a:pt x="182" y="188"/>
                  </a:lnTo>
                  <a:lnTo>
                    <a:pt x="201" y="206"/>
                  </a:lnTo>
                  <a:lnTo>
                    <a:pt x="218" y="222"/>
                  </a:lnTo>
                  <a:lnTo>
                    <a:pt x="236" y="240"/>
                  </a:lnTo>
                  <a:lnTo>
                    <a:pt x="253" y="257"/>
                  </a:lnTo>
                  <a:lnTo>
                    <a:pt x="272" y="274"/>
                  </a:lnTo>
                  <a:lnTo>
                    <a:pt x="288" y="292"/>
                  </a:lnTo>
                  <a:lnTo>
                    <a:pt x="305" y="309"/>
                  </a:lnTo>
                  <a:lnTo>
                    <a:pt x="318" y="326"/>
                  </a:lnTo>
                  <a:lnTo>
                    <a:pt x="335" y="342"/>
                  </a:lnTo>
                  <a:lnTo>
                    <a:pt x="349" y="359"/>
                  </a:lnTo>
                  <a:lnTo>
                    <a:pt x="363" y="374"/>
                  </a:lnTo>
                  <a:lnTo>
                    <a:pt x="377" y="391"/>
                  </a:lnTo>
                  <a:lnTo>
                    <a:pt x="400" y="422"/>
                  </a:lnTo>
                  <a:lnTo>
                    <a:pt x="420" y="452"/>
                  </a:lnTo>
                  <a:lnTo>
                    <a:pt x="433" y="480"/>
                  </a:lnTo>
                  <a:lnTo>
                    <a:pt x="448" y="5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7" name="Freeform 354"/>
            <p:cNvSpPr>
              <a:spLocks/>
            </p:cNvSpPr>
            <p:nvPr/>
          </p:nvSpPr>
          <p:spPr bwMode="auto">
            <a:xfrm>
              <a:off x="2778" y="1552"/>
              <a:ext cx="19" cy="6"/>
            </a:xfrm>
            <a:custGeom>
              <a:avLst/>
              <a:gdLst>
                <a:gd name="T0" fmla="*/ 0 w 149"/>
                <a:gd name="T1" fmla="*/ 0 h 47"/>
                <a:gd name="T2" fmla="*/ 0 w 149"/>
                <a:gd name="T3" fmla="*/ 0 h 47"/>
                <a:gd name="T4" fmla="*/ 0 w 149"/>
                <a:gd name="T5" fmla="*/ 0 h 47"/>
                <a:gd name="T6" fmla="*/ 0 w 149"/>
                <a:gd name="T7" fmla="*/ 0 h 47"/>
                <a:gd name="T8" fmla="*/ 0 w 149"/>
                <a:gd name="T9" fmla="*/ 0 h 47"/>
                <a:gd name="T10" fmla="*/ 0 w 149"/>
                <a:gd name="T11" fmla="*/ 0 h 47"/>
                <a:gd name="T12" fmla="*/ 0 w 149"/>
                <a:gd name="T13" fmla="*/ 0 h 47"/>
                <a:gd name="T14" fmla="*/ 0 w 149"/>
                <a:gd name="T15" fmla="*/ 0 h 47"/>
                <a:gd name="T16" fmla="*/ 0 w 149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9"/>
                <a:gd name="T28" fmla="*/ 0 h 47"/>
                <a:gd name="T29" fmla="*/ 149 w 149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9" h="47">
                  <a:moveTo>
                    <a:pt x="0" y="0"/>
                  </a:moveTo>
                  <a:lnTo>
                    <a:pt x="17" y="9"/>
                  </a:lnTo>
                  <a:lnTo>
                    <a:pt x="37" y="19"/>
                  </a:lnTo>
                  <a:lnTo>
                    <a:pt x="58" y="26"/>
                  </a:lnTo>
                  <a:lnTo>
                    <a:pt x="80" y="32"/>
                  </a:lnTo>
                  <a:lnTo>
                    <a:pt x="99" y="39"/>
                  </a:lnTo>
                  <a:lnTo>
                    <a:pt x="117" y="45"/>
                  </a:lnTo>
                  <a:lnTo>
                    <a:pt x="134" y="47"/>
                  </a:lnTo>
                  <a:lnTo>
                    <a:pt x="149" y="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8" name="Freeform 355"/>
            <p:cNvSpPr>
              <a:spLocks/>
            </p:cNvSpPr>
            <p:nvPr/>
          </p:nvSpPr>
          <p:spPr bwMode="auto">
            <a:xfrm>
              <a:off x="2180" y="1562"/>
              <a:ext cx="200" cy="546"/>
            </a:xfrm>
            <a:custGeom>
              <a:avLst/>
              <a:gdLst>
                <a:gd name="T0" fmla="*/ 0 w 1598"/>
                <a:gd name="T1" fmla="*/ 0 h 4373"/>
                <a:gd name="T2" fmla="*/ 0 w 1598"/>
                <a:gd name="T3" fmla="*/ 0 h 4373"/>
                <a:gd name="T4" fmla="*/ 0 w 1598"/>
                <a:gd name="T5" fmla="*/ 0 h 4373"/>
                <a:gd name="T6" fmla="*/ 0 w 1598"/>
                <a:gd name="T7" fmla="*/ 0 h 4373"/>
                <a:gd name="T8" fmla="*/ 0 w 1598"/>
                <a:gd name="T9" fmla="*/ 0 h 4373"/>
                <a:gd name="T10" fmla="*/ 0 w 1598"/>
                <a:gd name="T11" fmla="*/ 0 h 4373"/>
                <a:gd name="T12" fmla="*/ 0 w 1598"/>
                <a:gd name="T13" fmla="*/ 0 h 4373"/>
                <a:gd name="T14" fmla="*/ 0 w 1598"/>
                <a:gd name="T15" fmla="*/ 0 h 4373"/>
                <a:gd name="T16" fmla="*/ 0 w 1598"/>
                <a:gd name="T17" fmla="*/ 0 h 4373"/>
                <a:gd name="T18" fmla="*/ 0 w 1598"/>
                <a:gd name="T19" fmla="*/ 0 h 4373"/>
                <a:gd name="T20" fmla="*/ 0 w 1598"/>
                <a:gd name="T21" fmla="*/ 0 h 4373"/>
                <a:gd name="T22" fmla="*/ 0 w 1598"/>
                <a:gd name="T23" fmla="*/ 0 h 4373"/>
                <a:gd name="T24" fmla="*/ 0 w 1598"/>
                <a:gd name="T25" fmla="*/ 0 h 4373"/>
                <a:gd name="T26" fmla="*/ 0 w 1598"/>
                <a:gd name="T27" fmla="*/ 0 h 4373"/>
                <a:gd name="T28" fmla="*/ 0 w 1598"/>
                <a:gd name="T29" fmla="*/ 0 h 4373"/>
                <a:gd name="T30" fmla="*/ 0 w 1598"/>
                <a:gd name="T31" fmla="*/ 0 h 4373"/>
                <a:gd name="T32" fmla="*/ 0 w 1598"/>
                <a:gd name="T33" fmla="*/ 0 h 4373"/>
                <a:gd name="T34" fmla="*/ 0 w 1598"/>
                <a:gd name="T35" fmla="*/ 0 h 4373"/>
                <a:gd name="T36" fmla="*/ 0 w 1598"/>
                <a:gd name="T37" fmla="*/ 0 h 4373"/>
                <a:gd name="T38" fmla="*/ 0 w 1598"/>
                <a:gd name="T39" fmla="*/ 0 h 4373"/>
                <a:gd name="T40" fmla="*/ 0 w 1598"/>
                <a:gd name="T41" fmla="*/ 0 h 4373"/>
                <a:gd name="T42" fmla="*/ 0 w 1598"/>
                <a:gd name="T43" fmla="*/ 0 h 4373"/>
                <a:gd name="T44" fmla="*/ 0 w 1598"/>
                <a:gd name="T45" fmla="*/ 0 h 4373"/>
                <a:gd name="T46" fmla="*/ 0 w 1598"/>
                <a:gd name="T47" fmla="*/ 0 h 4373"/>
                <a:gd name="T48" fmla="*/ 0 w 1598"/>
                <a:gd name="T49" fmla="*/ 0 h 4373"/>
                <a:gd name="T50" fmla="*/ 0 w 1598"/>
                <a:gd name="T51" fmla="*/ 0 h 4373"/>
                <a:gd name="T52" fmla="*/ 0 w 1598"/>
                <a:gd name="T53" fmla="*/ 0 h 4373"/>
                <a:gd name="T54" fmla="*/ 0 w 1598"/>
                <a:gd name="T55" fmla="*/ 0 h 4373"/>
                <a:gd name="T56" fmla="*/ 0 w 1598"/>
                <a:gd name="T57" fmla="*/ 0 h 4373"/>
                <a:gd name="T58" fmla="*/ 0 w 1598"/>
                <a:gd name="T59" fmla="*/ 0 h 4373"/>
                <a:gd name="T60" fmla="*/ 0 w 1598"/>
                <a:gd name="T61" fmla="*/ 0 h 4373"/>
                <a:gd name="T62" fmla="*/ 0 w 1598"/>
                <a:gd name="T63" fmla="*/ 0 h 437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98"/>
                <a:gd name="T97" fmla="*/ 0 h 4373"/>
                <a:gd name="T98" fmla="*/ 1598 w 1598"/>
                <a:gd name="T99" fmla="*/ 4373 h 437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98" h="4373">
                  <a:moveTo>
                    <a:pt x="0" y="0"/>
                  </a:moveTo>
                  <a:lnTo>
                    <a:pt x="47" y="139"/>
                  </a:lnTo>
                  <a:lnTo>
                    <a:pt x="96" y="277"/>
                  </a:lnTo>
                  <a:lnTo>
                    <a:pt x="145" y="413"/>
                  </a:lnTo>
                  <a:lnTo>
                    <a:pt x="195" y="552"/>
                  </a:lnTo>
                  <a:lnTo>
                    <a:pt x="246" y="688"/>
                  </a:lnTo>
                  <a:lnTo>
                    <a:pt x="298" y="826"/>
                  </a:lnTo>
                  <a:lnTo>
                    <a:pt x="347" y="962"/>
                  </a:lnTo>
                  <a:lnTo>
                    <a:pt x="398" y="1101"/>
                  </a:lnTo>
                  <a:lnTo>
                    <a:pt x="452" y="1237"/>
                  </a:lnTo>
                  <a:lnTo>
                    <a:pt x="504" y="1375"/>
                  </a:lnTo>
                  <a:lnTo>
                    <a:pt x="556" y="1511"/>
                  </a:lnTo>
                  <a:lnTo>
                    <a:pt x="608" y="1650"/>
                  </a:lnTo>
                  <a:lnTo>
                    <a:pt x="662" y="1785"/>
                  </a:lnTo>
                  <a:lnTo>
                    <a:pt x="713" y="1923"/>
                  </a:lnTo>
                  <a:lnTo>
                    <a:pt x="765" y="2059"/>
                  </a:lnTo>
                  <a:lnTo>
                    <a:pt x="819" y="2198"/>
                  </a:lnTo>
                  <a:lnTo>
                    <a:pt x="870" y="2334"/>
                  </a:lnTo>
                  <a:lnTo>
                    <a:pt x="922" y="2470"/>
                  </a:lnTo>
                  <a:lnTo>
                    <a:pt x="973" y="2609"/>
                  </a:lnTo>
                  <a:lnTo>
                    <a:pt x="1025" y="2745"/>
                  </a:lnTo>
                  <a:lnTo>
                    <a:pt x="1077" y="2881"/>
                  </a:lnTo>
                  <a:lnTo>
                    <a:pt x="1126" y="3017"/>
                  </a:lnTo>
                  <a:lnTo>
                    <a:pt x="1175" y="3153"/>
                  </a:lnTo>
                  <a:lnTo>
                    <a:pt x="1224" y="3289"/>
                  </a:lnTo>
                  <a:lnTo>
                    <a:pt x="1274" y="3425"/>
                  </a:lnTo>
                  <a:lnTo>
                    <a:pt x="1323" y="3562"/>
                  </a:lnTo>
                  <a:lnTo>
                    <a:pt x="1369" y="3698"/>
                  </a:lnTo>
                  <a:lnTo>
                    <a:pt x="1417" y="3834"/>
                  </a:lnTo>
                  <a:lnTo>
                    <a:pt x="1464" y="3969"/>
                  </a:lnTo>
                  <a:lnTo>
                    <a:pt x="1508" y="4103"/>
                  </a:lnTo>
                  <a:lnTo>
                    <a:pt x="1598" y="43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79" name="Freeform 356"/>
            <p:cNvSpPr>
              <a:spLocks/>
            </p:cNvSpPr>
            <p:nvPr/>
          </p:nvSpPr>
          <p:spPr bwMode="auto">
            <a:xfrm>
              <a:off x="1783" y="1562"/>
              <a:ext cx="32" cy="201"/>
            </a:xfrm>
            <a:custGeom>
              <a:avLst/>
              <a:gdLst>
                <a:gd name="T0" fmla="*/ 0 w 257"/>
                <a:gd name="T1" fmla="*/ 0 h 1607"/>
                <a:gd name="T2" fmla="*/ 0 w 257"/>
                <a:gd name="T3" fmla="*/ 0 h 1607"/>
                <a:gd name="T4" fmla="*/ 0 w 257"/>
                <a:gd name="T5" fmla="*/ 0 h 1607"/>
                <a:gd name="T6" fmla="*/ 0 w 257"/>
                <a:gd name="T7" fmla="*/ 0 h 1607"/>
                <a:gd name="T8" fmla="*/ 0 w 257"/>
                <a:gd name="T9" fmla="*/ 0 h 1607"/>
                <a:gd name="T10" fmla="*/ 0 w 257"/>
                <a:gd name="T11" fmla="*/ 0 h 1607"/>
                <a:gd name="T12" fmla="*/ 0 w 257"/>
                <a:gd name="T13" fmla="*/ 0 h 1607"/>
                <a:gd name="T14" fmla="*/ 0 w 257"/>
                <a:gd name="T15" fmla="*/ 0 h 1607"/>
                <a:gd name="T16" fmla="*/ 0 w 257"/>
                <a:gd name="T17" fmla="*/ 0 h 1607"/>
                <a:gd name="T18" fmla="*/ 0 w 257"/>
                <a:gd name="T19" fmla="*/ 0 h 1607"/>
                <a:gd name="T20" fmla="*/ 0 w 257"/>
                <a:gd name="T21" fmla="*/ 0 h 1607"/>
                <a:gd name="T22" fmla="*/ 0 w 257"/>
                <a:gd name="T23" fmla="*/ 0 h 1607"/>
                <a:gd name="T24" fmla="*/ 0 w 257"/>
                <a:gd name="T25" fmla="*/ 0 h 1607"/>
                <a:gd name="T26" fmla="*/ 0 w 257"/>
                <a:gd name="T27" fmla="*/ 0 h 1607"/>
                <a:gd name="T28" fmla="*/ 0 w 257"/>
                <a:gd name="T29" fmla="*/ 0 h 1607"/>
                <a:gd name="T30" fmla="*/ 0 w 257"/>
                <a:gd name="T31" fmla="*/ 0 h 1607"/>
                <a:gd name="T32" fmla="*/ 0 w 257"/>
                <a:gd name="T33" fmla="*/ 0 h 1607"/>
                <a:gd name="T34" fmla="*/ 0 w 257"/>
                <a:gd name="T35" fmla="*/ 0 h 1607"/>
                <a:gd name="T36" fmla="*/ 0 w 257"/>
                <a:gd name="T37" fmla="*/ 0 h 1607"/>
                <a:gd name="T38" fmla="*/ 0 w 257"/>
                <a:gd name="T39" fmla="*/ 0 h 1607"/>
                <a:gd name="T40" fmla="*/ 0 w 257"/>
                <a:gd name="T41" fmla="*/ 0 h 1607"/>
                <a:gd name="T42" fmla="*/ 0 w 257"/>
                <a:gd name="T43" fmla="*/ 0 h 1607"/>
                <a:gd name="T44" fmla="*/ 0 w 257"/>
                <a:gd name="T45" fmla="*/ 0 h 1607"/>
                <a:gd name="T46" fmla="*/ 0 w 257"/>
                <a:gd name="T47" fmla="*/ 0 h 1607"/>
                <a:gd name="T48" fmla="*/ 0 w 257"/>
                <a:gd name="T49" fmla="*/ 0 h 1607"/>
                <a:gd name="T50" fmla="*/ 0 w 257"/>
                <a:gd name="T51" fmla="*/ 0 h 1607"/>
                <a:gd name="T52" fmla="*/ 0 w 257"/>
                <a:gd name="T53" fmla="*/ 0 h 1607"/>
                <a:gd name="T54" fmla="*/ 0 w 257"/>
                <a:gd name="T55" fmla="*/ 0 h 1607"/>
                <a:gd name="T56" fmla="*/ 0 w 257"/>
                <a:gd name="T57" fmla="*/ 0 h 1607"/>
                <a:gd name="T58" fmla="*/ 0 w 257"/>
                <a:gd name="T59" fmla="*/ 0 h 1607"/>
                <a:gd name="T60" fmla="*/ 0 w 257"/>
                <a:gd name="T61" fmla="*/ 0 h 1607"/>
                <a:gd name="T62" fmla="*/ 0 w 257"/>
                <a:gd name="T63" fmla="*/ 0 h 16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7"/>
                <a:gd name="T97" fmla="*/ 0 h 1607"/>
                <a:gd name="T98" fmla="*/ 257 w 257"/>
                <a:gd name="T99" fmla="*/ 1607 h 16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7" h="1607">
                  <a:moveTo>
                    <a:pt x="257" y="1607"/>
                  </a:moveTo>
                  <a:lnTo>
                    <a:pt x="251" y="1579"/>
                  </a:lnTo>
                  <a:lnTo>
                    <a:pt x="246" y="1546"/>
                  </a:lnTo>
                  <a:lnTo>
                    <a:pt x="244" y="1509"/>
                  </a:lnTo>
                  <a:lnTo>
                    <a:pt x="239" y="1470"/>
                  </a:lnTo>
                  <a:lnTo>
                    <a:pt x="236" y="1431"/>
                  </a:lnTo>
                  <a:lnTo>
                    <a:pt x="234" y="1386"/>
                  </a:lnTo>
                  <a:lnTo>
                    <a:pt x="234" y="1342"/>
                  </a:lnTo>
                  <a:lnTo>
                    <a:pt x="232" y="1295"/>
                  </a:lnTo>
                  <a:lnTo>
                    <a:pt x="232" y="1248"/>
                  </a:lnTo>
                  <a:lnTo>
                    <a:pt x="232" y="1196"/>
                  </a:lnTo>
                  <a:lnTo>
                    <a:pt x="229" y="1144"/>
                  </a:lnTo>
                  <a:lnTo>
                    <a:pt x="229" y="1090"/>
                  </a:lnTo>
                  <a:lnTo>
                    <a:pt x="227" y="1037"/>
                  </a:lnTo>
                  <a:lnTo>
                    <a:pt x="225" y="983"/>
                  </a:lnTo>
                  <a:lnTo>
                    <a:pt x="223" y="927"/>
                  </a:lnTo>
                  <a:lnTo>
                    <a:pt x="220" y="871"/>
                  </a:lnTo>
                  <a:lnTo>
                    <a:pt x="218" y="811"/>
                  </a:lnTo>
                  <a:lnTo>
                    <a:pt x="214" y="755"/>
                  </a:lnTo>
                  <a:lnTo>
                    <a:pt x="208" y="696"/>
                  </a:lnTo>
                  <a:lnTo>
                    <a:pt x="201" y="640"/>
                  </a:lnTo>
                  <a:lnTo>
                    <a:pt x="194" y="582"/>
                  </a:lnTo>
                  <a:lnTo>
                    <a:pt x="185" y="525"/>
                  </a:lnTo>
                  <a:lnTo>
                    <a:pt x="173" y="467"/>
                  </a:lnTo>
                  <a:lnTo>
                    <a:pt x="162" y="411"/>
                  </a:lnTo>
                  <a:lnTo>
                    <a:pt x="149" y="357"/>
                  </a:lnTo>
                  <a:lnTo>
                    <a:pt x="134" y="300"/>
                  </a:lnTo>
                  <a:lnTo>
                    <a:pt x="117" y="246"/>
                  </a:lnTo>
                  <a:lnTo>
                    <a:pt x="98" y="194"/>
                  </a:lnTo>
                  <a:lnTo>
                    <a:pt x="77" y="143"/>
                  </a:lnTo>
                  <a:lnTo>
                    <a:pt x="54" y="9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0" name="Freeform 357"/>
            <p:cNvSpPr>
              <a:spLocks/>
            </p:cNvSpPr>
            <p:nvPr/>
          </p:nvSpPr>
          <p:spPr bwMode="auto">
            <a:xfrm>
              <a:off x="2798" y="1575"/>
              <a:ext cx="10" cy="4"/>
            </a:xfrm>
            <a:custGeom>
              <a:avLst/>
              <a:gdLst>
                <a:gd name="T0" fmla="*/ 0 w 80"/>
                <a:gd name="T1" fmla="*/ 0 h 30"/>
                <a:gd name="T2" fmla="*/ 0 w 80"/>
                <a:gd name="T3" fmla="*/ 0 h 30"/>
                <a:gd name="T4" fmla="*/ 0 w 80"/>
                <a:gd name="T5" fmla="*/ 0 h 30"/>
                <a:gd name="T6" fmla="*/ 0 w 80"/>
                <a:gd name="T7" fmla="*/ 0 h 30"/>
                <a:gd name="T8" fmla="*/ 0 w 80"/>
                <a:gd name="T9" fmla="*/ 0 h 30"/>
                <a:gd name="T10" fmla="*/ 0 w 80"/>
                <a:gd name="T11" fmla="*/ 0 h 30"/>
                <a:gd name="T12" fmla="*/ 0 w 80"/>
                <a:gd name="T13" fmla="*/ 0 h 30"/>
                <a:gd name="T14" fmla="*/ 0 w 80"/>
                <a:gd name="T15" fmla="*/ 0 h 30"/>
                <a:gd name="T16" fmla="*/ 0 w 80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30"/>
                <a:gd name="T29" fmla="*/ 80 w 8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30">
                  <a:moveTo>
                    <a:pt x="80" y="0"/>
                  </a:moveTo>
                  <a:lnTo>
                    <a:pt x="39" y="16"/>
                  </a:lnTo>
                  <a:lnTo>
                    <a:pt x="0" y="30"/>
                  </a:lnTo>
                  <a:lnTo>
                    <a:pt x="39" y="16"/>
                  </a:lnTo>
                  <a:lnTo>
                    <a:pt x="80" y="0"/>
                  </a:lnTo>
                  <a:lnTo>
                    <a:pt x="39" y="16"/>
                  </a:lnTo>
                  <a:lnTo>
                    <a:pt x="0" y="30"/>
                  </a:lnTo>
                  <a:lnTo>
                    <a:pt x="39" y="16"/>
                  </a:lnTo>
                  <a:lnTo>
                    <a:pt x="8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1" name="Freeform 358"/>
            <p:cNvSpPr>
              <a:spLocks/>
            </p:cNvSpPr>
            <p:nvPr/>
          </p:nvSpPr>
          <p:spPr bwMode="auto">
            <a:xfrm>
              <a:off x="2592" y="1592"/>
              <a:ext cx="14" cy="25"/>
            </a:xfrm>
            <a:custGeom>
              <a:avLst/>
              <a:gdLst>
                <a:gd name="T0" fmla="*/ 0 w 108"/>
                <a:gd name="T1" fmla="*/ 0 h 199"/>
                <a:gd name="T2" fmla="*/ 0 w 108"/>
                <a:gd name="T3" fmla="*/ 0 h 199"/>
                <a:gd name="T4" fmla="*/ 0 w 108"/>
                <a:gd name="T5" fmla="*/ 0 h 199"/>
                <a:gd name="T6" fmla="*/ 0 w 108"/>
                <a:gd name="T7" fmla="*/ 0 h 199"/>
                <a:gd name="T8" fmla="*/ 0 w 108"/>
                <a:gd name="T9" fmla="*/ 0 h 199"/>
                <a:gd name="T10" fmla="*/ 0 w 108"/>
                <a:gd name="T11" fmla="*/ 0 h 199"/>
                <a:gd name="T12" fmla="*/ 0 w 108"/>
                <a:gd name="T13" fmla="*/ 0 h 199"/>
                <a:gd name="T14" fmla="*/ 0 w 108"/>
                <a:gd name="T15" fmla="*/ 0 h 199"/>
                <a:gd name="T16" fmla="*/ 0 w 108"/>
                <a:gd name="T17" fmla="*/ 0 h 199"/>
                <a:gd name="T18" fmla="*/ 0 w 108"/>
                <a:gd name="T19" fmla="*/ 0 h 199"/>
                <a:gd name="T20" fmla="*/ 0 w 108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"/>
                <a:gd name="T34" fmla="*/ 0 h 199"/>
                <a:gd name="T35" fmla="*/ 108 w 108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" h="199">
                  <a:moveTo>
                    <a:pt x="0" y="0"/>
                  </a:moveTo>
                  <a:lnTo>
                    <a:pt x="10" y="20"/>
                  </a:lnTo>
                  <a:lnTo>
                    <a:pt x="19" y="39"/>
                  </a:lnTo>
                  <a:lnTo>
                    <a:pt x="30" y="61"/>
                  </a:lnTo>
                  <a:lnTo>
                    <a:pt x="40" y="79"/>
                  </a:lnTo>
                  <a:lnTo>
                    <a:pt x="51" y="100"/>
                  </a:lnTo>
                  <a:lnTo>
                    <a:pt x="64" y="119"/>
                  </a:lnTo>
                  <a:lnTo>
                    <a:pt x="75" y="141"/>
                  </a:lnTo>
                  <a:lnTo>
                    <a:pt x="86" y="159"/>
                  </a:lnTo>
                  <a:lnTo>
                    <a:pt x="96" y="178"/>
                  </a:lnTo>
                  <a:lnTo>
                    <a:pt x="108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2" name="Freeform 359"/>
            <p:cNvSpPr>
              <a:spLocks/>
            </p:cNvSpPr>
            <p:nvPr/>
          </p:nvSpPr>
          <p:spPr bwMode="auto">
            <a:xfrm>
              <a:off x="2706" y="1604"/>
              <a:ext cx="25" cy="32"/>
            </a:xfrm>
            <a:custGeom>
              <a:avLst/>
              <a:gdLst>
                <a:gd name="T0" fmla="*/ 0 w 202"/>
                <a:gd name="T1" fmla="*/ 0 h 256"/>
                <a:gd name="T2" fmla="*/ 0 w 202"/>
                <a:gd name="T3" fmla="*/ 0 h 256"/>
                <a:gd name="T4" fmla="*/ 0 w 202"/>
                <a:gd name="T5" fmla="*/ 0 h 256"/>
                <a:gd name="T6" fmla="*/ 0 w 202"/>
                <a:gd name="T7" fmla="*/ 0 h 256"/>
                <a:gd name="T8" fmla="*/ 0 w 202"/>
                <a:gd name="T9" fmla="*/ 0 h 256"/>
                <a:gd name="T10" fmla="*/ 0 w 202"/>
                <a:gd name="T11" fmla="*/ 0 h 256"/>
                <a:gd name="T12" fmla="*/ 0 w 202"/>
                <a:gd name="T13" fmla="*/ 0 h 256"/>
                <a:gd name="T14" fmla="*/ 0 w 202"/>
                <a:gd name="T15" fmla="*/ 0 h 256"/>
                <a:gd name="T16" fmla="*/ 0 w 202"/>
                <a:gd name="T17" fmla="*/ 0 h 256"/>
                <a:gd name="T18" fmla="*/ 0 w 202"/>
                <a:gd name="T19" fmla="*/ 0 h 256"/>
                <a:gd name="T20" fmla="*/ 0 w 202"/>
                <a:gd name="T21" fmla="*/ 0 h 256"/>
                <a:gd name="T22" fmla="*/ 0 w 202"/>
                <a:gd name="T23" fmla="*/ 0 h 256"/>
                <a:gd name="T24" fmla="*/ 0 w 202"/>
                <a:gd name="T25" fmla="*/ 0 h 256"/>
                <a:gd name="T26" fmla="*/ 0 w 202"/>
                <a:gd name="T27" fmla="*/ 0 h 256"/>
                <a:gd name="T28" fmla="*/ 0 w 202"/>
                <a:gd name="T29" fmla="*/ 0 h 256"/>
                <a:gd name="T30" fmla="*/ 0 w 202"/>
                <a:gd name="T31" fmla="*/ 0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256"/>
                <a:gd name="T50" fmla="*/ 202 w 202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256">
                  <a:moveTo>
                    <a:pt x="0" y="0"/>
                  </a:moveTo>
                  <a:lnTo>
                    <a:pt x="7" y="22"/>
                  </a:lnTo>
                  <a:lnTo>
                    <a:pt x="17" y="41"/>
                  </a:lnTo>
                  <a:lnTo>
                    <a:pt x="28" y="56"/>
                  </a:lnTo>
                  <a:lnTo>
                    <a:pt x="43" y="76"/>
                  </a:lnTo>
                  <a:lnTo>
                    <a:pt x="57" y="91"/>
                  </a:lnTo>
                  <a:lnTo>
                    <a:pt x="71" y="108"/>
                  </a:lnTo>
                  <a:lnTo>
                    <a:pt x="87" y="125"/>
                  </a:lnTo>
                  <a:lnTo>
                    <a:pt x="104" y="139"/>
                  </a:lnTo>
                  <a:lnTo>
                    <a:pt x="120" y="155"/>
                  </a:lnTo>
                  <a:lnTo>
                    <a:pt x="136" y="171"/>
                  </a:lnTo>
                  <a:lnTo>
                    <a:pt x="150" y="188"/>
                  </a:lnTo>
                  <a:lnTo>
                    <a:pt x="165" y="205"/>
                  </a:lnTo>
                  <a:lnTo>
                    <a:pt x="178" y="221"/>
                  </a:lnTo>
                  <a:lnTo>
                    <a:pt x="190" y="240"/>
                  </a:lnTo>
                  <a:lnTo>
                    <a:pt x="202" y="2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3" name="Freeform 360"/>
            <p:cNvSpPr>
              <a:spLocks/>
            </p:cNvSpPr>
            <p:nvPr/>
          </p:nvSpPr>
          <p:spPr bwMode="auto">
            <a:xfrm>
              <a:off x="2411" y="1601"/>
              <a:ext cx="42" cy="44"/>
            </a:xfrm>
            <a:custGeom>
              <a:avLst/>
              <a:gdLst>
                <a:gd name="T0" fmla="*/ 0 w 338"/>
                <a:gd name="T1" fmla="*/ 0 h 347"/>
                <a:gd name="T2" fmla="*/ 0 w 338"/>
                <a:gd name="T3" fmla="*/ 0 h 347"/>
                <a:gd name="T4" fmla="*/ 0 w 338"/>
                <a:gd name="T5" fmla="*/ 0 h 347"/>
                <a:gd name="T6" fmla="*/ 0 w 338"/>
                <a:gd name="T7" fmla="*/ 0 h 347"/>
                <a:gd name="T8" fmla="*/ 0 w 338"/>
                <a:gd name="T9" fmla="*/ 0 h 347"/>
                <a:gd name="T10" fmla="*/ 0 w 338"/>
                <a:gd name="T11" fmla="*/ 0 h 347"/>
                <a:gd name="T12" fmla="*/ 0 w 338"/>
                <a:gd name="T13" fmla="*/ 0 h 347"/>
                <a:gd name="T14" fmla="*/ 0 w 338"/>
                <a:gd name="T15" fmla="*/ 0 h 347"/>
                <a:gd name="T16" fmla="*/ 0 w 338"/>
                <a:gd name="T17" fmla="*/ 0 h 347"/>
                <a:gd name="T18" fmla="*/ 0 w 338"/>
                <a:gd name="T19" fmla="*/ 0 h 347"/>
                <a:gd name="T20" fmla="*/ 0 w 338"/>
                <a:gd name="T21" fmla="*/ 0 h 347"/>
                <a:gd name="T22" fmla="*/ 0 w 338"/>
                <a:gd name="T23" fmla="*/ 0 h 347"/>
                <a:gd name="T24" fmla="*/ 0 w 338"/>
                <a:gd name="T25" fmla="*/ 0 h 347"/>
                <a:gd name="T26" fmla="*/ 0 w 338"/>
                <a:gd name="T27" fmla="*/ 0 h 347"/>
                <a:gd name="T28" fmla="*/ 0 w 338"/>
                <a:gd name="T29" fmla="*/ 0 h 347"/>
                <a:gd name="T30" fmla="*/ 0 w 338"/>
                <a:gd name="T31" fmla="*/ 0 h 347"/>
                <a:gd name="T32" fmla="*/ 0 w 338"/>
                <a:gd name="T33" fmla="*/ 0 h 347"/>
                <a:gd name="T34" fmla="*/ 0 w 338"/>
                <a:gd name="T35" fmla="*/ 0 h 347"/>
                <a:gd name="T36" fmla="*/ 0 w 338"/>
                <a:gd name="T37" fmla="*/ 0 h 34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8"/>
                <a:gd name="T58" fmla="*/ 0 h 347"/>
                <a:gd name="T59" fmla="*/ 338 w 338"/>
                <a:gd name="T60" fmla="*/ 347 h 34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8" h="347">
                  <a:moveTo>
                    <a:pt x="0" y="0"/>
                  </a:moveTo>
                  <a:lnTo>
                    <a:pt x="18" y="23"/>
                  </a:lnTo>
                  <a:lnTo>
                    <a:pt x="37" y="43"/>
                  </a:lnTo>
                  <a:lnTo>
                    <a:pt x="63" y="68"/>
                  </a:lnTo>
                  <a:lnTo>
                    <a:pt x="91" y="97"/>
                  </a:lnTo>
                  <a:lnTo>
                    <a:pt x="105" y="112"/>
                  </a:lnTo>
                  <a:lnTo>
                    <a:pt x="122" y="127"/>
                  </a:lnTo>
                  <a:lnTo>
                    <a:pt x="138" y="146"/>
                  </a:lnTo>
                  <a:lnTo>
                    <a:pt x="154" y="162"/>
                  </a:lnTo>
                  <a:lnTo>
                    <a:pt x="171" y="179"/>
                  </a:lnTo>
                  <a:lnTo>
                    <a:pt x="187" y="194"/>
                  </a:lnTo>
                  <a:lnTo>
                    <a:pt x="204" y="211"/>
                  </a:lnTo>
                  <a:lnTo>
                    <a:pt x="221" y="228"/>
                  </a:lnTo>
                  <a:lnTo>
                    <a:pt x="236" y="244"/>
                  </a:lnTo>
                  <a:lnTo>
                    <a:pt x="253" y="261"/>
                  </a:lnTo>
                  <a:lnTo>
                    <a:pt x="267" y="277"/>
                  </a:lnTo>
                  <a:lnTo>
                    <a:pt x="295" y="305"/>
                  </a:lnTo>
                  <a:lnTo>
                    <a:pt x="318" y="328"/>
                  </a:lnTo>
                  <a:lnTo>
                    <a:pt x="338" y="3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4" name="Freeform 361"/>
            <p:cNvSpPr>
              <a:spLocks/>
            </p:cNvSpPr>
            <p:nvPr/>
          </p:nvSpPr>
          <p:spPr bwMode="auto">
            <a:xfrm>
              <a:off x="2581" y="1607"/>
              <a:ext cx="9" cy="16"/>
            </a:xfrm>
            <a:custGeom>
              <a:avLst/>
              <a:gdLst>
                <a:gd name="T0" fmla="*/ 0 w 73"/>
                <a:gd name="T1" fmla="*/ 0 h 127"/>
                <a:gd name="T2" fmla="*/ 0 w 73"/>
                <a:gd name="T3" fmla="*/ 0 h 127"/>
                <a:gd name="T4" fmla="*/ 0 w 73"/>
                <a:gd name="T5" fmla="*/ 0 h 127"/>
                <a:gd name="T6" fmla="*/ 0 w 73"/>
                <a:gd name="T7" fmla="*/ 0 h 127"/>
                <a:gd name="T8" fmla="*/ 0 w 73"/>
                <a:gd name="T9" fmla="*/ 0 h 127"/>
                <a:gd name="T10" fmla="*/ 0 w 73"/>
                <a:gd name="T11" fmla="*/ 0 h 127"/>
                <a:gd name="T12" fmla="*/ 0 w 73"/>
                <a:gd name="T13" fmla="*/ 0 h 127"/>
                <a:gd name="T14" fmla="*/ 0 w 73"/>
                <a:gd name="T15" fmla="*/ 0 h 127"/>
                <a:gd name="T16" fmla="*/ 0 w 73"/>
                <a:gd name="T17" fmla="*/ 0 h 127"/>
                <a:gd name="T18" fmla="*/ 0 w 73"/>
                <a:gd name="T19" fmla="*/ 0 h 127"/>
                <a:gd name="T20" fmla="*/ 0 w 73"/>
                <a:gd name="T21" fmla="*/ 0 h 1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127"/>
                <a:gd name="T35" fmla="*/ 73 w 73"/>
                <a:gd name="T36" fmla="*/ 127 h 1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127">
                  <a:moveTo>
                    <a:pt x="0" y="0"/>
                  </a:moveTo>
                  <a:lnTo>
                    <a:pt x="39" y="47"/>
                  </a:lnTo>
                  <a:lnTo>
                    <a:pt x="58" y="84"/>
                  </a:lnTo>
                  <a:lnTo>
                    <a:pt x="73" y="127"/>
                  </a:lnTo>
                  <a:lnTo>
                    <a:pt x="30" y="67"/>
                  </a:lnTo>
                  <a:lnTo>
                    <a:pt x="0" y="0"/>
                  </a:lnTo>
                  <a:lnTo>
                    <a:pt x="39" y="47"/>
                  </a:lnTo>
                  <a:lnTo>
                    <a:pt x="58" y="84"/>
                  </a:lnTo>
                  <a:lnTo>
                    <a:pt x="73" y="127"/>
                  </a:lnTo>
                  <a:lnTo>
                    <a:pt x="30" y="67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5" name="Freeform 362"/>
            <p:cNvSpPr>
              <a:spLocks/>
            </p:cNvSpPr>
            <p:nvPr/>
          </p:nvSpPr>
          <p:spPr bwMode="auto">
            <a:xfrm>
              <a:off x="2683" y="1619"/>
              <a:ext cx="20" cy="22"/>
            </a:xfrm>
            <a:custGeom>
              <a:avLst/>
              <a:gdLst>
                <a:gd name="T0" fmla="*/ 0 w 166"/>
                <a:gd name="T1" fmla="*/ 0 h 175"/>
                <a:gd name="T2" fmla="*/ 0 w 166"/>
                <a:gd name="T3" fmla="*/ 0 h 175"/>
                <a:gd name="T4" fmla="*/ 0 w 166"/>
                <a:gd name="T5" fmla="*/ 0 h 175"/>
                <a:gd name="T6" fmla="*/ 0 w 166"/>
                <a:gd name="T7" fmla="*/ 0 h 175"/>
                <a:gd name="T8" fmla="*/ 0 w 166"/>
                <a:gd name="T9" fmla="*/ 0 h 175"/>
                <a:gd name="T10" fmla="*/ 0 w 166"/>
                <a:gd name="T11" fmla="*/ 0 h 175"/>
                <a:gd name="T12" fmla="*/ 0 w 166"/>
                <a:gd name="T13" fmla="*/ 0 h 175"/>
                <a:gd name="T14" fmla="*/ 0 w 166"/>
                <a:gd name="T15" fmla="*/ 0 h 175"/>
                <a:gd name="T16" fmla="*/ 0 w 166"/>
                <a:gd name="T17" fmla="*/ 0 h 175"/>
                <a:gd name="T18" fmla="*/ 0 w 166"/>
                <a:gd name="T19" fmla="*/ 0 h 175"/>
                <a:gd name="T20" fmla="*/ 0 w 166"/>
                <a:gd name="T21" fmla="*/ 0 h 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6"/>
                <a:gd name="T34" fmla="*/ 0 h 175"/>
                <a:gd name="T35" fmla="*/ 166 w 166"/>
                <a:gd name="T36" fmla="*/ 175 h 1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6" h="175">
                  <a:moveTo>
                    <a:pt x="0" y="0"/>
                  </a:moveTo>
                  <a:lnTo>
                    <a:pt x="17" y="19"/>
                  </a:lnTo>
                  <a:lnTo>
                    <a:pt x="34" y="36"/>
                  </a:lnTo>
                  <a:lnTo>
                    <a:pt x="49" y="52"/>
                  </a:lnTo>
                  <a:lnTo>
                    <a:pt x="69" y="71"/>
                  </a:lnTo>
                  <a:lnTo>
                    <a:pt x="84" y="88"/>
                  </a:lnTo>
                  <a:lnTo>
                    <a:pt x="101" y="104"/>
                  </a:lnTo>
                  <a:lnTo>
                    <a:pt x="118" y="123"/>
                  </a:lnTo>
                  <a:lnTo>
                    <a:pt x="134" y="139"/>
                  </a:lnTo>
                  <a:lnTo>
                    <a:pt x="151" y="155"/>
                  </a:lnTo>
                  <a:lnTo>
                    <a:pt x="166" y="17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6" name="Freeform 363"/>
            <p:cNvSpPr>
              <a:spLocks/>
            </p:cNvSpPr>
            <p:nvPr/>
          </p:nvSpPr>
          <p:spPr bwMode="auto">
            <a:xfrm>
              <a:off x="2787" y="1631"/>
              <a:ext cx="32" cy="11"/>
            </a:xfrm>
            <a:custGeom>
              <a:avLst/>
              <a:gdLst>
                <a:gd name="T0" fmla="*/ 0 w 253"/>
                <a:gd name="T1" fmla="*/ 0 h 87"/>
                <a:gd name="T2" fmla="*/ 0 w 253"/>
                <a:gd name="T3" fmla="*/ 0 h 87"/>
                <a:gd name="T4" fmla="*/ 0 w 253"/>
                <a:gd name="T5" fmla="*/ 0 h 87"/>
                <a:gd name="T6" fmla="*/ 0 w 253"/>
                <a:gd name="T7" fmla="*/ 0 h 87"/>
                <a:gd name="T8" fmla="*/ 0 w 253"/>
                <a:gd name="T9" fmla="*/ 0 h 87"/>
                <a:gd name="T10" fmla="*/ 0 w 253"/>
                <a:gd name="T11" fmla="*/ 0 h 87"/>
                <a:gd name="T12" fmla="*/ 0 w 253"/>
                <a:gd name="T13" fmla="*/ 0 h 87"/>
                <a:gd name="T14" fmla="*/ 0 w 253"/>
                <a:gd name="T15" fmla="*/ 0 h 87"/>
                <a:gd name="T16" fmla="*/ 0 w 253"/>
                <a:gd name="T17" fmla="*/ 0 h 87"/>
                <a:gd name="T18" fmla="*/ 0 w 253"/>
                <a:gd name="T19" fmla="*/ 0 h 87"/>
                <a:gd name="T20" fmla="*/ 0 w 253"/>
                <a:gd name="T21" fmla="*/ 0 h 87"/>
                <a:gd name="T22" fmla="*/ 0 w 253"/>
                <a:gd name="T23" fmla="*/ 0 h 87"/>
                <a:gd name="T24" fmla="*/ 0 w 253"/>
                <a:gd name="T25" fmla="*/ 0 h 87"/>
                <a:gd name="T26" fmla="*/ 0 w 253"/>
                <a:gd name="T27" fmla="*/ 0 h 87"/>
                <a:gd name="T28" fmla="*/ 0 w 253"/>
                <a:gd name="T29" fmla="*/ 0 h 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3"/>
                <a:gd name="T46" fmla="*/ 0 h 87"/>
                <a:gd name="T47" fmla="*/ 253 w 253"/>
                <a:gd name="T48" fmla="*/ 87 h 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3" h="87">
                  <a:moveTo>
                    <a:pt x="253" y="0"/>
                  </a:moveTo>
                  <a:lnTo>
                    <a:pt x="234" y="7"/>
                  </a:lnTo>
                  <a:lnTo>
                    <a:pt x="218" y="15"/>
                  </a:lnTo>
                  <a:lnTo>
                    <a:pt x="199" y="22"/>
                  </a:lnTo>
                  <a:lnTo>
                    <a:pt x="180" y="29"/>
                  </a:lnTo>
                  <a:lnTo>
                    <a:pt x="162" y="35"/>
                  </a:lnTo>
                  <a:lnTo>
                    <a:pt x="143" y="43"/>
                  </a:lnTo>
                  <a:lnTo>
                    <a:pt x="124" y="50"/>
                  </a:lnTo>
                  <a:lnTo>
                    <a:pt x="105" y="54"/>
                  </a:lnTo>
                  <a:lnTo>
                    <a:pt x="89" y="61"/>
                  </a:lnTo>
                  <a:lnTo>
                    <a:pt x="70" y="69"/>
                  </a:lnTo>
                  <a:lnTo>
                    <a:pt x="54" y="74"/>
                  </a:lnTo>
                  <a:lnTo>
                    <a:pt x="37" y="78"/>
                  </a:lnTo>
                  <a:lnTo>
                    <a:pt x="20" y="83"/>
                  </a:lnTo>
                  <a:lnTo>
                    <a:pt x="0" y="8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7" name="Freeform 364"/>
            <p:cNvSpPr>
              <a:spLocks/>
            </p:cNvSpPr>
            <p:nvPr/>
          </p:nvSpPr>
          <p:spPr bwMode="auto">
            <a:xfrm>
              <a:off x="2111" y="1641"/>
              <a:ext cx="18" cy="21"/>
            </a:xfrm>
            <a:custGeom>
              <a:avLst/>
              <a:gdLst>
                <a:gd name="T0" fmla="*/ 0 w 138"/>
                <a:gd name="T1" fmla="*/ 0 h 171"/>
                <a:gd name="T2" fmla="*/ 0 w 138"/>
                <a:gd name="T3" fmla="*/ 0 h 171"/>
                <a:gd name="T4" fmla="*/ 0 w 138"/>
                <a:gd name="T5" fmla="*/ 0 h 171"/>
                <a:gd name="T6" fmla="*/ 0 w 138"/>
                <a:gd name="T7" fmla="*/ 0 h 171"/>
                <a:gd name="T8" fmla="*/ 0 w 138"/>
                <a:gd name="T9" fmla="*/ 0 h 171"/>
                <a:gd name="T10" fmla="*/ 0 w 138"/>
                <a:gd name="T11" fmla="*/ 0 h 171"/>
                <a:gd name="T12" fmla="*/ 0 w 138"/>
                <a:gd name="T13" fmla="*/ 0 h 171"/>
                <a:gd name="T14" fmla="*/ 0 w 138"/>
                <a:gd name="T15" fmla="*/ 0 h 171"/>
                <a:gd name="T16" fmla="*/ 0 w 138"/>
                <a:gd name="T17" fmla="*/ 0 h 171"/>
                <a:gd name="T18" fmla="*/ 0 w 138"/>
                <a:gd name="T19" fmla="*/ 0 h 171"/>
                <a:gd name="T20" fmla="*/ 0 w 138"/>
                <a:gd name="T21" fmla="*/ 0 h 171"/>
                <a:gd name="T22" fmla="*/ 0 w 138"/>
                <a:gd name="T23" fmla="*/ 0 h 171"/>
                <a:gd name="T24" fmla="*/ 0 w 138"/>
                <a:gd name="T25" fmla="*/ 0 h 1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171"/>
                <a:gd name="T41" fmla="*/ 138 w 138"/>
                <a:gd name="T42" fmla="*/ 171 h 1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171">
                  <a:moveTo>
                    <a:pt x="0" y="0"/>
                  </a:moveTo>
                  <a:lnTo>
                    <a:pt x="32" y="37"/>
                  </a:lnTo>
                  <a:lnTo>
                    <a:pt x="73" y="84"/>
                  </a:lnTo>
                  <a:lnTo>
                    <a:pt x="110" y="133"/>
                  </a:lnTo>
                  <a:lnTo>
                    <a:pt x="138" y="171"/>
                  </a:lnTo>
                  <a:lnTo>
                    <a:pt x="73" y="93"/>
                  </a:lnTo>
                  <a:lnTo>
                    <a:pt x="0" y="0"/>
                  </a:lnTo>
                  <a:lnTo>
                    <a:pt x="32" y="37"/>
                  </a:lnTo>
                  <a:lnTo>
                    <a:pt x="73" y="84"/>
                  </a:lnTo>
                  <a:lnTo>
                    <a:pt x="110" y="133"/>
                  </a:lnTo>
                  <a:lnTo>
                    <a:pt x="138" y="171"/>
                  </a:lnTo>
                  <a:lnTo>
                    <a:pt x="73" y="9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8" name="Freeform 365"/>
            <p:cNvSpPr>
              <a:spLocks/>
            </p:cNvSpPr>
            <p:nvPr/>
          </p:nvSpPr>
          <p:spPr bwMode="auto">
            <a:xfrm>
              <a:off x="2815" y="1677"/>
              <a:ext cx="15" cy="4"/>
            </a:xfrm>
            <a:custGeom>
              <a:avLst/>
              <a:gdLst>
                <a:gd name="T0" fmla="*/ 0 w 119"/>
                <a:gd name="T1" fmla="*/ 0 h 35"/>
                <a:gd name="T2" fmla="*/ 0 w 119"/>
                <a:gd name="T3" fmla="*/ 0 h 35"/>
                <a:gd name="T4" fmla="*/ 0 w 119"/>
                <a:gd name="T5" fmla="*/ 0 h 35"/>
                <a:gd name="T6" fmla="*/ 0 w 119"/>
                <a:gd name="T7" fmla="*/ 0 h 35"/>
                <a:gd name="T8" fmla="*/ 0 w 119"/>
                <a:gd name="T9" fmla="*/ 0 h 35"/>
                <a:gd name="T10" fmla="*/ 0 w 119"/>
                <a:gd name="T11" fmla="*/ 0 h 35"/>
                <a:gd name="T12" fmla="*/ 0 w 119"/>
                <a:gd name="T13" fmla="*/ 0 h 35"/>
                <a:gd name="T14" fmla="*/ 0 w 119"/>
                <a:gd name="T15" fmla="*/ 0 h 35"/>
                <a:gd name="T16" fmla="*/ 0 w 119"/>
                <a:gd name="T17" fmla="*/ 0 h 35"/>
                <a:gd name="T18" fmla="*/ 0 w 119"/>
                <a:gd name="T19" fmla="*/ 0 h 35"/>
                <a:gd name="T20" fmla="*/ 0 w 119"/>
                <a:gd name="T21" fmla="*/ 0 h 35"/>
                <a:gd name="T22" fmla="*/ 0 w 119"/>
                <a:gd name="T23" fmla="*/ 0 h 35"/>
                <a:gd name="T24" fmla="*/ 0 w 119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9"/>
                <a:gd name="T40" fmla="*/ 0 h 35"/>
                <a:gd name="T41" fmla="*/ 119 w 11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9" h="35">
                  <a:moveTo>
                    <a:pt x="119" y="0"/>
                  </a:moveTo>
                  <a:lnTo>
                    <a:pt x="76" y="12"/>
                  </a:lnTo>
                  <a:lnTo>
                    <a:pt x="37" y="24"/>
                  </a:lnTo>
                  <a:lnTo>
                    <a:pt x="0" y="35"/>
                  </a:lnTo>
                  <a:lnTo>
                    <a:pt x="37" y="24"/>
                  </a:lnTo>
                  <a:lnTo>
                    <a:pt x="76" y="12"/>
                  </a:lnTo>
                  <a:lnTo>
                    <a:pt x="119" y="0"/>
                  </a:lnTo>
                  <a:lnTo>
                    <a:pt x="76" y="12"/>
                  </a:lnTo>
                  <a:lnTo>
                    <a:pt x="37" y="24"/>
                  </a:lnTo>
                  <a:lnTo>
                    <a:pt x="0" y="35"/>
                  </a:lnTo>
                  <a:lnTo>
                    <a:pt x="37" y="24"/>
                  </a:lnTo>
                  <a:lnTo>
                    <a:pt x="76" y="12"/>
                  </a:lnTo>
                  <a:lnTo>
                    <a:pt x="11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89" name="Freeform 366"/>
            <p:cNvSpPr>
              <a:spLocks/>
            </p:cNvSpPr>
            <p:nvPr/>
          </p:nvSpPr>
          <p:spPr bwMode="auto">
            <a:xfrm>
              <a:off x="2470" y="1704"/>
              <a:ext cx="41" cy="61"/>
            </a:xfrm>
            <a:custGeom>
              <a:avLst/>
              <a:gdLst>
                <a:gd name="T0" fmla="*/ 0 w 329"/>
                <a:gd name="T1" fmla="*/ 0 h 486"/>
                <a:gd name="T2" fmla="*/ 0 w 329"/>
                <a:gd name="T3" fmla="*/ 0 h 486"/>
                <a:gd name="T4" fmla="*/ 0 w 329"/>
                <a:gd name="T5" fmla="*/ 0 h 486"/>
                <a:gd name="T6" fmla="*/ 0 w 329"/>
                <a:gd name="T7" fmla="*/ 0 h 486"/>
                <a:gd name="T8" fmla="*/ 0 w 329"/>
                <a:gd name="T9" fmla="*/ 0 h 486"/>
                <a:gd name="T10" fmla="*/ 0 w 329"/>
                <a:gd name="T11" fmla="*/ 0 h 486"/>
                <a:gd name="T12" fmla="*/ 0 w 329"/>
                <a:gd name="T13" fmla="*/ 0 h 486"/>
                <a:gd name="T14" fmla="*/ 0 w 329"/>
                <a:gd name="T15" fmla="*/ 0 h 486"/>
                <a:gd name="T16" fmla="*/ 0 w 329"/>
                <a:gd name="T17" fmla="*/ 0 h 486"/>
                <a:gd name="T18" fmla="*/ 0 w 329"/>
                <a:gd name="T19" fmla="*/ 0 h 486"/>
                <a:gd name="T20" fmla="*/ 0 w 329"/>
                <a:gd name="T21" fmla="*/ 0 h 486"/>
                <a:gd name="T22" fmla="*/ 0 w 329"/>
                <a:gd name="T23" fmla="*/ 0 h 486"/>
                <a:gd name="T24" fmla="*/ 0 w 329"/>
                <a:gd name="T25" fmla="*/ 0 h 486"/>
                <a:gd name="T26" fmla="*/ 0 w 329"/>
                <a:gd name="T27" fmla="*/ 0 h 486"/>
                <a:gd name="T28" fmla="*/ 0 w 329"/>
                <a:gd name="T29" fmla="*/ 0 h 486"/>
                <a:gd name="T30" fmla="*/ 0 w 329"/>
                <a:gd name="T31" fmla="*/ 0 h 486"/>
                <a:gd name="T32" fmla="*/ 0 w 329"/>
                <a:gd name="T33" fmla="*/ 0 h 486"/>
                <a:gd name="T34" fmla="*/ 0 w 329"/>
                <a:gd name="T35" fmla="*/ 0 h 486"/>
                <a:gd name="T36" fmla="*/ 0 w 329"/>
                <a:gd name="T37" fmla="*/ 0 h 486"/>
                <a:gd name="T38" fmla="*/ 0 w 329"/>
                <a:gd name="T39" fmla="*/ 0 h 4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9"/>
                <a:gd name="T61" fmla="*/ 0 h 486"/>
                <a:gd name="T62" fmla="*/ 329 w 329"/>
                <a:gd name="T63" fmla="*/ 486 h 4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9" h="486">
                  <a:moveTo>
                    <a:pt x="0" y="0"/>
                  </a:moveTo>
                  <a:lnTo>
                    <a:pt x="11" y="17"/>
                  </a:lnTo>
                  <a:lnTo>
                    <a:pt x="37" y="45"/>
                  </a:lnTo>
                  <a:lnTo>
                    <a:pt x="61" y="73"/>
                  </a:lnTo>
                  <a:lnTo>
                    <a:pt x="82" y="104"/>
                  </a:lnTo>
                  <a:lnTo>
                    <a:pt x="106" y="134"/>
                  </a:lnTo>
                  <a:lnTo>
                    <a:pt x="124" y="162"/>
                  </a:lnTo>
                  <a:lnTo>
                    <a:pt x="136" y="179"/>
                  </a:lnTo>
                  <a:lnTo>
                    <a:pt x="154" y="209"/>
                  </a:lnTo>
                  <a:lnTo>
                    <a:pt x="164" y="225"/>
                  </a:lnTo>
                  <a:lnTo>
                    <a:pt x="182" y="256"/>
                  </a:lnTo>
                  <a:lnTo>
                    <a:pt x="201" y="286"/>
                  </a:lnTo>
                  <a:lnTo>
                    <a:pt x="210" y="303"/>
                  </a:lnTo>
                  <a:lnTo>
                    <a:pt x="230" y="333"/>
                  </a:lnTo>
                  <a:lnTo>
                    <a:pt x="249" y="364"/>
                  </a:lnTo>
                  <a:lnTo>
                    <a:pt x="258" y="380"/>
                  </a:lnTo>
                  <a:lnTo>
                    <a:pt x="277" y="411"/>
                  </a:lnTo>
                  <a:lnTo>
                    <a:pt x="298" y="441"/>
                  </a:lnTo>
                  <a:lnTo>
                    <a:pt x="307" y="458"/>
                  </a:lnTo>
                  <a:lnTo>
                    <a:pt x="329" y="48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0" name="Freeform 367"/>
            <p:cNvSpPr>
              <a:spLocks/>
            </p:cNvSpPr>
            <p:nvPr/>
          </p:nvSpPr>
          <p:spPr bwMode="auto">
            <a:xfrm>
              <a:off x="2815" y="1726"/>
              <a:ext cx="11" cy="2"/>
            </a:xfrm>
            <a:custGeom>
              <a:avLst/>
              <a:gdLst>
                <a:gd name="T0" fmla="*/ 0 w 94"/>
                <a:gd name="T1" fmla="*/ 0 h 19"/>
                <a:gd name="T2" fmla="*/ 0 w 94"/>
                <a:gd name="T3" fmla="*/ 0 h 19"/>
                <a:gd name="T4" fmla="*/ 0 w 94"/>
                <a:gd name="T5" fmla="*/ 0 h 19"/>
                <a:gd name="T6" fmla="*/ 0 w 94"/>
                <a:gd name="T7" fmla="*/ 0 h 19"/>
                <a:gd name="T8" fmla="*/ 0 w 94"/>
                <a:gd name="T9" fmla="*/ 0 h 19"/>
                <a:gd name="T10" fmla="*/ 0 w 94"/>
                <a:gd name="T11" fmla="*/ 0 h 19"/>
                <a:gd name="T12" fmla="*/ 0 w 94"/>
                <a:gd name="T13" fmla="*/ 0 h 19"/>
                <a:gd name="T14" fmla="*/ 0 w 94"/>
                <a:gd name="T15" fmla="*/ 0 h 19"/>
                <a:gd name="T16" fmla="*/ 0 w 94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"/>
                <a:gd name="T28" fmla="*/ 0 h 19"/>
                <a:gd name="T29" fmla="*/ 94 w 94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" h="19">
                  <a:moveTo>
                    <a:pt x="59" y="3"/>
                  </a:moveTo>
                  <a:lnTo>
                    <a:pt x="0" y="0"/>
                  </a:lnTo>
                  <a:lnTo>
                    <a:pt x="49" y="14"/>
                  </a:lnTo>
                  <a:lnTo>
                    <a:pt x="94" y="19"/>
                  </a:lnTo>
                  <a:lnTo>
                    <a:pt x="59" y="3"/>
                  </a:lnTo>
                  <a:lnTo>
                    <a:pt x="0" y="0"/>
                  </a:lnTo>
                  <a:lnTo>
                    <a:pt x="49" y="14"/>
                  </a:lnTo>
                  <a:lnTo>
                    <a:pt x="94" y="19"/>
                  </a:lnTo>
                  <a:lnTo>
                    <a:pt x="59" y="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1" name="Freeform 368"/>
            <p:cNvSpPr>
              <a:spLocks/>
            </p:cNvSpPr>
            <p:nvPr/>
          </p:nvSpPr>
          <p:spPr bwMode="auto">
            <a:xfrm>
              <a:off x="2569" y="1728"/>
              <a:ext cx="24" cy="32"/>
            </a:xfrm>
            <a:custGeom>
              <a:avLst/>
              <a:gdLst>
                <a:gd name="T0" fmla="*/ 0 w 194"/>
                <a:gd name="T1" fmla="*/ 0 h 254"/>
                <a:gd name="T2" fmla="*/ 0 w 194"/>
                <a:gd name="T3" fmla="*/ 0 h 254"/>
                <a:gd name="T4" fmla="*/ 0 w 194"/>
                <a:gd name="T5" fmla="*/ 0 h 254"/>
                <a:gd name="T6" fmla="*/ 0 w 194"/>
                <a:gd name="T7" fmla="*/ 0 h 254"/>
                <a:gd name="T8" fmla="*/ 0 w 194"/>
                <a:gd name="T9" fmla="*/ 0 h 254"/>
                <a:gd name="T10" fmla="*/ 0 w 194"/>
                <a:gd name="T11" fmla="*/ 0 h 254"/>
                <a:gd name="T12" fmla="*/ 0 w 194"/>
                <a:gd name="T13" fmla="*/ 0 h 254"/>
                <a:gd name="T14" fmla="*/ 0 w 194"/>
                <a:gd name="T15" fmla="*/ 0 h 254"/>
                <a:gd name="T16" fmla="*/ 0 w 194"/>
                <a:gd name="T17" fmla="*/ 0 h 254"/>
                <a:gd name="T18" fmla="*/ 0 w 194"/>
                <a:gd name="T19" fmla="*/ 0 h 254"/>
                <a:gd name="T20" fmla="*/ 0 w 194"/>
                <a:gd name="T21" fmla="*/ 0 h 254"/>
                <a:gd name="T22" fmla="*/ 0 w 194"/>
                <a:gd name="T23" fmla="*/ 0 h 254"/>
                <a:gd name="T24" fmla="*/ 0 w 194"/>
                <a:gd name="T25" fmla="*/ 0 h 254"/>
                <a:gd name="T26" fmla="*/ 0 w 194"/>
                <a:gd name="T27" fmla="*/ 0 h 2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4"/>
                <a:gd name="T43" fmla="*/ 0 h 254"/>
                <a:gd name="T44" fmla="*/ 194 w 194"/>
                <a:gd name="T45" fmla="*/ 254 h 2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4" h="254">
                  <a:moveTo>
                    <a:pt x="0" y="0"/>
                  </a:moveTo>
                  <a:lnTo>
                    <a:pt x="0" y="19"/>
                  </a:lnTo>
                  <a:lnTo>
                    <a:pt x="10" y="37"/>
                  </a:lnTo>
                  <a:lnTo>
                    <a:pt x="25" y="57"/>
                  </a:lnTo>
                  <a:lnTo>
                    <a:pt x="40" y="73"/>
                  </a:lnTo>
                  <a:lnTo>
                    <a:pt x="61" y="96"/>
                  </a:lnTo>
                  <a:lnTo>
                    <a:pt x="77" y="113"/>
                  </a:lnTo>
                  <a:lnTo>
                    <a:pt x="96" y="132"/>
                  </a:lnTo>
                  <a:lnTo>
                    <a:pt x="112" y="150"/>
                  </a:lnTo>
                  <a:lnTo>
                    <a:pt x="131" y="169"/>
                  </a:lnTo>
                  <a:lnTo>
                    <a:pt x="148" y="188"/>
                  </a:lnTo>
                  <a:lnTo>
                    <a:pt x="164" y="210"/>
                  </a:lnTo>
                  <a:lnTo>
                    <a:pt x="181" y="230"/>
                  </a:lnTo>
                  <a:lnTo>
                    <a:pt x="194" y="2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2" name="Freeform 369"/>
            <p:cNvSpPr>
              <a:spLocks/>
            </p:cNvSpPr>
            <p:nvPr/>
          </p:nvSpPr>
          <p:spPr bwMode="auto">
            <a:xfrm>
              <a:off x="2636" y="1748"/>
              <a:ext cx="18" cy="27"/>
            </a:xfrm>
            <a:custGeom>
              <a:avLst/>
              <a:gdLst>
                <a:gd name="T0" fmla="*/ 0 w 142"/>
                <a:gd name="T1" fmla="*/ 0 h 218"/>
                <a:gd name="T2" fmla="*/ 0 w 142"/>
                <a:gd name="T3" fmla="*/ 0 h 218"/>
                <a:gd name="T4" fmla="*/ 0 w 142"/>
                <a:gd name="T5" fmla="*/ 0 h 218"/>
                <a:gd name="T6" fmla="*/ 0 w 142"/>
                <a:gd name="T7" fmla="*/ 0 h 218"/>
                <a:gd name="T8" fmla="*/ 0 w 142"/>
                <a:gd name="T9" fmla="*/ 0 h 218"/>
                <a:gd name="T10" fmla="*/ 0 w 142"/>
                <a:gd name="T11" fmla="*/ 0 h 218"/>
                <a:gd name="T12" fmla="*/ 0 w 142"/>
                <a:gd name="T13" fmla="*/ 0 h 218"/>
                <a:gd name="T14" fmla="*/ 0 w 142"/>
                <a:gd name="T15" fmla="*/ 0 h 218"/>
                <a:gd name="T16" fmla="*/ 0 w 142"/>
                <a:gd name="T17" fmla="*/ 0 h 218"/>
                <a:gd name="T18" fmla="*/ 0 w 142"/>
                <a:gd name="T19" fmla="*/ 0 h 218"/>
                <a:gd name="T20" fmla="*/ 0 w 142"/>
                <a:gd name="T21" fmla="*/ 0 h 218"/>
                <a:gd name="T22" fmla="*/ 0 w 142"/>
                <a:gd name="T23" fmla="*/ 0 h 2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2"/>
                <a:gd name="T37" fmla="*/ 0 h 218"/>
                <a:gd name="T38" fmla="*/ 142 w 142"/>
                <a:gd name="T39" fmla="*/ 218 h 2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2" h="218">
                  <a:moveTo>
                    <a:pt x="2" y="0"/>
                  </a:moveTo>
                  <a:lnTo>
                    <a:pt x="0" y="18"/>
                  </a:lnTo>
                  <a:lnTo>
                    <a:pt x="4" y="37"/>
                  </a:lnTo>
                  <a:lnTo>
                    <a:pt x="9" y="54"/>
                  </a:lnTo>
                  <a:lnTo>
                    <a:pt x="23" y="76"/>
                  </a:lnTo>
                  <a:lnTo>
                    <a:pt x="39" y="98"/>
                  </a:lnTo>
                  <a:lnTo>
                    <a:pt x="58" y="117"/>
                  </a:lnTo>
                  <a:lnTo>
                    <a:pt x="77" y="138"/>
                  </a:lnTo>
                  <a:lnTo>
                    <a:pt x="97" y="156"/>
                  </a:lnTo>
                  <a:lnTo>
                    <a:pt x="117" y="178"/>
                  </a:lnTo>
                  <a:lnTo>
                    <a:pt x="129" y="195"/>
                  </a:lnTo>
                  <a:lnTo>
                    <a:pt x="142" y="2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3" name="Freeform 370"/>
            <p:cNvSpPr>
              <a:spLocks/>
            </p:cNvSpPr>
            <p:nvPr/>
          </p:nvSpPr>
          <p:spPr bwMode="auto">
            <a:xfrm>
              <a:off x="2678" y="1759"/>
              <a:ext cx="16" cy="17"/>
            </a:xfrm>
            <a:custGeom>
              <a:avLst/>
              <a:gdLst>
                <a:gd name="T0" fmla="*/ 0 w 127"/>
                <a:gd name="T1" fmla="*/ 0 h 134"/>
                <a:gd name="T2" fmla="*/ 0 w 127"/>
                <a:gd name="T3" fmla="*/ 0 h 134"/>
                <a:gd name="T4" fmla="*/ 0 w 127"/>
                <a:gd name="T5" fmla="*/ 0 h 134"/>
                <a:gd name="T6" fmla="*/ 0 w 127"/>
                <a:gd name="T7" fmla="*/ 0 h 134"/>
                <a:gd name="T8" fmla="*/ 0 w 127"/>
                <a:gd name="T9" fmla="*/ 0 h 134"/>
                <a:gd name="T10" fmla="*/ 0 w 127"/>
                <a:gd name="T11" fmla="*/ 0 h 134"/>
                <a:gd name="T12" fmla="*/ 0 w 127"/>
                <a:gd name="T13" fmla="*/ 0 h 134"/>
                <a:gd name="T14" fmla="*/ 0 w 127"/>
                <a:gd name="T15" fmla="*/ 0 h 134"/>
                <a:gd name="T16" fmla="*/ 0 w 127"/>
                <a:gd name="T17" fmla="*/ 0 h 134"/>
                <a:gd name="T18" fmla="*/ 0 w 127"/>
                <a:gd name="T19" fmla="*/ 0 h 134"/>
                <a:gd name="T20" fmla="*/ 0 w 127"/>
                <a:gd name="T21" fmla="*/ 0 h 134"/>
                <a:gd name="T22" fmla="*/ 0 w 127"/>
                <a:gd name="T23" fmla="*/ 0 h 134"/>
                <a:gd name="T24" fmla="*/ 0 w 127"/>
                <a:gd name="T25" fmla="*/ 0 h 1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134"/>
                <a:gd name="T41" fmla="*/ 127 w 127"/>
                <a:gd name="T42" fmla="*/ 134 h 1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134">
                  <a:moveTo>
                    <a:pt x="0" y="0"/>
                  </a:moveTo>
                  <a:lnTo>
                    <a:pt x="45" y="48"/>
                  </a:lnTo>
                  <a:lnTo>
                    <a:pt x="89" y="94"/>
                  </a:lnTo>
                  <a:lnTo>
                    <a:pt x="127" y="134"/>
                  </a:lnTo>
                  <a:lnTo>
                    <a:pt x="89" y="94"/>
                  </a:lnTo>
                  <a:lnTo>
                    <a:pt x="45" y="48"/>
                  </a:lnTo>
                  <a:lnTo>
                    <a:pt x="0" y="0"/>
                  </a:lnTo>
                  <a:lnTo>
                    <a:pt x="45" y="48"/>
                  </a:lnTo>
                  <a:lnTo>
                    <a:pt x="89" y="94"/>
                  </a:lnTo>
                  <a:lnTo>
                    <a:pt x="127" y="134"/>
                  </a:lnTo>
                  <a:lnTo>
                    <a:pt x="89" y="94"/>
                  </a:lnTo>
                  <a:lnTo>
                    <a:pt x="45" y="4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4" name="Freeform 371"/>
            <p:cNvSpPr>
              <a:spLocks/>
            </p:cNvSpPr>
            <p:nvPr/>
          </p:nvSpPr>
          <p:spPr bwMode="auto">
            <a:xfrm>
              <a:off x="2557" y="1758"/>
              <a:ext cx="24" cy="25"/>
            </a:xfrm>
            <a:custGeom>
              <a:avLst/>
              <a:gdLst>
                <a:gd name="T0" fmla="*/ 0 w 195"/>
                <a:gd name="T1" fmla="*/ 0 h 199"/>
                <a:gd name="T2" fmla="*/ 0 w 195"/>
                <a:gd name="T3" fmla="*/ 0 h 199"/>
                <a:gd name="T4" fmla="*/ 0 w 195"/>
                <a:gd name="T5" fmla="*/ 0 h 199"/>
                <a:gd name="T6" fmla="*/ 0 w 195"/>
                <a:gd name="T7" fmla="*/ 0 h 199"/>
                <a:gd name="T8" fmla="*/ 0 w 195"/>
                <a:gd name="T9" fmla="*/ 0 h 199"/>
                <a:gd name="T10" fmla="*/ 0 w 195"/>
                <a:gd name="T11" fmla="*/ 0 h 199"/>
                <a:gd name="T12" fmla="*/ 0 w 195"/>
                <a:gd name="T13" fmla="*/ 0 h 199"/>
                <a:gd name="T14" fmla="*/ 0 w 195"/>
                <a:gd name="T15" fmla="*/ 0 h 199"/>
                <a:gd name="T16" fmla="*/ 0 w 195"/>
                <a:gd name="T17" fmla="*/ 0 h 199"/>
                <a:gd name="T18" fmla="*/ 0 w 195"/>
                <a:gd name="T19" fmla="*/ 0 h 199"/>
                <a:gd name="T20" fmla="*/ 0 w 195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5"/>
                <a:gd name="T34" fmla="*/ 0 h 199"/>
                <a:gd name="T35" fmla="*/ 195 w 195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5" h="199">
                  <a:moveTo>
                    <a:pt x="0" y="0"/>
                  </a:moveTo>
                  <a:lnTo>
                    <a:pt x="19" y="21"/>
                  </a:lnTo>
                  <a:lnTo>
                    <a:pt x="37" y="40"/>
                  </a:lnTo>
                  <a:lnTo>
                    <a:pt x="56" y="61"/>
                  </a:lnTo>
                  <a:lnTo>
                    <a:pt x="76" y="80"/>
                  </a:lnTo>
                  <a:lnTo>
                    <a:pt x="96" y="100"/>
                  </a:lnTo>
                  <a:lnTo>
                    <a:pt x="115" y="120"/>
                  </a:lnTo>
                  <a:lnTo>
                    <a:pt x="136" y="141"/>
                  </a:lnTo>
                  <a:lnTo>
                    <a:pt x="155" y="159"/>
                  </a:lnTo>
                  <a:lnTo>
                    <a:pt x="173" y="178"/>
                  </a:lnTo>
                  <a:lnTo>
                    <a:pt x="195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5" name="Freeform 372"/>
            <p:cNvSpPr>
              <a:spLocks/>
            </p:cNvSpPr>
            <p:nvPr/>
          </p:nvSpPr>
          <p:spPr bwMode="auto">
            <a:xfrm>
              <a:off x="2810" y="1776"/>
              <a:ext cx="19" cy="1"/>
            </a:xfrm>
            <a:custGeom>
              <a:avLst/>
              <a:gdLst>
                <a:gd name="T0" fmla="*/ 0 w 157"/>
                <a:gd name="T1" fmla="*/ 0 h 7"/>
                <a:gd name="T2" fmla="*/ 0 w 157"/>
                <a:gd name="T3" fmla="*/ 0 h 7"/>
                <a:gd name="T4" fmla="*/ 0 w 157"/>
                <a:gd name="T5" fmla="*/ 0 h 7"/>
                <a:gd name="T6" fmla="*/ 0 w 157"/>
                <a:gd name="T7" fmla="*/ 0 h 7"/>
                <a:gd name="T8" fmla="*/ 0 w 157"/>
                <a:gd name="T9" fmla="*/ 0 h 7"/>
                <a:gd name="T10" fmla="*/ 0 w 157"/>
                <a:gd name="T11" fmla="*/ 0 h 7"/>
                <a:gd name="T12" fmla="*/ 0 w 157"/>
                <a:gd name="T13" fmla="*/ 0 h 7"/>
                <a:gd name="T14" fmla="*/ 0 w 157"/>
                <a:gd name="T15" fmla="*/ 0 h 7"/>
                <a:gd name="T16" fmla="*/ 0 w 157"/>
                <a:gd name="T17" fmla="*/ 0 h 7"/>
                <a:gd name="T18" fmla="*/ 0 w 157"/>
                <a:gd name="T19" fmla="*/ 0 h 7"/>
                <a:gd name="T20" fmla="*/ 0 w 157"/>
                <a:gd name="T21" fmla="*/ 0 h 7"/>
                <a:gd name="T22" fmla="*/ 0 w 157"/>
                <a:gd name="T23" fmla="*/ 0 h 7"/>
                <a:gd name="T24" fmla="*/ 0 w 157"/>
                <a:gd name="T25" fmla="*/ 0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7"/>
                <a:gd name="T40" fmla="*/ 0 h 7"/>
                <a:gd name="T41" fmla="*/ 157 w 157"/>
                <a:gd name="T42" fmla="*/ 7 h 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7" h="7">
                  <a:moveTo>
                    <a:pt x="157" y="0"/>
                  </a:moveTo>
                  <a:lnTo>
                    <a:pt x="101" y="2"/>
                  </a:lnTo>
                  <a:lnTo>
                    <a:pt x="45" y="4"/>
                  </a:lnTo>
                  <a:lnTo>
                    <a:pt x="0" y="7"/>
                  </a:lnTo>
                  <a:lnTo>
                    <a:pt x="45" y="4"/>
                  </a:lnTo>
                  <a:lnTo>
                    <a:pt x="101" y="2"/>
                  </a:lnTo>
                  <a:lnTo>
                    <a:pt x="157" y="0"/>
                  </a:lnTo>
                  <a:lnTo>
                    <a:pt x="101" y="2"/>
                  </a:lnTo>
                  <a:lnTo>
                    <a:pt x="45" y="4"/>
                  </a:lnTo>
                  <a:lnTo>
                    <a:pt x="0" y="7"/>
                  </a:lnTo>
                  <a:lnTo>
                    <a:pt x="45" y="4"/>
                  </a:lnTo>
                  <a:lnTo>
                    <a:pt x="101" y="2"/>
                  </a:lnTo>
                  <a:lnTo>
                    <a:pt x="15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6" name="Freeform 373"/>
            <p:cNvSpPr>
              <a:spLocks/>
            </p:cNvSpPr>
            <p:nvPr/>
          </p:nvSpPr>
          <p:spPr bwMode="auto">
            <a:xfrm>
              <a:off x="2541" y="1773"/>
              <a:ext cx="22" cy="28"/>
            </a:xfrm>
            <a:custGeom>
              <a:avLst/>
              <a:gdLst>
                <a:gd name="T0" fmla="*/ 0 w 170"/>
                <a:gd name="T1" fmla="*/ 0 h 220"/>
                <a:gd name="T2" fmla="*/ 0 w 170"/>
                <a:gd name="T3" fmla="*/ 0 h 220"/>
                <a:gd name="T4" fmla="*/ 0 w 170"/>
                <a:gd name="T5" fmla="*/ 0 h 220"/>
                <a:gd name="T6" fmla="*/ 0 w 170"/>
                <a:gd name="T7" fmla="*/ 0 h 220"/>
                <a:gd name="T8" fmla="*/ 0 w 170"/>
                <a:gd name="T9" fmla="*/ 0 h 220"/>
                <a:gd name="T10" fmla="*/ 0 w 170"/>
                <a:gd name="T11" fmla="*/ 0 h 220"/>
                <a:gd name="T12" fmla="*/ 0 w 170"/>
                <a:gd name="T13" fmla="*/ 0 h 220"/>
                <a:gd name="T14" fmla="*/ 0 w 170"/>
                <a:gd name="T15" fmla="*/ 0 h 220"/>
                <a:gd name="T16" fmla="*/ 0 w 170"/>
                <a:gd name="T17" fmla="*/ 0 h 220"/>
                <a:gd name="T18" fmla="*/ 0 w 170"/>
                <a:gd name="T19" fmla="*/ 0 h 220"/>
                <a:gd name="T20" fmla="*/ 0 w 170"/>
                <a:gd name="T21" fmla="*/ 0 h 220"/>
                <a:gd name="T22" fmla="*/ 0 w 170"/>
                <a:gd name="T23" fmla="*/ 0 h 220"/>
                <a:gd name="T24" fmla="*/ 0 w 170"/>
                <a:gd name="T25" fmla="*/ 0 h 2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0"/>
                <a:gd name="T40" fmla="*/ 0 h 220"/>
                <a:gd name="T41" fmla="*/ 170 w 170"/>
                <a:gd name="T42" fmla="*/ 220 h 2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0" h="220">
                  <a:moveTo>
                    <a:pt x="0" y="0"/>
                  </a:moveTo>
                  <a:lnTo>
                    <a:pt x="15" y="16"/>
                  </a:lnTo>
                  <a:lnTo>
                    <a:pt x="32" y="30"/>
                  </a:lnTo>
                  <a:lnTo>
                    <a:pt x="48" y="47"/>
                  </a:lnTo>
                  <a:lnTo>
                    <a:pt x="69" y="68"/>
                  </a:lnTo>
                  <a:lnTo>
                    <a:pt x="80" y="84"/>
                  </a:lnTo>
                  <a:lnTo>
                    <a:pt x="99" y="108"/>
                  </a:lnTo>
                  <a:lnTo>
                    <a:pt x="118" y="129"/>
                  </a:lnTo>
                  <a:lnTo>
                    <a:pt x="127" y="145"/>
                  </a:lnTo>
                  <a:lnTo>
                    <a:pt x="142" y="166"/>
                  </a:lnTo>
                  <a:lnTo>
                    <a:pt x="151" y="183"/>
                  </a:lnTo>
                  <a:lnTo>
                    <a:pt x="162" y="203"/>
                  </a:lnTo>
                  <a:lnTo>
                    <a:pt x="170" y="2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7" name="Freeform 374"/>
            <p:cNvSpPr>
              <a:spLocks/>
            </p:cNvSpPr>
            <p:nvPr/>
          </p:nvSpPr>
          <p:spPr bwMode="auto">
            <a:xfrm>
              <a:off x="2201" y="1785"/>
              <a:ext cx="81" cy="292"/>
            </a:xfrm>
            <a:custGeom>
              <a:avLst/>
              <a:gdLst>
                <a:gd name="T0" fmla="*/ 0 w 644"/>
                <a:gd name="T1" fmla="*/ 0 h 2336"/>
                <a:gd name="T2" fmla="*/ 0 w 644"/>
                <a:gd name="T3" fmla="*/ 0 h 2336"/>
                <a:gd name="T4" fmla="*/ 0 w 644"/>
                <a:gd name="T5" fmla="*/ 0 h 2336"/>
                <a:gd name="T6" fmla="*/ 0 w 644"/>
                <a:gd name="T7" fmla="*/ 0 h 2336"/>
                <a:gd name="T8" fmla="*/ 0 w 644"/>
                <a:gd name="T9" fmla="*/ 0 h 2336"/>
                <a:gd name="T10" fmla="*/ 0 w 644"/>
                <a:gd name="T11" fmla="*/ 0 h 2336"/>
                <a:gd name="T12" fmla="*/ 0 w 644"/>
                <a:gd name="T13" fmla="*/ 0 h 2336"/>
                <a:gd name="T14" fmla="*/ 0 w 644"/>
                <a:gd name="T15" fmla="*/ 0 h 2336"/>
                <a:gd name="T16" fmla="*/ 0 w 644"/>
                <a:gd name="T17" fmla="*/ 0 h 2336"/>
                <a:gd name="T18" fmla="*/ 0 w 644"/>
                <a:gd name="T19" fmla="*/ 0 h 2336"/>
                <a:gd name="T20" fmla="*/ 0 w 644"/>
                <a:gd name="T21" fmla="*/ 0 h 2336"/>
                <a:gd name="T22" fmla="*/ 0 w 644"/>
                <a:gd name="T23" fmla="*/ 0 h 2336"/>
                <a:gd name="T24" fmla="*/ 0 w 644"/>
                <a:gd name="T25" fmla="*/ 0 h 2336"/>
                <a:gd name="T26" fmla="*/ 0 w 644"/>
                <a:gd name="T27" fmla="*/ 0 h 2336"/>
                <a:gd name="T28" fmla="*/ 0 w 644"/>
                <a:gd name="T29" fmla="*/ 0 h 2336"/>
                <a:gd name="T30" fmla="*/ 0 w 644"/>
                <a:gd name="T31" fmla="*/ 0 h 2336"/>
                <a:gd name="T32" fmla="*/ 0 w 644"/>
                <a:gd name="T33" fmla="*/ 0 h 2336"/>
                <a:gd name="T34" fmla="*/ 0 w 644"/>
                <a:gd name="T35" fmla="*/ 0 h 2336"/>
                <a:gd name="T36" fmla="*/ 0 w 644"/>
                <a:gd name="T37" fmla="*/ 0 h 2336"/>
                <a:gd name="T38" fmla="*/ 0 w 644"/>
                <a:gd name="T39" fmla="*/ 0 h 2336"/>
                <a:gd name="T40" fmla="*/ 0 w 644"/>
                <a:gd name="T41" fmla="*/ 0 h 2336"/>
                <a:gd name="T42" fmla="*/ 0 w 644"/>
                <a:gd name="T43" fmla="*/ 0 h 2336"/>
                <a:gd name="T44" fmla="*/ 0 w 644"/>
                <a:gd name="T45" fmla="*/ 0 h 2336"/>
                <a:gd name="T46" fmla="*/ 0 w 644"/>
                <a:gd name="T47" fmla="*/ 0 h 2336"/>
                <a:gd name="T48" fmla="*/ 0 w 644"/>
                <a:gd name="T49" fmla="*/ 0 h 2336"/>
                <a:gd name="T50" fmla="*/ 0 w 644"/>
                <a:gd name="T51" fmla="*/ 0 h 2336"/>
                <a:gd name="T52" fmla="*/ 0 w 644"/>
                <a:gd name="T53" fmla="*/ 0 h 2336"/>
                <a:gd name="T54" fmla="*/ 0 w 644"/>
                <a:gd name="T55" fmla="*/ 0 h 2336"/>
                <a:gd name="T56" fmla="*/ 0 w 644"/>
                <a:gd name="T57" fmla="*/ 0 h 2336"/>
                <a:gd name="T58" fmla="*/ 0 w 644"/>
                <a:gd name="T59" fmla="*/ 0 h 2336"/>
                <a:gd name="T60" fmla="*/ 0 w 644"/>
                <a:gd name="T61" fmla="*/ 0 h 2336"/>
                <a:gd name="T62" fmla="*/ 0 w 644"/>
                <a:gd name="T63" fmla="*/ 0 h 23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4"/>
                <a:gd name="T97" fmla="*/ 0 h 2336"/>
                <a:gd name="T98" fmla="*/ 644 w 644"/>
                <a:gd name="T99" fmla="*/ 2336 h 23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4" h="2336">
                  <a:moveTo>
                    <a:pt x="644" y="2336"/>
                  </a:moveTo>
                  <a:lnTo>
                    <a:pt x="623" y="2263"/>
                  </a:lnTo>
                  <a:lnTo>
                    <a:pt x="600" y="2191"/>
                  </a:lnTo>
                  <a:lnTo>
                    <a:pt x="579" y="2116"/>
                  </a:lnTo>
                  <a:lnTo>
                    <a:pt x="555" y="2040"/>
                  </a:lnTo>
                  <a:lnTo>
                    <a:pt x="532" y="1966"/>
                  </a:lnTo>
                  <a:lnTo>
                    <a:pt x="508" y="1888"/>
                  </a:lnTo>
                  <a:lnTo>
                    <a:pt x="482" y="1813"/>
                  </a:lnTo>
                  <a:lnTo>
                    <a:pt x="460" y="1735"/>
                  </a:lnTo>
                  <a:lnTo>
                    <a:pt x="434" y="1661"/>
                  </a:lnTo>
                  <a:lnTo>
                    <a:pt x="408" y="1583"/>
                  </a:lnTo>
                  <a:lnTo>
                    <a:pt x="384" y="1506"/>
                  </a:lnTo>
                  <a:lnTo>
                    <a:pt x="359" y="1430"/>
                  </a:lnTo>
                  <a:lnTo>
                    <a:pt x="333" y="1354"/>
                  </a:lnTo>
                  <a:lnTo>
                    <a:pt x="309" y="1276"/>
                  </a:lnTo>
                  <a:lnTo>
                    <a:pt x="283" y="1201"/>
                  </a:lnTo>
                  <a:lnTo>
                    <a:pt x="259" y="1123"/>
                  </a:lnTo>
                  <a:lnTo>
                    <a:pt x="236" y="1048"/>
                  </a:lnTo>
                  <a:lnTo>
                    <a:pt x="213" y="974"/>
                  </a:lnTo>
                  <a:lnTo>
                    <a:pt x="190" y="898"/>
                  </a:lnTo>
                  <a:lnTo>
                    <a:pt x="168" y="825"/>
                  </a:lnTo>
                  <a:lnTo>
                    <a:pt x="147" y="751"/>
                  </a:lnTo>
                  <a:lnTo>
                    <a:pt x="129" y="678"/>
                  </a:lnTo>
                  <a:lnTo>
                    <a:pt x="108" y="605"/>
                  </a:lnTo>
                  <a:lnTo>
                    <a:pt x="91" y="535"/>
                  </a:lnTo>
                  <a:lnTo>
                    <a:pt x="75" y="464"/>
                  </a:lnTo>
                  <a:lnTo>
                    <a:pt x="58" y="394"/>
                  </a:lnTo>
                  <a:lnTo>
                    <a:pt x="45" y="325"/>
                  </a:lnTo>
                  <a:lnTo>
                    <a:pt x="32" y="258"/>
                  </a:lnTo>
                  <a:lnTo>
                    <a:pt x="21" y="192"/>
                  </a:lnTo>
                  <a:lnTo>
                    <a:pt x="11" y="12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8" name="Freeform 375"/>
            <p:cNvSpPr>
              <a:spLocks/>
            </p:cNvSpPr>
            <p:nvPr/>
          </p:nvSpPr>
          <p:spPr bwMode="auto">
            <a:xfrm>
              <a:off x="2126" y="1792"/>
              <a:ext cx="10" cy="57"/>
            </a:xfrm>
            <a:custGeom>
              <a:avLst/>
              <a:gdLst>
                <a:gd name="T0" fmla="*/ 0 w 80"/>
                <a:gd name="T1" fmla="*/ 0 h 452"/>
                <a:gd name="T2" fmla="*/ 0 w 80"/>
                <a:gd name="T3" fmla="*/ 0 h 452"/>
                <a:gd name="T4" fmla="*/ 0 w 80"/>
                <a:gd name="T5" fmla="*/ 0 h 452"/>
                <a:gd name="T6" fmla="*/ 0 w 80"/>
                <a:gd name="T7" fmla="*/ 0 h 452"/>
                <a:gd name="T8" fmla="*/ 0 w 80"/>
                <a:gd name="T9" fmla="*/ 0 h 452"/>
                <a:gd name="T10" fmla="*/ 0 w 80"/>
                <a:gd name="T11" fmla="*/ 0 h 452"/>
                <a:gd name="T12" fmla="*/ 0 w 80"/>
                <a:gd name="T13" fmla="*/ 0 h 452"/>
                <a:gd name="T14" fmla="*/ 0 w 80"/>
                <a:gd name="T15" fmla="*/ 0 h 452"/>
                <a:gd name="T16" fmla="*/ 0 w 80"/>
                <a:gd name="T17" fmla="*/ 0 h 452"/>
                <a:gd name="T18" fmla="*/ 0 w 80"/>
                <a:gd name="T19" fmla="*/ 0 h 452"/>
                <a:gd name="T20" fmla="*/ 0 w 80"/>
                <a:gd name="T21" fmla="*/ 0 h 452"/>
                <a:gd name="T22" fmla="*/ 0 w 80"/>
                <a:gd name="T23" fmla="*/ 0 h 452"/>
                <a:gd name="T24" fmla="*/ 0 w 80"/>
                <a:gd name="T25" fmla="*/ 0 h 452"/>
                <a:gd name="T26" fmla="*/ 0 w 80"/>
                <a:gd name="T27" fmla="*/ 0 h 452"/>
                <a:gd name="T28" fmla="*/ 0 w 80"/>
                <a:gd name="T29" fmla="*/ 0 h 452"/>
                <a:gd name="T30" fmla="*/ 0 w 80"/>
                <a:gd name="T31" fmla="*/ 0 h 452"/>
                <a:gd name="T32" fmla="*/ 0 w 80"/>
                <a:gd name="T33" fmla="*/ 0 h 452"/>
                <a:gd name="T34" fmla="*/ 0 w 80"/>
                <a:gd name="T35" fmla="*/ 0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452"/>
                <a:gd name="T56" fmla="*/ 80 w 80"/>
                <a:gd name="T57" fmla="*/ 452 h 4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452">
                  <a:moveTo>
                    <a:pt x="19" y="452"/>
                  </a:moveTo>
                  <a:lnTo>
                    <a:pt x="17" y="429"/>
                  </a:lnTo>
                  <a:lnTo>
                    <a:pt x="12" y="405"/>
                  </a:lnTo>
                  <a:lnTo>
                    <a:pt x="10" y="379"/>
                  </a:lnTo>
                  <a:lnTo>
                    <a:pt x="8" y="353"/>
                  </a:lnTo>
                  <a:lnTo>
                    <a:pt x="2" y="328"/>
                  </a:lnTo>
                  <a:lnTo>
                    <a:pt x="0" y="300"/>
                  </a:lnTo>
                  <a:lnTo>
                    <a:pt x="0" y="274"/>
                  </a:lnTo>
                  <a:lnTo>
                    <a:pt x="0" y="246"/>
                  </a:lnTo>
                  <a:lnTo>
                    <a:pt x="0" y="218"/>
                  </a:lnTo>
                  <a:lnTo>
                    <a:pt x="2" y="187"/>
                  </a:lnTo>
                  <a:lnTo>
                    <a:pt x="10" y="158"/>
                  </a:lnTo>
                  <a:lnTo>
                    <a:pt x="12" y="143"/>
                  </a:lnTo>
                  <a:lnTo>
                    <a:pt x="21" y="112"/>
                  </a:lnTo>
                  <a:lnTo>
                    <a:pt x="33" y="82"/>
                  </a:lnTo>
                  <a:lnTo>
                    <a:pt x="41" y="65"/>
                  </a:lnTo>
                  <a:lnTo>
                    <a:pt x="59" y="35"/>
                  </a:lnTo>
                  <a:lnTo>
                    <a:pt x="80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99" name="Freeform 376"/>
            <p:cNvSpPr>
              <a:spLocks/>
            </p:cNvSpPr>
            <p:nvPr/>
          </p:nvSpPr>
          <p:spPr bwMode="auto">
            <a:xfrm>
              <a:off x="2143" y="1822"/>
              <a:ext cx="8" cy="52"/>
            </a:xfrm>
            <a:custGeom>
              <a:avLst/>
              <a:gdLst>
                <a:gd name="T0" fmla="*/ 0 w 69"/>
                <a:gd name="T1" fmla="*/ 0 h 411"/>
                <a:gd name="T2" fmla="*/ 0 w 69"/>
                <a:gd name="T3" fmla="*/ 0 h 411"/>
                <a:gd name="T4" fmla="*/ 0 w 69"/>
                <a:gd name="T5" fmla="*/ 0 h 411"/>
                <a:gd name="T6" fmla="*/ 0 w 69"/>
                <a:gd name="T7" fmla="*/ 0 h 411"/>
                <a:gd name="T8" fmla="*/ 0 w 69"/>
                <a:gd name="T9" fmla="*/ 0 h 411"/>
                <a:gd name="T10" fmla="*/ 0 w 69"/>
                <a:gd name="T11" fmla="*/ 0 h 411"/>
                <a:gd name="T12" fmla="*/ 0 w 69"/>
                <a:gd name="T13" fmla="*/ 0 h 411"/>
                <a:gd name="T14" fmla="*/ 0 w 69"/>
                <a:gd name="T15" fmla="*/ 0 h 411"/>
                <a:gd name="T16" fmla="*/ 0 w 69"/>
                <a:gd name="T17" fmla="*/ 0 h 411"/>
                <a:gd name="T18" fmla="*/ 0 w 69"/>
                <a:gd name="T19" fmla="*/ 0 h 411"/>
                <a:gd name="T20" fmla="*/ 0 w 69"/>
                <a:gd name="T21" fmla="*/ 0 h 411"/>
                <a:gd name="T22" fmla="*/ 0 w 69"/>
                <a:gd name="T23" fmla="*/ 0 h 411"/>
                <a:gd name="T24" fmla="*/ 0 w 69"/>
                <a:gd name="T25" fmla="*/ 0 h 411"/>
                <a:gd name="T26" fmla="*/ 0 w 69"/>
                <a:gd name="T27" fmla="*/ 0 h 411"/>
                <a:gd name="T28" fmla="*/ 0 w 69"/>
                <a:gd name="T29" fmla="*/ 0 h 411"/>
                <a:gd name="T30" fmla="*/ 0 w 69"/>
                <a:gd name="T31" fmla="*/ 0 h 411"/>
                <a:gd name="T32" fmla="*/ 0 w 69"/>
                <a:gd name="T33" fmla="*/ 0 h 411"/>
                <a:gd name="T34" fmla="*/ 0 w 69"/>
                <a:gd name="T35" fmla="*/ 0 h 411"/>
                <a:gd name="T36" fmla="*/ 0 w 69"/>
                <a:gd name="T37" fmla="*/ 0 h 411"/>
                <a:gd name="T38" fmla="*/ 0 w 69"/>
                <a:gd name="T39" fmla="*/ 0 h 411"/>
                <a:gd name="T40" fmla="*/ 0 w 69"/>
                <a:gd name="T41" fmla="*/ 0 h 411"/>
                <a:gd name="T42" fmla="*/ 0 w 69"/>
                <a:gd name="T43" fmla="*/ 0 h 4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9"/>
                <a:gd name="T67" fmla="*/ 0 h 411"/>
                <a:gd name="T68" fmla="*/ 69 w 69"/>
                <a:gd name="T69" fmla="*/ 411 h 4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9" h="411">
                  <a:moveTo>
                    <a:pt x="69" y="0"/>
                  </a:moveTo>
                  <a:lnTo>
                    <a:pt x="58" y="19"/>
                  </a:lnTo>
                  <a:lnTo>
                    <a:pt x="52" y="41"/>
                  </a:lnTo>
                  <a:lnTo>
                    <a:pt x="43" y="69"/>
                  </a:lnTo>
                  <a:lnTo>
                    <a:pt x="35" y="99"/>
                  </a:lnTo>
                  <a:lnTo>
                    <a:pt x="33" y="115"/>
                  </a:lnTo>
                  <a:lnTo>
                    <a:pt x="28" y="132"/>
                  </a:lnTo>
                  <a:lnTo>
                    <a:pt x="26" y="151"/>
                  </a:lnTo>
                  <a:lnTo>
                    <a:pt x="24" y="169"/>
                  </a:lnTo>
                  <a:lnTo>
                    <a:pt x="21" y="186"/>
                  </a:lnTo>
                  <a:lnTo>
                    <a:pt x="17" y="205"/>
                  </a:lnTo>
                  <a:lnTo>
                    <a:pt x="15" y="223"/>
                  </a:lnTo>
                  <a:lnTo>
                    <a:pt x="12" y="242"/>
                  </a:lnTo>
                  <a:lnTo>
                    <a:pt x="9" y="259"/>
                  </a:lnTo>
                  <a:lnTo>
                    <a:pt x="7" y="277"/>
                  </a:lnTo>
                  <a:lnTo>
                    <a:pt x="7" y="294"/>
                  </a:lnTo>
                  <a:lnTo>
                    <a:pt x="4" y="311"/>
                  </a:lnTo>
                  <a:lnTo>
                    <a:pt x="2" y="327"/>
                  </a:lnTo>
                  <a:lnTo>
                    <a:pt x="2" y="344"/>
                  </a:lnTo>
                  <a:lnTo>
                    <a:pt x="0" y="369"/>
                  </a:lnTo>
                  <a:lnTo>
                    <a:pt x="0" y="392"/>
                  </a:lnTo>
                  <a:lnTo>
                    <a:pt x="0" y="4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0" name="Freeform 377"/>
            <p:cNvSpPr>
              <a:spLocks/>
            </p:cNvSpPr>
            <p:nvPr/>
          </p:nvSpPr>
          <p:spPr bwMode="auto">
            <a:xfrm>
              <a:off x="2823" y="1836"/>
              <a:ext cx="6" cy="3"/>
            </a:xfrm>
            <a:custGeom>
              <a:avLst/>
              <a:gdLst>
                <a:gd name="T0" fmla="*/ 0 w 45"/>
                <a:gd name="T1" fmla="*/ 0 h 21"/>
                <a:gd name="T2" fmla="*/ 0 w 45"/>
                <a:gd name="T3" fmla="*/ 0 h 21"/>
                <a:gd name="T4" fmla="*/ 0 w 45"/>
                <a:gd name="T5" fmla="*/ 0 h 21"/>
                <a:gd name="T6" fmla="*/ 0 w 45"/>
                <a:gd name="T7" fmla="*/ 0 h 21"/>
                <a:gd name="T8" fmla="*/ 0 w 45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1"/>
                <a:gd name="T17" fmla="*/ 45 w 4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1">
                  <a:moveTo>
                    <a:pt x="45" y="0"/>
                  </a:moveTo>
                  <a:lnTo>
                    <a:pt x="0" y="21"/>
                  </a:lnTo>
                  <a:lnTo>
                    <a:pt x="45" y="0"/>
                  </a:lnTo>
                  <a:lnTo>
                    <a:pt x="0" y="21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1" name="Freeform 378"/>
            <p:cNvSpPr>
              <a:spLocks/>
            </p:cNvSpPr>
            <p:nvPr/>
          </p:nvSpPr>
          <p:spPr bwMode="auto">
            <a:xfrm>
              <a:off x="2813" y="1870"/>
              <a:ext cx="15" cy="7"/>
            </a:xfrm>
            <a:custGeom>
              <a:avLst/>
              <a:gdLst>
                <a:gd name="T0" fmla="*/ 0 w 123"/>
                <a:gd name="T1" fmla="*/ 0 h 52"/>
                <a:gd name="T2" fmla="*/ 0 w 123"/>
                <a:gd name="T3" fmla="*/ 0 h 52"/>
                <a:gd name="T4" fmla="*/ 0 w 123"/>
                <a:gd name="T5" fmla="*/ 0 h 52"/>
                <a:gd name="T6" fmla="*/ 0 w 123"/>
                <a:gd name="T7" fmla="*/ 0 h 52"/>
                <a:gd name="T8" fmla="*/ 0 w 123"/>
                <a:gd name="T9" fmla="*/ 0 h 52"/>
                <a:gd name="T10" fmla="*/ 0 w 123"/>
                <a:gd name="T11" fmla="*/ 0 h 52"/>
                <a:gd name="T12" fmla="*/ 0 w 123"/>
                <a:gd name="T13" fmla="*/ 0 h 52"/>
                <a:gd name="T14" fmla="*/ 0 w 123"/>
                <a:gd name="T15" fmla="*/ 0 h 52"/>
                <a:gd name="T16" fmla="*/ 0 w 123"/>
                <a:gd name="T17" fmla="*/ 0 h 52"/>
                <a:gd name="T18" fmla="*/ 0 w 123"/>
                <a:gd name="T19" fmla="*/ 0 h 52"/>
                <a:gd name="T20" fmla="*/ 0 w 123"/>
                <a:gd name="T21" fmla="*/ 0 h 52"/>
                <a:gd name="T22" fmla="*/ 0 w 123"/>
                <a:gd name="T23" fmla="*/ 0 h 52"/>
                <a:gd name="T24" fmla="*/ 0 w 123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3"/>
                <a:gd name="T40" fmla="*/ 0 h 52"/>
                <a:gd name="T41" fmla="*/ 123 w 123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3" h="52">
                  <a:moveTo>
                    <a:pt x="123" y="0"/>
                  </a:moveTo>
                  <a:lnTo>
                    <a:pt x="80" y="19"/>
                  </a:lnTo>
                  <a:lnTo>
                    <a:pt x="38" y="35"/>
                  </a:lnTo>
                  <a:lnTo>
                    <a:pt x="0" y="52"/>
                  </a:lnTo>
                  <a:lnTo>
                    <a:pt x="38" y="35"/>
                  </a:lnTo>
                  <a:lnTo>
                    <a:pt x="80" y="19"/>
                  </a:lnTo>
                  <a:lnTo>
                    <a:pt x="123" y="0"/>
                  </a:lnTo>
                  <a:lnTo>
                    <a:pt x="80" y="19"/>
                  </a:lnTo>
                  <a:lnTo>
                    <a:pt x="38" y="35"/>
                  </a:lnTo>
                  <a:lnTo>
                    <a:pt x="0" y="52"/>
                  </a:lnTo>
                  <a:lnTo>
                    <a:pt x="38" y="35"/>
                  </a:lnTo>
                  <a:lnTo>
                    <a:pt x="80" y="19"/>
                  </a:lnTo>
                  <a:lnTo>
                    <a:pt x="12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2" name="Freeform 379"/>
            <p:cNvSpPr>
              <a:spLocks/>
            </p:cNvSpPr>
            <p:nvPr/>
          </p:nvSpPr>
          <p:spPr bwMode="auto">
            <a:xfrm>
              <a:off x="2172" y="1868"/>
              <a:ext cx="2" cy="58"/>
            </a:xfrm>
            <a:custGeom>
              <a:avLst/>
              <a:gdLst>
                <a:gd name="T0" fmla="*/ 0 w 13"/>
                <a:gd name="T1" fmla="*/ 0 h 462"/>
                <a:gd name="T2" fmla="*/ 0 w 13"/>
                <a:gd name="T3" fmla="*/ 0 h 462"/>
                <a:gd name="T4" fmla="*/ 0 w 13"/>
                <a:gd name="T5" fmla="*/ 0 h 462"/>
                <a:gd name="T6" fmla="*/ 0 w 13"/>
                <a:gd name="T7" fmla="*/ 0 h 462"/>
                <a:gd name="T8" fmla="*/ 0 w 13"/>
                <a:gd name="T9" fmla="*/ 0 h 462"/>
                <a:gd name="T10" fmla="*/ 0 w 13"/>
                <a:gd name="T11" fmla="*/ 0 h 462"/>
                <a:gd name="T12" fmla="*/ 0 w 13"/>
                <a:gd name="T13" fmla="*/ 0 h 462"/>
                <a:gd name="T14" fmla="*/ 0 w 13"/>
                <a:gd name="T15" fmla="*/ 0 h 462"/>
                <a:gd name="T16" fmla="*/ 0 w 13"/>
                <a:gd name="T17" fmla="*/ 0 h 462"/>
                <a:gd name="T18" fmla="*/ 0 w 13"/>
                <a:gd name="T19" fmla="*/ 0 h 462"/>
                <a:gd name="T20" fmla="*/ 0 w 13"/>
                <a:gd name="T21" fmla="*/ 0 h 462"/>
                <a:gd name="T22" fmla="*/ 0 w 13"/>
                <a:gd name="T23" fmla="*/ 0 h 462"/>
                <a:gd name="T24" fmla="*/ 0 w 13"/>
                <a:gd name="T25" fmla="*/ 0 h 462"/>
                <a:gd name="T26" fmla="*/ 0 w 13"/>
                <a:gd name="T27" fmla="*/ 0 h 462"/>
                <a:gd name="T28" fmla="*/ 0 w 13"/>
                <a:gd name="T29" fmla="*/ 0 h 462"/>
                <a:gd name="T30" fmla="*/ 0 w 13"/>
                <a:gd name="T31" fmla="*/ 0 h 462"/>
                <a:gd name="T32" fmla="*/ 0 w 13"/>
                <a:gd name="T33" fmla="*/ 0 h 462"/>
                <a:gd name="T34" fmla="*/ 0 w 13"/>
                <a:gd name="T35" fmla="*/ 0 h 462"/>
                <a:gd name="T36" fmla="*/ 0 w 13"/>
                <a:gd name="T37" fmla="*/ 0 h 462"/>
                <a:gd name="T38" fmla="*/ 0 w 13"/>
                <a:gd name="T39" fmla="*/ 0 h 462"/>
                <a:gd name="T40" fmla="*/ 0 w 13"/>
                <a:gd name="T41" fmla="*/ 0 h 462"/>
                <a:gd name="T42" fmla="*/ 0 w 13"/>
                <a:gd name="T43" fmla="*/ 0 h 462"/>
                <a:gd name="T44" fmla="*/ 0 w 13"/>
                <a:gd name="T45" fmla="*/ 0 h 462"/>
                <a:gd name="T46" fmla="*/ 0 w 13"/>
                <a:gd name="T47" fmla="*/ 0 h 462"/>
                <a:gd name="T48" fmla="*/ 0 w 13"/>
                <a:gd name="T49" fmla="*/ 0 h 4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"/>
                <a:gd name="T76" fmla="*/ 0 h 462"/>
                <a:gd name="T77" fmla="*/ 13 w 13"/>
                <a:gd name="T78" fmla="*/ 462 h 4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" h="462">
                  <a:moveTo>
                    <a:pt x="13" y="0"/>
                  </a:moveTo>
                  <a:lnTo>
                    <a:pt x="9" y="28"/>
                  </a:lnTo>
                  <a:lnTo>
                    <a:pt x="4" y="56"/>
                  </a:lnTo>
                  <a:lnTo>
                    <a:pt x="4" y="72"/>
                  </a:lnTo>
                  <a:lnTo>
                    <a:pt x="2" y="89"/>
                  </a:lnTo>
                  <a:lnTo>
                    <a:pt x="2" y="105"/>
                  </a:lnTo>
                  <a:lnTo>
                    <a:pt x="2" y="124"/>
                  </a:lnTo>
                  <a:lnTo>
                    <a:pt x="2" y="141"/>
                  </a:lnTo>
                  <a:lnTo>
                    <a:pt x="0" y="159"/>
                  </a:lnTo>
                  <a:lnTo>
                    <a:pt x="0" y="176"/>
                  </a:lnTo>
                  <a:lnTo>
                    <a:pt x="0" y="195"/>
                  </a:lnTo>
                  <a:lnTo>
                    <a:pt x="0" y="213"/>
                  </a:lnTo>
                  <a:lnTo>
                    <a:pt x="2" y="230"/>
                  </a:lnTo>
                  <a:lnTo>
                    <a:pt x="2" y="249"/>
                  </a:lnTo>
                  <a:lnTo>
                    <a:pt x="2" y="267"/>
                  </a:lnTo>
                  <a:lnTo>
                    <a:pt x="2" y="284"/>
                  </a:lnTo>
                  <a:lnTo>
                    <a:pt x="2" y="302"/>
                  </a:lnTo>
                  <a:lnTo>
                    <a:pt x="4" y="319"/>
                  </a:lnTo>
                  <a:lnTo>
                    <a:pt x="4" y="335"/>
                  </a:lnTo>
                  <a:lnTo>
                    <a:pt x="4" y="351"/>
                  </a:lnTo>
                  <a:lnTo>
                    <a:pt x="7" y="368"/>
                  </a:lnTo>
                  <a:lnTo>
                    <a:pt x="7" y="384"/>
                  </a:lnTo>
                  <a:lnTo>
                    <a:pt x="7" y="412"/>
                  </a:lnTo>
                  <a:lnTo>
                    <a:pt x="9" y="438"/>
                  </a:lnTo>
                  <a:lnTo>
                    <a:pt x="9" y="4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3" name="Freeform 380"/>
            <p:cNvSpPr>
              <a:spLocks/>
            </p:cNvSpPr>
            <p:nvPr/>
          </p:nvSpPr>
          <p:spPr bwMode="auto">
            <a:xfrm>
              <a:off x="2681" y="1884"/>
              <a:ext cx="41" cy="46"/>
            </a:xfrm>
            <a:custGeom>
              <a:avLst/>
              <a:gdLst>
                <a:gd name="T0" fmla="*/ 0 w 331"/>
                <a:gd name="T1" fmla="*/ 0 h 366"/>
                <a:gd name="T2" fmla="*/ 0 w 331"/>
                <a:gd name="T3" fmla="*/ 0 h 366"/>
                <a:gd name="T4" fmla="*/ 0 w 331"/>
                <a:gd name="T5" fmla="*/ 0 h 366"/>
                <a:gd name="T6" fmla="*/ 0 w 331"/>
                <a:gd name="T7" fmla="*/ 0 h 366"/>
                <a:gd name="T8" fmla="*/ 0 w 331"/>
                <a:gd name="T9" fmla="*/ 0 h 366"/>
                <a:gd name="T10" fmla="*/ 0 w 331"/>
                <a:gd name="T11" fmla="*/ 0 h 366"/>
                <a:gd name="T12" fmla="*/ 0 w 331"/>
                <a:gd name="T13" fmla="*/ 0 h 366"/>
                <a:gd name="T14" fmla="*/ 0 w 331"/>
                <a:gd name="T15" fmla="*/ 0 h 366"/>
                <a:gd name="T16" fmla="*/ 0 w 331"/>
                <a:gd name="T17" fmla="*/ 0 h 366"/>
                <a:gd name="T18" fmla="*/ 0 w 331"/>
                <a:gd name="T19" fmla="*/ 0 h 366"/>
                <a:gd name="T20" fmla="*/ 0 w 331"/>
                <a:gd name="T21" fmla="*/ 0 h 366"/>
                <a:gd name="T22" fmla="*/ 0 w 331"/>
                <a:gd name="T23" fmla="*/ 0 h 366"/>
                <a:gd name="T24" fmla="*/ 0 w 331"/>
                <a:gd name="T25" fmla="*/ 0 h 366"/>
                <a:gd name="T26" fmla="*/ 0 w 331"/>
                <a:gd name="T27" fmla="*/ 0 h 366"/>
                <a:gd name="T28" fmla="*/ 0 w 331"/>
                <a:gd name="T29" fmla="*/ 0 h 366"/>
                <a:gd name="T30" fmla="*/ 0 w 331"/>
                <a:gd name="T31" fmla="*/ 0 h 3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1"/>
                <a:gd name="T49" fmla="*/ 0 h 366"/>
                <a:gd name="T50" fmla="*/ 331 w 331"/>
                <a:gd name="T51" fmla="*/ 366 h 36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1" h="366">
                  <a:moveTo>
                    <a:pt x="0" y="0"/>
                  </a:moveTo>
                  <a:lnTo>
                    <a:pt x="16" y="22"/>
                  </a:lnTo>
                  <a:lnTo>
                    <a:pt x="40" y="45"/>
                  </a:lnTo>
                  <a:lnTo>
                    <a:pt x="59" y="63"/>
                  </a:lnTo>
                  <a:lnTo>
                    <a:pt x="80" y="85"/>
                  </a:lnTo>
                  <a:lnTo>
                    <a:pt x="100" y="108"/>
                  </a:lnTo>
                  <a:lnTo>
                    <a:pt x="126" y="132"/>
                  </a:lnTo>
                  <a:lnTo>
                    <a:pt x="150" y="155"/>
                  </a:lnTo>
                  <a:lnTo>
                    <a:pt x="176" y="181"/>
                  </a:lnTo>
                  <a:lnTo>
                    <a:pt x="202" y="207"/>
                  </a:lnTo>
                  <a:lnTo>
                    <a:pt x="227" y="235"/>
                  </a:lnTo>
                  <a:lnTo>
                    <a:pt x="251" y="261"/>
                  </a:lnTo>
                  <a:lnTo>
                    <a:pt x="272" y="289"/>
                  </a:lnTo>
                  <a:lnTo>
                    <a:pt x="293" y="315"/>
                  </a:lnTo>
                  <a:lnTo>
                    <a:pt x="314" y="340"/>
                  </a:lnTo>
                  <a:lnTo>
                    <a:pt x="331" y="36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4" name="Freeform 381"/>
            <p:cNvSpPr>
              <a:spLocks/>
            </p:cNvSpPr>
            <p:nvPr/>
          </p:nvSpPr>
          <p:spPr bwMode="auto">
            <a:xfrm>
              <a:off x="2795" y="1897"/>
              <a:ext cx="33" cy="9"/>
            </a:xfrm>
            <a:custGeom>
              <a:avLst/>
              <a:gdLst>
                <a:gd name="T0" fmla="*/ 0 w 262"/>
                <a:gd name="T1" fmla="*/ 0 h 78"/>
                <a:gd name="T2" fmla="*/ 0 w 262"/>
                <a:gd name="T3" fmla="*/ 0 h 78"/>
                <a:gd name="T4" fmla="*/ 0 w 262"/>
                <a:gd name="T5" fmla="*/ 0 h 78"/>
                <a:gd name="T6" fmla="*/ 0 w 262"/>
                <a:gd name="T7" fmla="*/ 0 h 78"/>
                <a:gd name="T8" fmla="*/ 0 w 262"/>
                <a:gd name="T9" fmla="*/ 0 h 78"/>
                <a:gd name="T10" fmla="*/ 0 w 262"/>
                <a:gd name="T11" fmla="*/ 0 h 78"/>
                <a:gd name="T12" fmla="*/ 0 w 262"/>
                <a:gd name="T13" fmla="*/ 0 h 78"/>
                <a:gd name="T14" fmla="*/ 0 w 262"/>
                <a:gd name="T15" fmla="*/ 0 h 78"/>
                <a:gd name="T16" fmla="*/ 0 w 262"/>
                <a:gd name="T17" fmla="*/ 0 h 78"/>
                <a:gd name="T18" fmla="*/ 0 w 262"/>
                <a:gd name="T19" fmla="*/ 0 h 78"/>
                <a:gd name="T20" fmla="*/ 0 w 262"/>
                <a:gd name="T21" fmla="*/ 0 h 78"/>
                <a:gd name="T22" fmla="*/ 0 w 262"/>
                <a:gd name="T23" fmla="*/ 0 h 78"/>
                <a:gd name="T24" fmla="*/ 0 w 262"/>
                <a:gd name="T25" fmla="*/ 0 h 78"/>
                <a:gd name="T26" fmla="*/ 0 w 262"/>
                <a:gd name="T27" fmla="*/ 0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2"/>
                <a:gd name="T43" fmla="*/ 0 h 78"/>
                <a:gd name="T44" fmla="*/ 262 w 262"/>
                <a:gd name="T45" fmla="*/ 78 h 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2" h="78">
                  <a:moveTo>
                    <a:pt x="262" y="0"/>
                  </a:moveTo>
                  <a:lnTo>
                    <a:pt x="242" y="3"/>
                  </a:lnTo>
                  <a:lnTo>
                    <a:pt x="221" y="7"/>
                  </a:lnTo>
                  <a:lnTo>
                    <a:pt x="199" y="12"/>
                  </a:lnTo>
                  <a:lnTo>
                    <a:pt x="178" y="18"/>
                  </a:lnTo>
                  <a:lnTo>
                    <a:pt x="155" y="29"/>
                  </a:lnTo>
                  <a:lnTo>
                    <a:pt x="132" y="38"/>
                  </a:lnTo>
                  <a:lnTo>
                    <a:pt x="110" y="44"/>
                  </a:lnTo>
                  <a:lnTo>
                    <a:pt x="87" y="54"/>
                  </a:lnTo>
                  <a:lnTo>
                    <a:pt x="68" y="63"/>
                  </a:lnTo>
                  <a:lnTo>
                    <a:pt x="50" y="68"/>
                  </a:lnTo>
                  <a:lnTo>
                    <a:pt x="33" y="75"/>
                  </a:lnTo>
                  <a:lnTo>
                    <a:pt x="17" y="78"/>
                  </a:lnTo>
                  <a:lnTo>
                    <a:pt x="0" y="7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5" name="Freeform 382"/>
            <p:cNvSpPr>
              <a:spLocks/>
            </p:cNvSpPr>
            <p:nvPr/>
          </p:nvSpPr>
          <p:spPr bwMode="auto">
            <a:xfrm>
              <a:off x="2665" y="1911"/>
              <a:ext cx="15" cy="21"/>
            </a:xfrm>
            <a:custGeom>
              <a:avLst/>
              <a:gdLst>
                <a:gd name="T0" fmla="*/ 0 w 115"/>
                <a:gd name="T1" fmla="*/ 0 h 169"/>
                <a:gd name="T2" fmla="*/ 0 w 115"/>
                <a:gd name="T3" fmla="*/ 0 h 169"/>
                <a:gd name="T4" fmla="*/ 0 w 115"/>
                <a:gd name="T5" fmla="*/ 0 h 169"/>
                <a:gd name="T6" fmla="*/ 0 w 115"/>
                <a:gd name="T7" fmla="*/ 0 h 169"/>
                <a:gd name="T8" fmla="*/ 0 w 115"/>
                <a:gd name="T9" fmla="*/ 0 h 169"/>
                <a:gd name="T10" fmla="*/ 0 w 115"/>
                <a:gd name="T11" fmla="*/ 0 h 169"/>
                <a:gd name="T12" fmla="*/ 0 w 115"/>
                <a:gd name="T13" fmla="*/ 0 h 169"/>
                <a:gd name="T14" fmla="*/ 0 w 115"/>
                <a:gd name="T15" fmla="*/ 0 h 169"/>
                <a:gd name="T16" fmla="*/ 0 w 115"/>
                <a:gd name="T17" fmla="*/ 0 h 169"/>
                <a:gd name="T18" fmla="*/ 0 w 115"/>
                <a:gd name="T19" fmla="*/ 0 h 169"/>
                <a:gd name="T20" fmla="*/ 0 w 115"/>
                <a:gd name="T21" fmla="*/ 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"/>
                <a:gd name="T34" fmla="*/ 0 h 169"/>
                <a:gd name="T35" fmla="*/ 115 w 115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" h="169">
                  <a:moveTo>
                    <a:pt x="0" y="0"/>
                  </a:moveTo>
                  <a:lnTo>
                    <a:pt x="2" y="21"/>
                  </a:lnTo>
                  <a:lnTo>
                    <a:pt x="12" y="37"/>
                  </a:lnTo>
                  <a:lnTo>
                    <a:pt x="23" y="54"/>
                  </a:lnTo>
                  <a:lnTo>
                    <a:pt x="38" y="70"/>
                  </a:lnTo>
                  <a:lnTo>
                    <a:pt x="54" y="84"/>
                  </a:lnTo>
                  <a:lnTo>
                    <a:pt x="68" y="101"/>
                  </a:lnTo>
                  <a:lnTo>
                    <a:pt x="84" y="115"/>
                  </a:lnTo>
                  <a:lnTo>
                    <a:pt x="96" y="132"/>
                  </a:lnTo>
                  <a:lnTo>
                    <a:pt x="108" y="150"/>
                  </a:lnTo>
                  <a:lnTo>
                    <a:pt x="115" y="1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6" name="Freeform 383"/>
            <p:cNvSpPr>
              <a:spLocks/>
            </p:cNvSpPr>
            <p:nvPr/>
          </p:nvSpPr>
          <p:spPr bwMode="auto">
            <a:xfrm>
              <a:off x="2552" y="1909"/>
              <a:ext cx="21" cy="27"/>
            </a:xfrm>
            <a:custGeom>
              <a:avLst/>
              <a:gdLst>
                <a:gd name="T0" fmla="*/ 0 w 170"/>
                <a:gd name="T1" fmla="*/ 0 h 208"/>
                <a:gd name="T2" fmla="*/ 0 w 170"/>
                <a:gd name="T3" fmla="*/ 0 h 208"/>
                <a:gd name="T4" fmla="*/ 0 w 170"/>
                <a:gd name="T5" fmla="*/ 0 h 208"/>
                <a:gd name="T6" fmla="*/ 0 w 170"/>
                <a:gd name="T7" fmla="*/ 0 h 208"/>
                <a:gd name="T8" fmla="*/ 0 w 170"/>
                <a:gd name="T9" fmla="*/ 0 h 208"/>
                <a:gd name="T10" fmla="*/ 0 w 170"/>
                <a:gd name="T11" fmla="*/ 0 h 208"/>
                <a:gd name="T12" fmla="*/ 0 w 170"/>
                <a:gd name="T13" fmla="*/ 0 h 208"/>
                <a:gd name="T14" fmla="*/ 0 w 170"/>
                <a:gd name="T15" fmla="*/ 0 h 208"/>
                <a:gd name="T16" fmla="*/ 0 w 170"/>
                <a:gd name="T17" fmla="*/ 0 h 208"/>
                <a:gd name="T18" fmla="*/ 0 w 170"/>
                <a:gd name="T19" fmla="*/ 0 h 208"/>
                <a:gd name="T20" fmla="*/ 0 w 170"/>
                <a:gd name="T21" fmla="*/ 0 h 208"/>
                <a:gd name="T22" fmla="*/ 0 w 170"/>
                <a:gd name="T23" fmla="*/ 0 h 208"/>
                <a:gd name="T24" fmla="*/ 0 w 170"/>
                <a:gd name="T25" fmla="*/ 0 h 208"/>
                <a:gd name="T26" fmla="*/ 0 w 170"/>
                <a:gd name="T27" fmla="*/ 0 h 208"/>
                <a:gd name="T28" fmla="*/ 0 w 170"/>
                <a:gd name="T29" fmla="*/ 0 h 208"/>
                <a:gd name="T30" fmla="*/ 0 w 170"/>
                <a:gd name="T31" fmla="*/ 0 h 208"/>
                <a:gd name="T32" fmla="*/ 0 w 170"/>
                <a:gd name="T33" fmla="*/ 0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0"/>
                <a:gd name="T52" fmla="*/ 0 h 208"/>
                <a:gd name="T53" fmla="*/ 170 w 170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0" h="208">
                  <a:moveTo>
                    <a:pt x="0" y="0"/>
                  </a:moveTo>
                  <a:lnTo>
                    <a:pt x="57" y="72"/>
                  </a:lnTo>
                  <a:lnTo>
                    <a:pt x="90" y="110"/>
                  </a:lnTo>
                  <a:lnTo>
                    <a:pt x="137" y="169"/>
                  </a:lnTo>
                  <a:lnTo>
                    <a:pt x="170" y="208"/>
                  </a:lnTo>
                  <a:lnTo>
                    <a:pt x="137" y="169"/>
                  </a:lnTo>
                  <a:lnTo>
                    <a:pt x="90" y="110"/>
                  </a:lnTo>
                  <a:lnTo>
                    <a:pt x="57" y="72"/>
                  </a:lnTo>
                  <a:lnTo>
                    <a:pt x="0" y="0"/>
                  </a:lnTo>
                  <a:lnTo>
                    <a:pt x="57" y="72"/>
                  </a:lnTo>
                  <a:lnTo>
                    <a:pt x="90" y="110"/>
                  </a:lnTo>
                  <a:lnTo>
                    <a:pt x="137" y="169"/>
                  </a:lnTo>
                  <a:lnTo>
                    <a:pt x="170" y="208"/>
                  </a:lnTo>
                  <a:lnTo>
                    <a:pt x="137" y="169"/>
                  </a:lnTo>
                  <a:lnTo>
                    <a:pt x="90" y="110"/>
                  </a:lnTo>
                  <a:lnTo>
                    <a:pt x="57" y="7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7" name="Freeform 384"/>
            <p:cNvSpPr>
              <a:spLocks/>
            </p:cNvSpPr>
            <p:nvPr/>
          </p:nvSpPr>
          <p:spPr bwMode="auto">
            <a:xfrm>
              <a:off x="2494" y="1936"/>
              <a:ext cx="26" cy="56"/>
            </a:xfrm>
            <a:custGeom>
              <a:avLst/>
              <a:gdLst>
                <a:gd name="T0" fmla="*/ 0 w 208"/>
                <a:gd name="T1" fmla="*/ 0 h 456"/>
                <a:gd name="T2" fmla="*/ 0 w 208"/>
                <a:gd name="T3" fmla="*/ 0 h 456"/>
                <a:gd name="T4" fmla="*/ 0 w 208"/>
                <a:gd name="T5" fmla="*/ 0 h 456"/>
                <a:gd name="T6" fmla="*/ 0 w 208"/>
                <a:gd name="T7" fmla="*/ 0 h 456"/>
                <a:gd name="T8" fmla="*/ 0 w 208"/>
                <a:gd name="T9" fmla="*/ 0 h 456"/>
                <a:gd name="T10" fmla="*/ 0 w 208"/>
                <a:gd name="T11" fmla="*/ 0 h 456"/>
                <a:gd name="T12" fmla="*/ 0 w 208"/>
                <a:gd name="T13" fmla="*/ 0 h 456"/>
                <a:gd name="T14" fmla="*/ 0 w 208"/>
                <a:gd name="T15" fmla="*/ 0 h 456"/>
                <a:gd name="T16" fmla="*/ 0 w 208"/>
                <a:gd name="T17" fmla="*/ 0 h 456"/>
                <a:gd name="T18" fmla="*/ 0 w 208"/>
                <a:gd name="T19" fmla="*/ 0 h 456"/>
                <a:gd name="T20" fmla="*/ 0 w 208"/>
                <a:gd name="T21" fmla="*/ 0 h 456"/>
                <a:gd name="T22" fmla="*/ 0 w 208"/>
                <a:gd name="T23" fmla="*/ 0 h 456"/>
                <a:gd name="T24" fmla="*/ 0 w 208"/>
                <a:gd name="T25" fmla="*/ 0 h 456"/>
                <a:gd name="T26" fmla="*/ 0 w 208"/>
                <a:gd name="T27" fmla="*/ 0 h 456"/>
                <a:gd name="T28" fmla="*/ 0 w 208"/>
                <a:gd name="T29" fmla="*/ 0 h 456"/>
                <a:gd name="T30" fmla="*/ 0 w 208"/>
                <a:gd name="T31" fmla="*/ 0 h 456"/>
                <a:gd name="T32" fmla="*/ 0 w 208"/>
                <a:gd name="T33" fmla="*/ 0 h 456"/>
                <a:gd name="T34" fmla="*/ 0 w 208"/>
                <a:gd name="T35" fmla="*/ 0 h 4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8"/>
                <a:gd name="T55" fmla="*/ 0 h 456"/>
                <a:gd name="T56" fmla="*/ 208 w 208"/>
                <a:gd name="T57" fmla="*/ 456 h 4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8" h="456">
                  <a:moveTo>
                    <a:pt x="0" y="0"/>
                  </a:moveTo>
                  <a:lnTo>
                    <a:pt x="2" y="17"/>
                  </a:lnTo>
                  <a:lnTo>
                    <a:pt x="6" y="33"/>
                  </a:lnTo>
                  <a:lnTo>
                    <a:pt x="15" y="61"/>
                  </a:lnTo>
                  <a:lnTo>
                    <a:pt x="28" y="91"/>
                  </a:lnTo>
                  <a:lnTo>
                    <a:pt x="41" y="117"/>
                  </a:lnTo>
                  <a:lnTo>
                    <a:pt x="56" y="145"/>
                  </a:lnTo>
                  <a:lnTo>
                    <a:pt x="73" y="173"/>
                  </a:lnTo>
                  <a:lnTo>
                    <a:pt x="89" y="199"/>
                  </a:lnTo>
                  <a:lnTo>
                    <a:pt x="105" y="227"/>
                  </a:lnTo>
                  <a:lnTo>
                    <a:pt x="121" y="253"/>
                  </a:lnTo>
                  <a:lnTo>
                    <a:pt x="138" y="281"/>
                  </a:lnTo>
                  <a:lnTo>
                    <a:pt x="152" y="307"/>
                  </a:lnTo>
                  <a:lnTo>
                    <a:pt x="168" y="335"/>
                  </a:lnTo>
                  <a:lnTo>
                    <a:pt x="180" y="366"/>
                  </a:lnTo>
                  <a:lnTo>
                    <a:pt x="192" y="394"/>
                  </a:lnTo>
                  <a:lnTo>
                    <a:pt x="197" y="411"/>
                  </a:lnTo>
                  <a:lnTo>
                    <a:pt x="208" y="4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8" name="Freeform 385"/>
            <p:cNvSpPr>
              <a:spLocks/>
            </p:cNvSpPr>
            <p:nvPr/>
          </p:nvSpPr>
          <p:spPr bwMode="auto">
            <a:xfrm>
              <a:off x="2554" y="1940"/>
              <a:ext cx="11" cy="13"/>
            </a:xfrm>
            <a:custGeom>
              <a:avLst/>
              <a:gdLst>
                <a:gd name="T0" fmla="*/ 0 w 88"/>
                <a:gd name="T1" fmla="*/ 0 h 110"/>
                <a:gd name="T2" fmla="*/ 0 w 88"/>
                <a:gd name="T3" fmla="*/ 0 h 110"/>
                <a:gd name="T4" fmla="*/ 0 w 88"/>
                <a:gd name="T5" fmla="*/ 0 h 110"/>
                <a:gd name="T6" fmla="*/ 0 w 88"/>
                <a:gd name="T7" fmla="*/ 0 h 110"/>
                <a:gd name="T8" fmla="*/ 0 w 88"/>
                <a:gd name="T9" fmla="*/ 0 h 110"/>
                <a:gd name="T10" fmla="*/ 0 w 88"/>
                <a:gd name="T11" fmla="*/ 0 h 110"/>
                <a:gd name="T12" fmla="*/ 0 w 88"/>
                <a:gd name="T13" fmla="*/ 0 h 110"/>
                <a:gd name="T14" fmla="*/ 0 w 88"/>
                <a:gd name="T15" fmla="*/ 0 h 1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110"/>
                <a:gd name="T26" fmla="*/ 88 w 88"/>
                <a:gd name="T27" fmla="*/ 110 h 1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110">
                  <a:moveTo>
                    <a:pt x="12" y="0"/>
                  </a:moveTo>
                  <a:lnTo>
                    <a:pt x="0" y="17"/>
                  </a:lnTo>
                  <a:lnTo>
                    <a:pt x="9" y="32"/>
                  </a:lnTo>
                  <a:lnTo>
                    <a:pt x="23" y="49"/>
                  </a:lnTo>
                  <a:lnTo>
                    <a:pt x="40" y="64"/>
                  </a:lnTo>
                  <a:lnTo>
                    <a:pt x="54" y="80"/>
                  </a:lnTo>
                  <a:lnTo>
                    <a:pt x="70" y="94"/>
                  </a:lnTo>
                  <a:lnTo>
                    <a:pt x="88" y="1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09" name="Freeform 386"/>
            <p:cNvSpPr>
              <a:spLocks/>
            </p:cNvSpPr>
            <p:nvPr/>
          </p:nvSpPr>
          <p:spPr bwMode="auto">
            <a:xfrm>
              <a:off x="2090" y="1943"/>
              <a:ext cx="4" cy="50"/>
            </a:xfrm>
            <a:custGeom>
              <a:avLst/>
              <a:gdLst>
                <a:gd name="T0" fmla="*/ 0 w 32"/>
                <a:gd name="T1" fmla="*/ 0 h 397"/>
                <a:gd name="T2" fmla="*/ 0 w 32"/>
                <a:gd name="T3" fmla="*/ 0 h 397"/>
                <a:gd name="T4" fmla="*/ 0 w 32"/>
                <a:gd name="T5" fmla="*/ 0 h 397"/>
                <a:gd name="T6" fmla="*/ 0 w 32"/>
                <a:gd name="T7" fmla="*/ 0 h 397"/>
                <a:gd name="T8" fmla="*/ 0 w 32"/>
                <a:gd name="T9" fmla="*/ 0 h 397"/>
                <a:gd name="T10" fmla="*/ 0 w 32"/>
                <a:gd name="T11" fmla="*/ 0 h 397"/>
                <a:gd name="T12" fmla="*/ 0 w 32"/>
                <a:gd name="T13" fmla="*/ 0 h 397"/>
                <a:gd name="T14" fmla="*/ 0 w 32"/>
                <a:gd name="T15" fmla="*/ 0 h 397"/>
                <a:gd name="T16" fmla="*/ 0 w 32"/>
                <a:gd name="T17" fmla="*/ 0 h 397"/>
                <a:gd name="T18" fmla="*/ 0 w 32"/>
                <a:gd name="T19" fmla="*/ 0 h 397"/>
                <a:gd name="T20" fmla="*/ 0 w 32"/>
                <a:gd name="T21" fmla="*/ 0 h 397"/>
                <a:gd name="T22" fmla="*/ 0 w 32"/>
                <a:gd name="T23" fmla="*/ 0 h 397"/>
                <a:gd name="T24" fmla="*/ 0 w 32"/>
                <a:gd name="T25" fmla="*/ 0 h 397"/>
                <a:gd name="T26" fmla="*/ 0 w 32"/>
                <a:gd name="T27" fmla="*/ 0 h 397"/>
                <a:gd name="T28" fmla="*/ 0 w 32"/>
                <a:gd name="T29" fmla="*/ 0 h 397"/>
                <a:gd name="T30" fmla="*/ 0 w 32"/>
                <a:gd name="T31" fmla="*/ 0 h 3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397"/>
                <a:gd name="T50" fmla="*/ 32 w 32"/>
                <a:gd name="T51" fmla="*/ 397 h 3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397">
                  <a:moveTo>
                    <a:pt x="32" y="0"/>
                  </a:moveTo>
                  <a:lnTo>
                    <a:pt x="20" y="26"/>
                  </a:lnTo>
                  <a:lnTo>
                    <a:pt x="13" y="52"/>
                  </a:lnTo>
                  <a:lnTo>
                    <a:pt x="6" y="80"/>
                  </a:lnTo>
                  <a:lnTo>
                    <a:pt x="4" y="108"/>
                  </a:lnTo>
                  <a:lnTo>
                    <a:pt x="2" y="125"/>
                  </a:lnTo>
                  <a:lnTo>
                    <a:pt x="0" y="155"/>
                  </a:lnTo>
                  <a:lnTo>
                    <a:pt x="0" y="186"/>
                  </a:lnTo>
                  <a:lnTo>
                    <a:pt x="2" y="216"/>
                  </a:lnTo>
                  <a:lnTo>
                    <a:pt x="2" y="246"/>
                  </a:lnTo>
                  <a:lnTo>
                    <a:pt x="4" y="274"/>
                  </a:lnTo>
                  <a:lnTo>
                    <a:pt x="4" y="303"/>
                  </a:lnTo>
                  <a:lnTo>
                    <a:pt x="4" y="331"/>
                  </a:lnTo>
                  <a:lnTo>
                    <a:pt x="6" y="354"/>
                  </a:lnTo>
                  <a:lnTo>
                    <a:pt x="4" y="378"/>
                  </a:lnTo>
                  <a:lnTo>
                    <a:pt x="2" y="3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0" name="Freeform 387"/>
            <p:cNvSpPr>
              <a:spLocks/>
            </p:cNvSpPr>
            <p:nvPr/>
          </p:nvSpPr>
          <p:spPr bwMode="auto">
            <a:xfrm>
              <a:off x="2801" y="1957"/>
              <a:ext cx="30" cy="7"/>
            </a:xfrm>
            <a:custGeom>
              <a:avLst/>
              <a:gdLst>
                <a:gd name="T0" fmla="*/ 0 w 239"/>
                <a:gd name="T1" fmla="*/ 0 h 59"/>
                <a:gd name="T2" fmla="*/ 0 w 239"/>
                <a:gd name="T3" fmla="*/ 0 h 59"/>
                <a:gd name="T4" fmla="*/ 0 w 239"/>
                <a:gd name="T5" fmla="*/ 0 h 59"/>
                <a:gd name="T6" fmla="*/ 0 w 239"/>
                <a:gd name="T7" fmla="*/ 0 h 59"/>
                <a:gd name="T8" fmla="*/ 0 w 239"/>
                <a:gd name="T9" fmla="*/ 0 h 59"/>
                <a:gd name="T10" fmla="*/ 0 w 239"/>
                <a:gd name="T11" fmla="*/ 0 h 59"/>
                <a:gd name="T12" fmla="*/ 0 w 239"/>
                <a:gd name="T13" fmla="*/ 0 h 59"/>
                <a:gd name="T14" fmla="*/ 0 w 239"/>
                <a:gd name="T15" fmla="*/ 0 h 59"/>
                <a:gd name="T16" fmla="*/ 0 w 239"/>
                <a:gd name="T17" fmla="*/ 0 h 59"/>
                <a:gd name="T18" fmla="*/ 0 w 239"/>
                <a:gd name="T19" fmla="*/ 0 h 59"/>
                <a:gd name="T20" fmla="*/ 0 w 239"/>
                <a:gd name="T21" fmla="*/ 0 h 59"/>
                <a:gd name="T22" fmla="*/ 0 w 239"/>
                <a:gd name="T23" fmla="*/ 0 h 59"/>
                <a:gd name="T24" fmla="*/ 0 w 239"/>
                <a:gd name="T25" fmla="*/ 0 h 59"/>
                <a:gd name="T26" fmla="*/ 0 w 239"/>
                <a:gd name="T27" fmla="*/ 0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9"/>
                <a:gd name="T43" fmla="*/ 0 h 59"/>
                <a:gd name="T44" fmla="*/ 239 w 239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9" h="59">
                  <a:moveTo>
                    <a:pt x="0" y="0"/>
                  </a:moveTo>
                  <a:lnTo>
                    <a:pt x="5" y="17"/>
                  </a:lnTo>
                  <a:lnTo>
                    <a:pt x="24" y="26"/>
                  </a:lnTo>
                  <a:lnTo>
                    <a:pt x="44" y="31"/>
                  </a:lnTo>
                  <a:lnTo>
                    <a:pt x="61" y="31"/>
                  </a:lnTo>
                  <a:lnTo>
                    <a:pt x="80" y="31"/>
                  </a:lnTo>
                  <a:lnTo>
                    <a:pt x="98" y="31"/>
                  </a:lnTo>
                  <a:lnTo>
                    <a:pt x="117" y="31"/>
                  </a:lnTo>
                  <a:lnTo>
                    <a:pt x="139" y="31"/>
                  </a:lnTo>
                  <a:lnTo>
                    <a:pt x="157" y="34"/>
                  </a:lnTo>
                  <a:lnTo>
                    <a:pt x="176" y="36"/>
                  </a:lnTo>
                  <a:lnTo>
                    <a:pt x="195" y="39"/>
                  </a:lnTo>
                  <a:lnTo>
                    <a:pt x="211" y="43"/>
                  </a:lnTo>
                  <a:lnTo>
                    <a:pt x="239" y="5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1" name="Freeform 388"/>
            <p:cNvSpPr>
              <a:spLocks/>
            </p:cNvSpPr>
            <p:nvPr/>
          </p:nvSpPr>
          <p:spPr bwMode="auto">
            <a:xfrm>
              <a:off x="2107" y="1973"/>
              <a:ext cx="4" cy="54"/>
            </a:xfrm>
            <a:custGeom>
              <a:avLst/>
              <a:gdLst>
                <a:gd name="T0" fmla="*/ 0 w 26"/>
                <a:gd name="T1" fmla="*/ 0 h 430"/>
                <a:gd name="T2" fmla="*/ 0 w 26"/>
                <a:gd name="T3" fmla="*/ 0 h 430"/>
                <a:gd name="T4" fmla="*/ 0 w 26"/>
                <a:gd name="T5" fmla="*/ 0 h 430"/>
                <a:gd name="T6" fmla="*/ 0 w 26"/>
                <a:gd name="T7" fmla="*/ 0 h 430"/>
                <a:gd name="T8" fmla="*/ 0 w 26"/>
                <a:gd name="T9" fmla="*/ 0 h 430"/>
                <a:gd name="T10" fmla="*/ 0 w 26"/>
                <a:gd name="T11" fmla="*/ 0 h 430"/>
                <a:gd name="T12" fmla="*/ 0 w 26"/>
                <a:gd name="T13" fmla="*/ 0 h 430"/>
                <a:gd name="T14" fmla="*/ 0 w 26"/>
                <a:gd name="T15" fmla="*/ 0 h 430"/>
                <a:gd name="T16" fmla="*/ 0 w 26"/>
                <a:gd name="T17" fmla="*/ 0 h 430"/>
                <a:gd name="T18" fmla="*/ 0 w 26"/>
                <a:gd name="T19" fmla="*/ 0 h 430"/>
                <a:gd name="T20" fmla="*/ 0 w 26"/>
                <a:gd name="T21" fmla="*/ 0 h 430"/>
                <a:gd name="T22" fmla="*/ 0 w 26"/>
                <a:gd name="T23" fmla="*/ 0 h 430"/>
                <a:gd name="T24" fmla="*/ 0 w 26"/>
                <a:gd name="T25" fmla="*/ 0 h 430"/>
                <a:gd name="T26" fmla="*/ 0 w 26"/>
                <a:gd name="T27" fmla="*/ 0 h 430"/>
                <a:gd name="T28" fmla="*/ 0 w 26"/>
                <a:gd name="T29" fmla="*/ 0 h 430"/>
                <a:gd name="T30" fmla="*/ 0 w 26"/>
                <a:gd name="T31" fmla="*/ 0 h 430"/>
                <a:gd name="T32" fmla="*/ 0 w 26"/>
                <a:gd name="T33" fmla="*/ 0 h 430"/>
                <a:gd name="T34" fmla="*/ 0 w 26"/>
                <a:gd name="T35" fmla="*/ 0 h 4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"/>
                <a:gd name="T55" fmla="*/ 0 h 430"/>
                <a:gd name="T56" fmla="*/ 26 w 26"/>
                <a:gd name="T57" fmla="*/ 430 h 4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" h="430">
                  <a:moveTo>
                    <a:pt x="7" y="0"/>
                  </a:moveTo>
                  <a:lnTo>
                    <a:pt x="0" y="28"/>
                  </a:lnTo>
                  <a:lnTo>
                    <a:pt x="0" y="56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3" y="129"/>
                  </a:lnTo>
                  <a:lnTo>
                    <a:pt x="5" y="157"/>
                  </a:lnTo>
                  <a:lnTo>
                    <a:pt x="7" y="173"/>
                  </a:lnTo>
                  <a:lnTo>
                    <a:pt x="12" y="204"/>
                  </a:lnTo>
                  <a:lnTo>
                    <a:pt x="16" y="235"/>
                  </a:lnTo>
                  <a:lnTo>
                    <a:pt x="22" y="263"/>
                  </a:lnTo>
                  <a:lnTo>
                    <a:pt x="22" y="279"/>
                  </a:lnTo>
                  <a:lnTo>
                    <a:pt x="26" y="307"/>
                  </a:lnTo>
                  <a:lnTo>
                    <a:pt x="26" y="324"/>
                  </a:lnTo>
                  <a:lnTo>
                    <a:pt x="26" y="352"/>
                  </a:lnTo>
                  <a:lnTo>
                    <a:pt x="24" y="378"/>
                  </a:lnTo>
                  <a:lnTo>
                    <a:pt x="22" y="406"/>
                  </a:lnTo>
                  <a:lnTo>
                    <a:pt x="14" y="4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2" name="Freeform 389"/>
            <p:cNvSpPr>
              <a:spLocks/>
            </p:cNvSpPr>
            <p:nvPr/>
          </p:nvSpPr>
          <p:spPr bwMode="auto">
            <a:xfrm>
              <a:off x="2802" y="1991"/>
              <a:ext cx="22" cy="1"/>
            </a:xfrm>
            <a:custGeom>
              <a:avLst/>
              <a:gdLst>
                <a:gd name="T0" fmla="*/ 0 w 171"/>
                <a:gd name="T1" fmla="*/ 0 h 1"/>
                <a:gd name="T2" fmla="*/ 0 w 171"/>
                <a:gd name="T3" fmla="*/ 0 h 1"/>
                <a:gd name="T4" fmla="*/ 0 w 171"/>
                <a:gd name="T5" fmla="*/ 0 h 1"/>
                <a:gd name="T6" fmla="*/ 0 w 171"/>
                <a:gd name="T7" fmla="*/ 0 h 1"/>
                <a:gd name="T8" fmla="*/ 0 w 171"/>
                <a:gd name="T9" fmla="*/ 0 h 1"/>
                <a:gd name="T10" fmla="*/ 0 w 171"/>
                <a:gd name="T11" fmla="*/ 0 h 1"/>
                <a:gd name="T12" fmla="*/ 0 w 171"/>
                <a:gd name="T13" fmla="*/ 0 h 1"/>
                <a:gd name="T14" fmla="*/ 0 w 171"/>
                <a:gd name="T15" fmla="*/ 0 h 1"/>
                <a:gd name="T16" fmla="*/ 0 w 171"/>
                <a:gd name="T17" fmla="*/ 0 h 1"/>
                <a:gd name="T18" fmla="*/ 0 w 171"/>
                <a:gd name="T19" fmla="*/ 0 h 1"/>
                <a:gd name="T20" fmla="*/ 0 w 171"/>
                <a:gd name="T21" fmla="*/ 0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"/>
                <a:gd name="T35" fmla="*/ 171 w 171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">
                  <a:moveTo>
                    <a:pt x="171" y="0"/>
                  </a:moveTo>
                  <a:lnTo>
                    <a:pt x="153" y="0"/>
                  </a:lnTo>
                  <a:lnTo>
                    <a:pt x="137" y="0"/>
                  </a:lnTo>
                  <a:lnTo>
                    <a:pt x="120" y="0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3" name="Freeform 390"/>
            <p:cNvSpPr>
              <a:spLocks/>
            </p:cNvSpPr>
            <p:nvPr/>
          </p:nvSpPr>
          <p:spPr bwMode="auto">
            <a:xfrm>
              <a:off x="2785" y="2010"/>
              <a:ext cx="34" cy="8"/>
            </a:xfrm>
            <a:custGeom>
              <a:avLst/>
              <a:gdLst>
                <a:gd name="T0" fmla="*/ 0 w 273"/>
                <a:gd name="T1" fmla="*/ 0 h 63"/>
                <a:gd name="T2" fmla="*/ 0 w 273"/>
                <a:gd name="T3" fmla="*/ 0 h 63"/>
                <a:gd name="T4" fmla="*/ 0 w 273"/>
                <a:gd name="T5" fmla="*/ 0 h 63"/>
                <a:gd name="T6" fmla="*/ 0 w 273"/>
                <a:gd name="T7" fmla="*/ 0 h 63"/>
                <a:gd name="T8" fmla="*/ 0 w 273"/>
                <a:gd name="T9" fmla="*/ 0 h 63"/>
                <a:gd name="T10" fmla="*/ 0 w 273"/>
                <a:gd name="T11" fmla="*/ 0 h 63"/>
                <a:gd name="T12" fmla="*/ 0 w 273"/>
                <a:gd name="T13" fmla="*/ 0 h 63"/>
                <a:gd name="T14" fmla="*/ 0 w 273"/>
                <a:gd name="T15" fmla="*/ 0 h 63"/>
                <a:gd name="T16" fmla="*/ 0 w 273"/>
                <a:gd name="T17" fmla="*/ 0 h 63"/>
                <a:gd name="T18" fmla="*/ 0 w 273"/>
                <a:gd name="T19" fmla="*/ 0 h 63"/>
                <a:gd name="T20" fmla="*/ 0 w 273"/>
                <a:gd name="T21" fmla="*/ 0 h 63"/>
                <a:gd name="T22" fmla="*/ 0 w 273"/>
                <a:gd name="T23" fmla="*/ 0 h 63"/>
                <a:gd name="T24" fmla="*/ 0 w 273"/>
                <a:gd name="T25" fmla="*/ 0 h 63"/>
                <a:gd name="T26" fmla="*/ 0 w 273"/>
                <a:gd name="T27" fmla="*/ 0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3"/>
                <a:gd name="T43" fmla="*/ 0 h 63"/>
                <a:gd name="T44" fmla="*/ 273 w 273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3" h="63">
                  <a:moveTo>
                    <a:pt x="0" y="0"/>
                  </a:moveTo>
                  <a:lnTo>
                    <a:pt x="17" y="12"/>
                  </a:lnTo>
                  <a:lnTo>
                    <a:pt x="33" y="18"/>
                  </a:lnTo>
                  <a:lnTo>
                    <a:pt x="52" y="25"/>
                  </a:lnTo>
                  <a:lnTo>
                    <a:pt x="73" y="33"/>
                  </a:lnTo>
                  <a:lnTo>
                    <a:pt x="97" y="42"/>
                  </a:lnTo>
                  <a:lnTo>
                    <a:pt x="122" y="49"/>
                  </a:lnTo>
                  <a:lnTo>
                    <a:pt x="148" y="53"/>
                  </a:lnTo>
                  <a:lnTo>
                    <a:pt x="171" y="59"/>
                  </a:lnTo>
                  <a:lnTo>
                    <a:pt x="195" y="63"/>
                  </a:lnTo>
                  <a:lnTo>
                    <a:pt x="219" y="63"/>
                  </a:lnTo>
                  <a:lnTo>
                    <a:pt x="238" y="61"/>
                  </a:lnTo>
                  <a:lnTo>
                    <a:pt x="253" y="59"/>
                  </a:lnTo>
                  <a:lnTo>
                    <a:pt x="273" y="3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4" name="Freeform 391"/>
            <p:cNvSpPr>
              <a:spLocks/>
            </p:cNvSpPr>
            <p:nvPr/>
          </p:nvSpPr>
          <p:spPr bwMode="auto">
            <a:xfrm>
              <a:off x="2123" y="2031"/>
              <a:ext cx="2" cy="42"/>
            </a:xfrm>
            <a:custGeom>
              <a:avLst/>
              <a:gdLst>
                <a:gd name="T0" fmla="*/ 0 w 19"/>
                <a:gd name="T1" fmla="*/ 0 h 340"/>
                <a:gd name="T2" fmla="*/ 0 w 19"/>
                <a:gd name="T3" fmla="*/ 0 h 340"/>
                <a:gd name="T4" fmla="*/ 0 w 19"/>
                <a:gd name="T5" fmla="*/ 0 h 340"/>
                <a:gd name="T6" fmla="*/ 0 w 19"/>
                <a:gd name="T7" fmla="*/ 0 h 340"/>
                <a:gd name="T8" fmla="*/ 0 w 19"/>
                <a:gd name="T9" fmla="*/ 0 h 340"/>
                <a:gd name="T10" fmla="*/ 0 w 19"/>
                <a:gd name="T11" fmla="*/ 0 h 340"/>
                <a:gd name="T12" fmla="*/ 0 w 19"/>
                <a:gd name="T13" fmla="*/ 0 h 340"/>
                <a:gd name="T14" fmla="*/ 0 w 19"/>
                <a:gd name="T15" fmla="*/ 0 h 340"/>
                <a:gd name="T16" fmla="*/ 0 w 19"/>
                <a:gd name="T17" fmla="*/ 0 h 340"/>
                <a:gd name="T18" fmla="*/ 0 w 19"/>
                <a:gd name="T19" fmla="*/ 0 h 340"/>
                <a:gd name="T20" fmla="*/ 0 w 19"/>
                <a:gd name="T21" fmla="*/ 0 h 340"/>
                <a:gd name="T22" fmla="*/ 0 w 19"/>
                <a:gd name="T23" fmla="*/ 0 h 340"/>
                <a:gd name="T24" fmla="*/ 0 w 19"/>
                <a:gd name="T25" fmla="*/ 0 h 340"/>
                <a:gd name="T26" fmla="*/ 0 w 19"/>
                <a:gd name="T27" fmla="*/ 0 h 340"/>
                <a:gd name="T28" fmla="*/ 0 w 19"/>
                <a:gd name="T29" fmla="*/ 0 h 340"/>
                <a:gd name="T30" fmla="*/ 0 w 19"/>
                <a:gd name="T31" fmla="*/ 0 h 3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340"/>
                <a:gd name="T50" fmla="*/ 19 w 19"/>
                <a:gd name="T51" fmla="*/ 340 h 3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340">
                  <a:moveTo>
                    <a:pt x="2" y="0"/>
                  </a:moveTo>
                  <a:lnTo>
                    <a:pt x="8" y="28"/>
                  </a:lnTo>
                  <a:lnTo>
                    <a:pt x="10" y="54"/>
                  </a:lnTo>
                  <a:lnTo>
                    <a:pt x="12" y="76"/>
                  </a:lnTo>
                  <a:lnTo>
                    <a:pt x="12" y="100"/>
                  </a:lnTo>
                  <a:lnTo>
                    <a:pt x="10" y="124"/>
                  </a:lnTo>
                  <a:lnTo>
                    <a:pt x="8" y="145"/>
                  </a:lnTo>
                  <a:lnTo>
                    <a:pt x="4" y="166"/>
                  </a:lnTo>
                  <a:lnTo>
                    <a:pt x="2" y="187"/>
                  </a:lnTo>
                  <a:lnTo>
                    <a:pt x="0" y="208"/>
                  </a:lnTo>
                  <a:lnTo>
                    <a:pt x="0" y="229"/>
                  </a:lnTo>
                  <a:lnTo>
                    <a:pt x="0" y="251"/>
                  </a:lnTo>
                  <a:lnTo>
                    <a:pt x="2" y="271"/>
                  </a:lnTo>
                  <a:lnTo>
                    <a:pt x="4" y="292"/>
                  </a:lnTo>
                  <a:lnTo>
                    <a:pt x="10" y="316"/>
                  </a:lnTo>
                  <a:lnTo>
                    <a:pt x="19" y="3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5" name="Freeform 392"/>
            <p:cNvSpPr>
              <a:spLocks/>
            </p:cNvSpPr>
            <p:nvPr/>
          </p:nvSpPr>
          <p:spPr bwMode="auto">
            <a:xfrm>
              <a:off x="2808" y="2040"/>
              <a:ext cx="11" cy="1"/>
            </a:xfrm>
            <a:custGeom>
              <a:avLst/>
              <a:gdLst>
                <a:gd name="T0" fmla="*/ 0 w 86"/>
                <a:gd name="T1" fmla="*/ 0 h 1"/>
                <a:gd name="T2" fmla="*/ 0 w 86"/>
                <a:gd name="T3" fmla="*/ 0 h 1"/>
                <a:gd name="T4" fmla="*/ 0 w 86"/>
                <a:gd name="T5" fmla="*/ 0 h 1"/>
                <a:gd name="T6" fmla="*/ 0 w 86"/>
                <a:gd name="T7" fmla="*/ 0 h 1"/>
                <a:gd name="T8" fmla="*/ 0 w 86"/>
                <a:gd name="T9" fmla="*/ 0 h 1"/>
                <a:gd name="T10" fmla="*/ 0 w 86"/>
                <a:gd name="T11" fmla="*/ 0 h 1"/>
                <a:gd name="T12" fmla="*/ 0 w 86"/>
                <a:gd name="T13" fmla="*/ 0 h 1"/>
                <a:gd name="T14" fmla="*/ 0 w 86"/>
                <a:gd name="T15" fmla="*/ 0 h 1"/>
                <a:gd name="T16" fmla="*/ 0 w 86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"/>
                <a:gd name="T28" fmla="*/ 0 h 1"/>
                <a:gd name="T29" fmla="*/ 86 w 8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" h="1">
                  <a:moveTo>
                    <a:pt x="86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86" y="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8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6" name="Freeform 393"/>
            <p:cNvSpPr>
              <a:spLocks/>
            </p:cNvSpPr>
            <p:nvPr/>
          </p:nvSpPr>
          <p:spPr bwMode="auto">
            <a:xfrm>
              <a:off x="2679" y="2088"/>
              <a:ext cx="17" cy="43"/>
            </a:xfrm>
            <a:custGeom>
              <a:avLst/>
              <a:gdLst>
                <a:gd name="T0" fmla="*/ 0 w 136"/>
                <a:gd name="T1" fmla="*/ 0 h 343"/>
                <a:gd name="T2" fmla="*/ 0 w 136"/>
                <a:gd name="T3" fmla="*/ 0 h 343"/>
                <a:gd name="T4" fmla="*/ 0 w 136"/>
                <a:gd name="T5" fmla="*/ 0 h 343"/>
                <a:gd name="T6" fmla="*/ 0 w 136"/>
                <a:gd name="T7" fmla="*/ 0 h 343"/>
                <a:gd name="T8" fmla="*/ 0 w 136"/>
                <a:gd name="T9" fmla="*/ 0 h 343"/>
                <a:gd name="T10" fmla="*/ 0 w 136"/>
                <a:gd name="T11" fmla="*/ 0 h 343"/>
                <a:gd name="T12" fmla="*/ 0 w 136"/>
                <a:gd name="T13" fmla="*/ 0 h 343"/>
                <a:gd name="T14" fmla="*/ 0 w 136"/>
                <a:gd name="T15" fmla="*/ 0 h 343"/>
                <a:gd name="T16" fmla="*/ 0 w 136"/>
                <a:gd name="T17" fmla="*/ 0 h 343"/>
                <a:gd name="T18" fmla="*/ 0 w 136"/>
                <a:gd name="T19" fmla="*/ 0 h 343"/>
                <a:gd name="T20" fmla="*/ 0 w 136"/>
                <a:gd name="T21" fmla="*/ 0 h 343"/>
                <a:gd name="T22" fmla="*/ 0 w 136"/>
                <a:gd name="T23" fmla="*/ 0 h 343"/>
                <a:gd name="T24" fmla="*/ 0 w 136"/>
                <a:gd name="T25" fmla="*/ 0 h 343"/>
                <a:gd name="T26" fmla="*/ 0 w 136"/>
                <a:gd name="T27" fmla="*/ 0 h 343"/>
                <a:gd name="T28" fmla="*/ 0 w 136"/>
                <a:gd name="T29" fmla="*/ 0 h 343"/>
                <a:gd name="T30" fmla="*/ 0 w 136"/>
                <a:gd name="T31" fmla="*/ 0 h 3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6"/>
                <a:gd name="T49" fmla="*/ 0 h 343"/>
                <a:gd name="T50" fmla="*/ 136 w 136"/>
                <a:gd name="T51" fmla="*/ 343 h 3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6" h="343">
                  <a:moveTo>
                    <a:pt x="0" y="0"/>
                  </a:moveTo>
                  <a:lnTo>
                    <a:pt x="3" y="26"/>
                  </a:lnTo>
                  <a:lnTo>
                    <a:pt x="10" y="50"/>
                  </a:lnTo>
                  <a:lnTo>
                    <a:pt x="15" y="76"/>
                  </a:lnTo>
                  <a:lnTo>
                    <a:pt x="24" y="99"/>
                  </a:lnTo>
                  <a:lnTo>
                    <a:pt x="31" y="121"/>
                  </a:lnTo>
                  <a:lnTo>
                    <a:pt x="41" y="143"/>
                  </a:lnTo>
                  <a:lnTo>
                    <a:pt x="52" y="167"/>
                  </a:lnTo>
                  <a:lnTo>
                    <a:pt x="61" y="188"/>
                  </a:lnTo>
                  <a:lnTo>
                    <a:pt x="73" y="212"/>
                  </a:lnTo>
                  <a:lnTo>
                    <a:pt x="82" y="233"/>
                  </a:lnTo>
                  <a:lnTo>
                    <a:pt x="95" y="253"/>
                  </a:lnTo>
                  <a:lnTo>
                    <a:pt x="106" y="277"/>
                  </a:lnTo>
                  <a:lnTo>
                    <a:pt x="117" y="298"/>
                  </a:lnTo>
                  <a:lnTo>
                    <a:pt x="127" y="322"/>
                  </a:lnTo>
                  <a:lnTo>
                    <a:pt x="136" y="34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7" name="Freeform 394"/>
            <p:cNvSpPr>
              <a:spLocks/>
            </p:cNvSpPr>
            <p:nvPr/>
          </p:nvSpPr>
          <p:spPr bwMode="auto">
            <a:xfrm>
              <a:off x="2652" y="2111"/>
              <a:ext cx="14" cy="35"/>
            </a:xfrm>
            <a:custGeom>
              <a:avLst/>
              <a:gdLst>
                <a:gd name="T0" fmla="*/ 0 w 107"/>
                <a:gd name="T1" fmla="*/ 0 h 284"/>
                <a:gd name="T2" fmla="*/ 0 w 107"/>
                <a:gd name="T3" fmla="*/ 0 h 284"/>
                <a:gd name="T4" fmla="*/ 0 w 107"/>
                <a:gd name="T5" fmla="*/ 0 h 284"/>
                <a:gd name="T6" fmla="*/ 0 w 107"/>
                <a:gd name="T7" fmla="*/ 0 h 284"/>
                <a:gd name="T8" fmla="*/ 0 w 107"/>
                <a:gd name="T9" fmla="*/ 0 h 284"/>
                <a:gd name="T10" fmla="*/ 0 w 107"/>
                <a:gd name="T11" fmla="*/ 0 h 284"/>
                <a:gd name="T12" fmla="*/ 0 w 107"/>
                <a:gd name="T13" fmla="*/ 0 h 284"/>
                <a:gd name="T14" fmla="*/ 0 w 107"/>
                <a:gd name="T15" fmla="*/ 0 h 284"/>
                <a:gd name="T16" fmla="*/ 0 w 107"/>
                <a:gd name="T17" fmla="*/ 0 h 284"/>
                <a:gd name="T18" fmla="*/ 0 w 107"/>
                <a:gd name="T19" fmla="*/ 0 h 284"/>
                <a:gd name="T20" fmla="*/ 0 w 107"/>
                <a:gd name="T21" fmla="*/ 0 h 284"/>
                <a:gd name="T22" fmla="*/ 0 w 107"/>
                <a:gd name="T23" fmla="*/ 0 h 284"/>
                <a:gd name="T24" fmla="*/ 0 w 107"/>
                <a:gd name="T25" fmla="*/ 0 h 284"/>
                <a:gd name="T26" fmla="*/ 0 w 107"/>
                <a:gd name="T27" fmla="*/ 0 h 284"/>
                <a:gd name="T28" fmla="*/ 0 w 107"/>
                <a:gd name="T29" fmla="*/ 0 h 284"/>
                <a:gd name="T30" fmla="*/ 0 w 107"/>
                <a:gd name="T31" fmla="*/ 0 h 2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7"/>
                <a:gd name="T49" fmla="*/ 0 h 284"/>
                <a:gd name="T50" fmla="*/ 107 w 107"/>
                <a:gd name="T51" fmla="*/ 284 h 28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7" h="284">
                  <a:moveTo>
                    <a:pt x="0" y="0"/>
                  </a:moveTo>
                  <a:lnTo>
                    <a:pt x="7" y="19"/>
                  </a:lnTo>
                  <a:lnTo>
                    <a:pt x="13" y="37"/>
                  </a:lnTo>
                  <a:lnTo>
                    <a:pt x="20" y="57"/>
                  </a:lnTo>
                  <a:lnTo>
                    <a:pt x="28" y="76"/>
                  </a:lnTo>
                  <a:lnTo>
                    <a:pt x="35" y="94"/>
                  </a:lnTo>
                  <a:lnTo>
                    <a:pt x="44" y="113"/>
                  </a:lnTo>
                  <a:lnTo>
                    <a:pt x="51" y="134"/>
                  </a:lnTo>
                  <a:lnTo>
                    <a:pt x="58" y="152"/>
                  </a:lnTo>
                  <a:lnTo>
                    <a:pt x="65" y="171"/>
                  </a:lnTo>
                  <a:lnTo>
                    <a:pt x="72" y="190"/>
                  </a:lnTo>
                  <a:lnTo>
                    <a:pt x="79" y="208"/>
                  </a:lnTo>
                  <a:lnTo>
                    <a:pt x="87" y="228"/>
                  </a:lnTo>
                  <a:lnTo>
                    <a:pt x="93" y="247"/>
                  </a:lnTo>
                  <a:lnTo>
                    <a:pt x="100" y="265"/>
                  </a:lnTo>
                  <a:lnTo>
                    <a:pt x="107" y="28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8" name="Freeform 395"/>
            <p:cNvSpPr>
              <a:spLocks/>
            </p:cNvSpPr>
            <p:nvPr/>
          </p:nvSpPr>
          <p:spPr bwMode="auto">
            <a:xfrm>
              <a:off x="2058" y="2106"/>
              <a:ext cx="4" cy="24"/>
            </a:xfrm>
            <a:custGeom>
              <a:avLst/>
              <a:gdLst>
                <a:gd name="T0" fmla="*/ 0 w 32"/>
                <a:gd name="T1" fmla="*/ 0 h 196"/>
                <a:gd name="T2" fmla="*/ 0 w 32"/>
                <a:gd name="T3" fmla="*/ 0 h 196"/>
                <a:gd name="T4" fmla="*/ 0 w 32"/>
                <a:gd name="T5" fmla="*/ 0 h 196"/>
                <a:gd name="T6" fmla="*/ 0 w 32"/>
                <a:gd name="T7" fmla="*/ 0 h 196"/>
                <a:gd name="T8" fmla="*/ 0 w 32"/>
                <a:gd name="T9" fmla="*/ 0 h 196"/>
                <a:gd name="T10" fmla="*/ 0 w 32"/>
                <a:gd name="T11" fmla="*/ 0 h 196"/>
                <a:gd name="T12" fmla="*/ 0 w 32"/>
                <a:gd name="T13" fmla="*/ 0 h 196"/>
                <a:gd name="T14" fmla="*/ 0 w 32"/>
                <a:gd name="T15" fmla="*/ 0 h 196"/>
                <a:gd name="T16" fmla="*/ 0 w 32"/>
                <a:gd name="T17" fmla="*/ 0 h 196"/>
                <a:gd name="T18" fmla="*/ 0 w 32"/>
                <a:gd name="T19" fmla="*/ 0 h 196"/>
                <a:gd name="T20" fmla="*/ 0 w 32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196"/>
                <a:gd name="T35" fmla="*/ 32 w 32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196">
                  <a:moveTo>
                    <a:pt x="32" y="0"/>
                  </a:moveTo>
                  <a:lnTo>
                    <a:pt x="26" y="21"/>
                  </a:lnTo>
                  <a:lnTo>
                    <a:pt x="24" y="40"/>
                  </a:lnTo>
                  <a:lnTo>
                    <a:pt x="22" y="58"/>
                  </a:lnTo>
                  <a:lnTo>
                    <a:pt x="19" y="77"/>
                  </a:lnTo>
                  <a:lnTo>
                    <a:pt x="15" y="99"/>
                  </a:lnTo>
                  <a:lnTo>
                    <a:pt x="13" y="118"/>
                  </a:lnTo>
                  <a:lnTo>
                    <a:pt x="10" y="138"/>
                  </a:lnTo>
                  <a:lnTo>
                    <a:pt x="8" y="157"/>
                  </a:lnTo>
                  <a:lnTo>
                    <a:pt x="4" y="176"/>
                  </a:lnTo>
                  <a:lnTo>
                    <a:pt x="0" y="19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19" name="Freeform 396"/>
            <p:cNvSpPr>
              <a:spLocks/>
            </p:cNvSpPr>
            <p:nvPr/>
          </p:nvSpPr>
          <p:spPr bwMode="auto">
            <a:xfrm>
              <a:off x="2610" y="2114"/>
              <a:ext cx="7" cy="20"/>
            </a:xfrm>
            <a:custGeom>
              <a:avLst/>
              <a:gdLst>
                <a:gd name="T0" fmla="*/ 0 w 56"/>
                <a:gd name="T1" fmla="*/ 0 h 157"/>
                <a:gd name="T2" fmla="*/ 0 w 56"/>
                <a:gd name="T3" fmla="*/ 0 h 157"/>
                <a:gd name="T4" fmla="*/ 0 w 56"/>
                <a:gd name="T5" fmla="*/ 0 h 157"/>
                <a:gd name="T6" fmla="*/ 0 w 56"/>
                <a:gd name="T7" fmla="*/ 0 h 157"/>
                <a:gd name="T8" fmla="*/ 0 w 56"/>
                <a:gd name="T9" fmla="*/ 0 h 157"/>
                <a:gd name="T10" fmla="*/ 0 w 56"/>
                <a:gd name="T11" fmla="*/ 0 h 157"/>
                <a:gd name="T12" fmla="*/ 0 w 56"/>
                <a:gd name="T13" fmla="*/ 0 h 157"/>
                <a:gd name="T14" fmla="*/ 0 w 56"/>
                <a:gd name="T15" fmla="*/ 0 h 157"/>
                <a:gd name="T16" fmla="*/ 0 w 56"/>
                <a:gd name="T17" fmla="*/ 0 h 157"/>
                <a:gd name="T18" fmla="*/ 0 w 56"/>
                <a:gd name="T19" fmla="*/ 0 h 157"/>
                <a:gd name="T20" fmla="*/ 0 w 56"/>
                <a:gd name="T21" fmla="*/ 0 h 157"/>
                <a:gd name="T22" fmla="*/ 0 w 56"/>
                <a:gd name="T23" fmla="*/ 0 h 157"/>
                <a:gd name="T24" fmla="*/ 0 w 56"/>
                <a:gd name="T25" fmla="*/ 0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57"/>
                <a:gd name="T41" fmla="*/ 56 w 56"/>
                <a:gd name="T42" fmla="*/ 157 h 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57">
                  <a:moveTo>
                    <a:pt x="0" y="0"/>
                  </a:moveTo>
                  <a:lnTo>
                    <a:pt x="19" y="56"/>
                  </a:lnTo>
                  <a:lnTo>
                    <a:pt x="40" y="113"/>
                  </a:lnTo>
                  <a:lnTo>
                    <a:pt x="56" y="157"/>
                  </a:lnTo>
                  <a:lnTo>
                    <a:pt x="40" y="113"/>
                  </a:lnTo>
                  <a:lnTo>
                    <a:pt x="19" y="56"/>
                  </a:lnTo>
                  <a:lnTo>
                    <a:pt x="0" y="0"/>
                  </a:lnTo>
                  <a:lnTo>
                    <a:pt x="19" y="56"/>
                  </a:lnTo>
                  <a:lnTo>
                    <a:pt x="40" y="113"/>
                  </a:lnTo>
                  <a:lnTo>
                    <a:pt x="56" y="157"/>
                  </a:lnTo>
                  <a:lnTo>
                    <a:pt x="40" y="113"/>
                  </a:lnTo>
                  <a:lnTo>
                    <a:pt x="19" y="56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0" name="Freeform 397"/>
            <p:cNvSpPr>
              <a:spLocks/>
            </p:cNvSpPr>
            <p:nvPr/>
          </p:nvSpPr>
          <p:spPr bwMode="auto">
            <a:xfrm>
              <a:off x="2779" y="2120"/>
              <a:ext cx="10" cy="2"/>
            </a:xfrm>
            <a:custGeom>
              <a:avLst/>
              <a:gdLst>
                <a:gd name="T0" fmla="*/ 0 w 75"/>
                <a:gd name="T1" fmla="*/ 0 h 19"/>
                <a:gd name="T2" fmla="*/ 0 w 75"/>
                <a:gd name="T3" fmla="*/ 0 h 19"/>
                <a:gd name="T4" fmla="*/ 0 w 75"/>
                <a:gd name="T5" fmla="*/ 0 h 19"/>
                <a:gd name="T6" fmla="*/ 0 w 75"/>
                <a:gd name="T7" fmla="*/ 0 h 19"/>
                <a:gd name="T8" fmla="*/ 0 w 75"/>
                <a:gd name="T9" fmla="*/ 0 h 19"/>
                <a:gd name="T10" fmla="*/ 0 w 75"/>
                <a:gd name="T11" fmla="*/ 0 h 19"/>
                <a:gd name="T12" fmla="*/ 0 w 75"/>
                <a:gd name="T13" fmla="*/ 0 h 19"/>
                <a:gd name="T14" fmla="*/ 0 w 75"/>
                <a:gd name="T15" fmla="*/ 0 h 19"/>
                <a:gd name="T16" fmla="*/ 0 w 75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"/>
                <a:gd name="T28" fmla="*/ 0 h 19"/>
                <a:gd name="T29" fmla="*/ 75 w 75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" h="19">
                  <a:moveTo>
                    <a:pt x="75" y="0"/>
                  </a:moveTo>
                  <a:lnTo>
                    <a:pt x="38" y="10"/>
                  </a:lnTo>
                  <a:lnTo>
                    <a:pt x="0" y="19"/>
                  </a:lnTo>
                  <a:lnTo>
                    <a:pt x="38" y="10"/>
                  </a:lnTo>
                  <a:lnTo>
                    <a:pt x="75" y="0"/>
                  </a:lnTo>
                  <a:lnTo>
                    <a:pt x="38" y="10"/>
                  </a:lnTo>
                  <a:lnTo>
                    <a:pt x="0" y="19"/>
                  </a:lnTo>
                  <a:lnTo>
                    <a:pt x="38" y="10"/>
                  </a:lnTo>
                  <a:lnTo>
                    <a:pt x="7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1" name="Freeform 398"/>
            <p:cNvSpPr>
              <a:spLocks/>
            </p:cNvSpPr>
            <p:nvPr/>
          </p:nvSpPr>
          <p:spPr bwMode="auto">
            <a:xfrm>
              <a:off x="2762" y="2138"/>
              <a:ext cx="15" cy="7"/>
            </a:xfrm>
            <a:custGeom>
              <a:avLst/>
              <a:gdLst>
                <a:gd name="T0" fmla="*/ 0 w 119"/>
                <a:gd name="T1" fmla="*/ 0 h 54"/>
                <a:gd name="T2" fmla="*/ 0 w 119"/>
                <a:gd name="T3" fmla="*/ 0 h 54"/>
                <a:gd name="T4" fmla="*/ 0 w 119"/>
                <a:gd name="T5" fmla="*/ 0 h 54"/>
                <a:gd name="T6" fmla="*/ 0 w 119"/>
                <a:gd name="T7" fmla="*/ 0 h 54"/>
                <a:gd name="T8" fmla="*/ 0 w 119"/>
                <a:gd name="T9" fmla="*/ 0 h 54"/>
                <a:gd name="T10" fmla="*/ 0 w 119"/>
                <a:gd name="T11" fmla="*/ 0 h 54"/>
                <a:gd name="T12" fmla="*/ 0 w 119"/>
                <a:gd name="T13" fmla="*/ 0 h 54"/>
                <a:gd name="T14" fmla="*/ 0 w 119"/>
                <a:gd name="T15" fmla="*/ 0 h 54"/>
                <a:gd name="T16" fmla="*/ 0 w 119"/>
                <a:gd name="T17" fmla="*/ 0 h 54"/>
                <a:gd name="T18" fmla="*/ 0 w 119"/>
                <a:gd name="T19" fmla="*/ 0 h 54"/>
                <a:gd name="T20" fmla="*/ 0 w 119"/>
                <a:gd name="T21" fmla="*/ 0 h 54"/>
                <a:gd name="T22" fmla="*/ 0 w 119"/>
                <a:gd name="T23" fmla="*/ 0 h 54"/>
                <a:gd name="T24" fmla="*/ 0 w 119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9"/>
                <a:gd name="T40" fmla="*/ 0 h 54"/>
                <a:gd name="T41" fmla="*/ 119 w 119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9" h="54">
                  <a:moveTo>
                    <a:pt x="0" y="0"/>
                  </a:moveTo>
                  <a:lnTo>
                    <a:pt x="41" y="18"/>
                  </a:lnTo>
                  <a:lnTo>
                    <a:pt x="80" y="37"/>
                  </a:lnTo>
                  <a:lnTo>
                    <a:pt x="119" y="54"/>
                  </a:lnTo>
                  <a:lnTo>
                    <a:pt x="80" y="37"/>
                  </a:lnTo>
                  <a:lnTo>
                    <a:pt x="41" y="18"/>
                  </a:lnTo>
                  <a:lnTo>
                    <a:pt x="0" y="0"/>
                  </a:lnTo>
                  <a:lnTo>
                    <a:pt x="41" y="18"/>
                  </a:lnTo>
                  <a:lnTo>
                    <a:pt x="80" y="37"/>
                  </a:lnTo>
                  <a:lnTo>
                    <a:pt x="119" y="54"/>
                  </a:lnTo>
                  <a:lnTo>
                    <a:pt x="80" y="37"/>
                  </a:lnTo>
                  <a:lnTo>
                    <a:pt x="41" y="1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2" name="Freeform 399"/>
            <p:cNvSpPr>
              <a:spLocks/>
            </p:cNvSpPr>
            <p:nvPr/>
          </p:nvSpPr>
          <p:spPr bwMode="auto">
            <a:xfrm>
              <a:off x="2071" y="2140"/>
              <a:ext cx="2" cy="15"/>
            </a:xfrm>
            <a:custGeom>
              <a:avLst/>
              <a:gdLst>
                <a:gd name="T0" fmla="*/ 0 w 15"/>
                <a:gd name="T1" fmla="*/ 0 h 123"/>
                <a:gd name="T2" fmla="*/ 0 w 15"/>
                <a:gd name="T3" fmla="*/ 0 h 123"/>
                <a:gd name="T4" fmla="*/ 0 w 15"/>
                <a:gd name="T5" fmla="*/ 0 h 123"/>
                <a:gd name="T6" fmla="*/ 0 w 15"/>
                <a:gd name="T7" fmla="*/ 0 h 123"/>
                <a:gd name="T8" fmla="*/ 0 w 15"/>
                <a:gd name="T9" fmla="*/ 0 h 123"/>
                <a:gd name="T10" fmla="*/ 0 w 15"/>
                <a:gd name="T11" fmla="*/ 0 h 123"/>
                <a:gd name="T12" fmla="*/ 0 w 15"/>
                <a:gd name="T13" fmla="*/ 0 h 123"/>
                <a:gd name="T14" fmla="*/ 0 w 15"/>
                <a:gd name="T15" fmla="*/ 0 h 123"/>
                <a:gd name="T16" fmla="*/ 0 w 15"/>
                <a:gd name="T17" fmla="*/ 0 h 123"/>
                <a:gd name="T18" fmla="*/ 0 w 15"/>
                <a:gd name="T19" fmla="*/ 0 h 123"/>
                <a:gd name="T20" fmla="*/ 0 w 15"/>
                <a:gd name="T21" fmla="*/ 0 h 123"/>
                <a:gd name="T22" fmla="*/ 0 w 15"/>
                <a:gd name="T23" fmla="*/ 0 h 123"/>
                <a:gd name="T24" fmla="*/ 0 w 15"/>
                <a:gd name="T25" fmla="*/ 0 h 1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3"/>
                <a:gd name="T41" fmla="*/ 15 w 15"/>
                <a:gd name="T42" fmla="*/ 123 h 1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3">
                  <a:moveTo>
                    <a:pt x="15" y="0"/>
                  </a:moveTo>
                  <a:lnTo>
                    <a:pt x="8" y="43"/>
                  </a:lnTo>
                  <a:lnTo>
                    <a:pt x="2" y="84"/>
                  </a:lnTo>
                  <a:lnTo>
                    <a:pt x="0" y="123"/>
                  </a:lnTo>
                  <a:lnTo>
                    <a:pt x="2" y="84"/>
                  </a:lnTo>
                  <a:lnTo>
                    <a:pt x="8" y="43"/>
                  </a:lnTo>
                  <a:lnTo>
                    <a:pt x="15" y="0"/>
                  </a:lnTo>
                  <a:lnTo>
                    <a:pt x="8" y="43"/>
                  </a:lnTo>
                  <a:lnTo>
                    <a:pt x="2" y="84"/>
                  </a:lnTo>
                  <a:lnTo>
                    <a:pt x="0" y="123"/>
                  </a:lnTo>
                  <a:lnTo>
                    <a:pt x="2" y="84"/>
                  </a:lnTo>
                  <a:lnTo>
                    <a:pt x="8" y="43"/>
                  </a:lnTo>
                  <a:lnTo>
                    <a:pt x="1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3" name="Freeform 400"/>
            <p:cNvSpPr>
              <a:spLocks/>
            </p:cNvSpPr>
            <p:nvPr/>
          </p:nvSpPr>
          <p:spPr bwMode="auto">
            <a:xfrm>
              <a:off x="2087" y="2144"/>
              <a:ext cx="11" cy="76"/>
            </a:xfrm>
            <a:custGeom>
              <a:avLst/>
              <a:gdLst>
                <a:gd name="T0" fmla="*/ 0 w 89"/>
                <a:gd name="T1" fmla="*/ 0 h 608"/>
                <a:gd name="T2" fmla="*/ 0 w 89"/>
                <a:gd name="T3" fmla="*/ 0 h 608"/>
                <a:gd name="T4" fmla="*/ 0 w 89"/>
                <a:gd name="T5" fmla="*/ 0 h 608"/>
                <a:gd name="T6" fmla="*/ 0 w 89"/>
                <a:gd name="T7" fmla="*/ 0 h 608"/>
                <a:gd name="T8" fmla="*/ 0 w 89"/>
                <a:gd name="T9" fmla="*/ 0 h 608"/>
                <a:gd name="T10" fmla="*/ 0 w 89"/>
                <a:gd name="T11" fmla="*/ 0 h 608"/>
                <a:gd name="T12" fmla="*/ 0 w 89"/>
                <a:gd name="T13" fmla="*/ 0 h 608"/>
                <a:gd name="T14" fmla="*/ 0 w 89"/>
                <a:gd name="T15" fmla="*/ 0 h 608"/>
                <a:gd name="T16" fmla="*/ 0 w 89"/>
                <a:gd name="T17" fmla="*/ 0 h 608"/>
                <a:gd name="T18" fmla="*/ 0 w 89"/>
                <a:gd name="T19" fmla="*/ 0 h 608"/>
                <a:gd name="T20" fmla="*/ 0 w 89"/>
                <a:gd name="T21" fmla="*/ 0 h 608"/>
                <a:gd name="T22" fmla="*/ 0 w 89"/>
                <a:gd name="T23" fmla="*/ 0 h 608"/>
                <a:gd name="T24" fmla="*/ 0 w 89"/>
                <a:gd name="T25" fmla="*/ 0 h 608"/>
                <a:gd name="T26" fmla="*/ 0 w 89"/>
                <a:gd name="T27" fmla="*/ 0 h 608"/>
                <a:gd name="T28" fmla="*/ 0 w 89"/>
                <a:gd name="T29" fmla="*/ 0 h 608"/>
                <a:gd name="T30" fmla="*/ 0 w 89"/>
                <a:gd name="T31" fmla="*/ 0 h 608"/>
                <a:gd name="T32" fmla="*/ 0 w 89"/>
                <a:gd name="T33" fmla="*/ 0 h 608"/>
                <a:gd name="T34" fmla="*/ 0 w 89"/>
                <a:gd name="T35" fmla="*/ 0 h 608"/>
                <a:gd name="T36" fmla="*/ 0 w 89"/>
                <a:gd name="T37" fmla="*/ 0 h 608"/>
                <a:gd name="T38" fmla="*/ 0 w 89"/>
                <a:gd name="T39" fmla="*/ 0 h 608"/>
                <a:gd name="T40" fmla="*/ 0 w 89"/>
                <a:gd name="T41" fmla="*/ 0 h 608"/>
                <a:gd name="T42" fmla="*/ 0 w 89"/>
                <a:gd name="T43" fmla="*/ 0 h 608"/>
                <a:gd name="T44" fmla="*/ 0 w 89"/>
                <a:gd name="T45" fmla="*/ 0 h 608"/>
                <a:gd name="T46" fmla="*/ 0 w 89"/>
                <a:gd name="T47" fmla="*/ 0 h 608"/>
                <a:gd name="T48" fmla="*/ 0 w 89"/>
                <a:gd name="T49" fmla="*/ 0 h 608"/>
                <a:gd name="T50" fmla="*/ 0 w 89"/>
                <a:gd name="T51" fmla="*/ 0 h 608"/>
                <a:gd name="T52" fmla="*/ 0 w 89"/>
                <a:gd name="T53" fmla="*/ 0 h 608"/>
                <a:gd name="T54" fmla="*/ 0 w 89"/>
                <a:gd name="T55" fmla="*/ 0 h 608"/>
                <a:gd name="T56" fmla="*/ 0 w 89"/>
                <a:gd name="T57" fmla="*/ 0 h 608"/>
                <a:gd name="T58" fmla="*/ 0 w 89"/>
                <a:gd name="T59" fmla="*/ 0 h 6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9"/>
                <a:gd name="T91" fmla="*/ 0 h 608"/>
                <a:gd name="T92" fmla="*/ 89 w 89"/>
                <a:gd name="T93" fmla="*/ 608 h 6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9" h="608">
                  <a:moveTo>
                    <a:pt x="5" y="0"/>
                  </a:moveTo>
                  <a:lnTo>
                    <a:pt x="3" y="20"/>
                  </a:lnTo>
                  <a:lnTo>
                    <a:pt x="0" y="36"/>
                  </a:lnTo>
                  <a:lnTo>
                    <a:pt x="0" y="54"/>
                  </a:lnTo>
                  <a:lnTo>
                    <a:pt x="3" y="74"/>
                  </a:lnTo>
                  <a:lnTo>
                    <a:pt x="3" y="90"/>
                  </a:lnTo>
                  <a:lnTo>
                    <a:pt x="5" y="108"/>
                  </a:lnTo>
                  <a:lnTo>
                    <a:pt x="7" y="128"/>
                  </a:lnTo>
                  <a:lnTo>
                    <a:pt x="17" y="184"/>
                  </a:lnTo>
                  <a:lnTo>
                    <a:pt x="22" y="203"/>
                  </a:lnTo>
                  <a:lnTo>
                    <a:pt x="26" y="221"/>
                  </a:lnTo>
                  <a:lnTo>
                    <a:pt x="31" y="240"/>
                  </a:lnTo>
                  <a:lnTo>
                    <a:pt x="35" y="262"/>
                  </a:lnTo>
                  <a:lnTo>
                    <a:pt x="40" y="280"/>
                  </a:lnTo>
                  <a:lnTo>
                    <a:pt x="45" y="299"/>
                  </a:lnTo>
                  <a:lnTo>
                    <a:pt x="50" y="318"/>
                  </a:lnTo>
                  <a:lnTo>
                    <a:pt x="54" y="339"/>
                  </a:lnTo>
                  <a:lnTo>
                    <a:pt x="59" y="357"/>
                  </a:lnTo>
                  <a:lnTo>
                    <a:pt x="63" y="376"/>
                  </a:lnTo>
                  <a:lnTo>
                    <a:pt x="68" y="395"/>
                  </a:lnTo>
                  <a:lnTo>
                    <a:pt x="71" y="416"/>
                  </a:lnTo>
                  <a:lnTo>
                    <a:pt x="76" y="435"/>
                  </a:lnTo>
                  <a:lnTo>
                    <a:pt x="80" y="454"/>
                  </a:lnTo>
                  <a:lnTo>
                    <a:pt x="83" y="474"/>
                  </a:lnTo>
                  <a:lnTo>
                    <a:pt x="85" y="493"/>
                  </a:lnTo>
                  <a:lnTo>
                    <a:pt x="87" y="512"/>
                  </a:lnTo>
                  <a:lnTo>
                    <a:pt x="89" y="534"/>
                  </a:lnTo>
                  <a:lnTo>
                    <a:pt x="89" y="552"/>
                  </a:lnTo>
                  <a:lnTo>
                    <a:pt x="89" y="571"/>
                  </a:lnTo>
                  <a:lnTo>
                    <a:pt x="89" y="60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4" name="Freeform 401"/>
            <p:cNvSpPr>
              <a:spLocks/>
            </p:cNvSpPr>
            <p:nvPr/>
          </p:nvSpPr>
          <p:spPr bwMode="auto">
            <a:xfrm>
              <a:off x="2735" y="2153"/>
              <a:ext cx="35" cy="10"/>
            </a:xfrm>
            <a:custGeom>
              <a:avLst/>
              <a:gdLst>
                <a:gd name="T0" fmla="*/ 0 w 285"/>
                <a:gd name="T1" fmla="*/ 0 h 82"/>
                <a:gd name="T2" fmla="*/ 0 w 285"/>
                <a:gd name="T3" fmla="*/ 0 h 82"/>
                <a:gd name="T4" fmla="*/ 0 w 285"/>
                <a:gd name="T5" fmla="*/ 0 h 82"/>
                <a:gd name="T6" fmla="*/ 0 w 285"/>
                <a:gd name="T7" fmla="*/ 0 h 82"/>
                <a:gd name="T8" fmla="*/ 0 w 285"/>
                <a:gd name="T9" fmla="*/ 0 h 82"/>
                <a:gd name="T10" fmla="*/ 0 w 285"/>
                <a:gd name="T11" fmla="*/ 0 h 82"/>
                <a:gd name="T12" fmla="*/ 0 w 285"/>
                <a:gd name="T13" fmla="*/ 0 h 82"/>
                <a:gd name="T14" fmla="*/ 0 w 285"/>
                <a:gd name="T15" fmla="*/ 0 h 82"/>
                <a:gd name="T16" fmla="*/ 0 w 285"/>
                <a:gd name="T17" fmla="*/ 0 h 82"/>
                <a:gd name="T18" fmla="*/ 0 w 285"/>
                <a:gd name="T19" fmla="*/ 0 h 82"/>
                <a:gd name="T20" fmla="*/ 0 w 285"/>
                <a:gd name="T21" fmla="*/ 0 h 82"/>
                <a:gd name="T22" fmla="*/ 0 w 285"/>
                <a:gd name="T23" fmla="*/ 0 h 82"/>
                <a:gd name="T24" fmla="*/ 0 w 285"/>
                <a:gd name="T25" fmla="*/ 0 h 82"/>
                <a:gd name="T26" fmla="*/ 0 w 285"/>
                <a:gd name="T27" fmla="*/ 0 h 82"/>
                <a:gd name="T28" fmla="*/ 0 w 285"/>
                <a:gd name="T29" fmla="*/ 0 h 82"/>
                <a:gd name="T30" fmla="*/ 0 w 285"/>
                <a:gd name="T31" fmla="*/ 0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5"/>
                <a:gd name="T49" fmla="*/ 0 h 82"/>
                <a:gd name="T50" fmla="*/ 285 w 285"/>
                <a:gd name="T51" fmla="*/ 82 h 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5" h="82">
                  <a:moveTo>
                    <a:pt x="0" y="0"/>
                  </a:moveTo>
                  <a:lnTo>
                    <a:pt x="17" y="21"/>
                  </a:lnTo>
                  <a:lnTo>
                    <a:pt x="39" y="37"/>
                  </a:lnTo>
                  <a:lnTo>
                    <a:pt x="58" y="47"/>
                  </a:lnTo>
                  <a:lnTo>
                    <a:pt x="76" y="56"/>
                  </a:lnTo>
                  <a:lnTo>
                    <a:pt x="97" y="61"/>
                  </a:lnTo>
                  <a:lnTo>
                    <a:pt x="116" y="63"/>
                  </a:lnTo>
                  <a:lnTo>
                    <a:pt x="136" y="65"/>
                  </a:lnTo>
                  <a:lnTo>
                    <a:pt x="158" y="65"/>
                  </a:lnTo>
                  <a:lnTo>
                    <a:pt x="177" y="65"/>
                  </a:lnTo>
                  <a:lnTo>
                    <a:pt x="196" y="63"/>
                  </a:lnTo>
                  <a:lnTo>
                    <a:pt x="214" y="63"/>
                  </a:lnTo>
                  <a:lnTo>
                    <a:pt x="233" y="65"/>
                  </a:lnTo>
                  <a:lnTo>
                    <a:pt x="252" y="69"/>
                  </a:lnTo>
                  <a:lnTo>
                    <a:pt x="268" y="73"/>
                  </a:lnTo>
                  <a:lnTo>
                    <a:pt x="285" y="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5" name="Freeform 402"/>
            <p:cNvSpPr>
              <a:spLocks/>
            </p:cNvSpPr>
            <p:nvPr/>
          </p:nvSpPr>
          <p:spPr bwMode="auto">
            <a:xfrm>
              <a:off x="2291" y="2293"/>
              <a:ext cx="22" cy="76"/>
            </a:xfrm>
            <a:custGeom>
              <a:avLst/>
              <a:gdLst>
                <a:gd name="T0" fmla="*/ 0 w 175"/>
                <a:gd name="T1" fmla="*/ 0 h 605"/>
                <a:gd name="T2" fmla="*/ 0 w 175"/>
                <a:gd name="T3" fmla="*/ 0 h 605"/>
                <a:gd name="T4" fmla="*/ 0 w 175"/>
                <a:gd name="T5" fmla="*/ 0 h 605"/>
                <a:gd name="T6" fmla="*/ 0 w 175"/>
                <a:gd name="T7" fmla="*/ 0 h 605"/>
                <a:gd name="T8" fmla="*/ 0 w 175"/>
                <a:gd name="T9" fmla="*/ 0 h 605"/>
                <a:gd name="T10" fmla="*/ 0 w 175"/>
                <a:gd name="T11" fmla="*/ 0 h 605"/>
                <a:gd name="T12" fmla="*/ 0 w 175"/>
                <a:gd name="T13" fmla="*/ 0 h 605"/>
                <a:gd name="T14" fmla="*/ 0 w 175"/>
                <a:gd name="T15" fmla="*/ 0 h 605"/>
                <a:gd name="T16" fmla="*/ 0 w 175"/>
                <a:gd name="T17" fmla="*/ 0 h 605"/>
                <a:gd name="T18" fmla="*/ 0 w 175"/>
                <a:gd name="T19" fmla="*/ 0 h 605"/>
                <a:gd name="T20" fmla="*/ 0 w 175"/>
                <a:gd name="T21" fmla="*/ 0 h 605"/>
                <a:gd name="T22" fmla="*/ 0 w 175"/>
                <a:gd name="T23" fmla="*/ 0 h 605"/>
                <a:gd name="T24" fmla="*/ 0 w 175"/>
                <a:gd name="T25" fmla="*/ 0 h 605"/>
                <a:gd name="T26" fmla="*/ 0 w 175"/>
                <a:gd name="T27" fmla="*/ 0 h 605"/>
                <a:gd name="T28" fmla="*/ 0 w 175"/>
                <a:gd name="T29" fmla="*/ 0 h 605"/>
                <a:gd name="T30" fmla="*/ 0 w 175"/>
                <a:gd name="T31" fmla="*/ 0 h 605"/>
                <a:gd name="T32" fmla="*/ 0 w 175"/>
                <a:gd name="T33" fmla="*/ 0 h 605"/>
                <a:gd name="T34" fmla="*/ 0 w 175"/>
                <a:gd name="T35" fmla="*/ 0 h 605"/>
                <a:gd name="T36" fmla="*/ 0 w 175"/>
                <a:gd name="T37" fmla="*/ 0 h 605"/>
                <a:gd name="T38" fmla="*/ 0 w 175"/>
                <a:gd name="T39" fmla="*/ 0 h 605"/>
                <a:gd name="T40" fmla="*/ 0 w 175"/>
                <a:gd name="T41" fmla="*/ 0 h 605"/>
                <a:gd name="T42" fmla="*/ 0 w 175"/>
                <a:gd name="T43" fmla="*/ 0 h 605"/>
                <a:gd name="T44" fmla="*/ 0 w 175"/>
                <a:gd name="T45" fmla="*/ 0 h 605"/>
                <a:gd name="T46" fmla="*/ 0 w 175"/>
                <a:gd name="T47" fmla="*/ 0 h 605"/>
                <a:gd name="T48" fmla="*/ 0 w 175"/>
                <a:gd name="T49" fmla="*/ 0 h 605"/>
                <a:gd name="T50" fmla="*/ 0 w 175"/>
                <a:gd name="T51" fmla="*/ 0 h 605"/>
                <a:gd name="T52" fmla="*/ 0 w 175"/>
                <a:gd name="T53" fmla="*/ 0 h 605"/>
                <a:gd name="T54" fmla="*/ 0 w 175"/>
                <a:gd name="T55" fmla="*/ 0 h 605"/>
                <a:gd name="T56" fmla="*/ 0 w 175"/>
                <a:gd name="T57" fmla="*/ 0 h 605"/>
                <a:gd name="T58" fmla="*/ 0 w 175"/>
                <a:gd name="T59" fmla="*/ 0 h 605"/>
                <a:gd name="T60" fmla="*/ 0 w 175"/>
                <a:gd name="T61" fmla="*/ 0 h 605"/>
                <a:gd name="T62" fmla="*/ 0 w 175"/>
                <a:gd name="T63" fmla="*/ 0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5"/>
                <a:gd name="T97" fmla="*/ 0 h 605"/>
                <a:gd name="T98" fmla="*/ 175 w 175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5" h="605">
                  <a:moveTo>
                    <a:pt x="0" y="0"/>
                  </a:moveTo>
                  <a:lnTo>
                    <a:pt x="2" y="21"/>
                  </a:lnTo>
                  <a:lnTo>
                    <a:pt x="6" y="40"/>
                  </a:lnTo>
                  <a:lnTo>
                    <a:pt x="9" y="59"/>
                  </a:lnTo>
                  <a:lnTo>
                    <a:pt x="13" y="77"/>
                  </a:lnTo>
                  <a:lnTo>
                    <a:pt x="19" y="96"/>
                  </a:lnTo>
                  <a:lnTo>
                    <a:pt x="23" y="115"/>
                  </a:lnTo>
                  <a:lnTo>
                    <a:pt x="28" y="133"/>
                  </a:lnTo>
                  <a:lnTo>
                    <a:pt x="32" y="152"/>
                  </a:lnTo>
                  <a:lnTo>
                    <a:pt x="37" y="171"/>
                  </a:lnTo>
                  <a:lnTo>
                    <a:pt x="42" y="189"/>
                  </a:lnTo>
                  <a:lnTo>
                    <a:pt x="47" y="209"/>
                  </a:lnTo>
                  <a:lnTo>
                    <a:pt x="51" y="228"/>
                  </a:lnTo>
                  <a:lnTo>
                    <a:pt x="58" y="246"/>
                  </a:lnTo>
                  <a:lnTo>
                    <a:pt x="63" y="265"/>
                  </a:lnTo>
                  <a:lnTo>
                    <a:pt x="67" y="284"/>
                  </a:lnTo>
                  <a:lnTo>
                    <a:pt x="75" y="302"/>
                  </a:lnTo>
                  <a:lnTo>
                    <a:pt x="80" y="323"/>
                  </a:lnTo>
                  <a:lnTo>
                    <a:pt x="86" y="343"/>
                  </a:lnTo>
                  <a:lnTo>
                    <a:pt x="91" y="362"/>
                  </a:lnTo>
                  <a:lnTo>
                    <a:pt x="99" y="380"/>
                  </a:lnTo>
                  <a:lnTo>
                    <a:pt x="103" y="399"/>
                  </a:lnTo>
                  <a:lnTo>
                    <a:pt x="110" y="418"/>
                  </a:lnTo>
                  <a:lnTo>
                    <a:pt x="117" y="436"/>
                  </a:lnTo>
                  <a:lnTo>
                    <a:pt x="121" y="455"/>
                  </a:lnTo>
                  <a:lnTo>
                    <a:pt x="129" y="474"/>
                  </a:lnTo>
                  <a:lnTo>
                    <a:pt x="136" y="492"/>
                  </a:lnTo>
                  <a:lnTo>
                    <a:pt x="143" y="511"/>
                  </a:lnTo>
                  <a:lnTo>
                    <a:pt x="147" y="530"/>
                  </a:lnTo>
                  <a:lnTo>
                    <a:pt x="155" y="548"/>
                  </a:lnTo>
                  <a:lnTo>
                    <a:pt x="162" y="568"/>
                  </a:lnTo>
                  <a:lnTo>
                    <a:pt x="175" y="60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6" name="Freeform 403"/>
            <p:cNvSpPr>
              <a:spLocks/>
            </p:cNvSpPr>
            <p:nvPr/>
          </p:nvSpPr>
          <p:spPr bwMode="auto">
            <a:xfrm>
              <a:off x="2262" y="2194"/>
              <a:ext cx="29" cy="99"/>
            </a:xfrm>
            <a:custGeom>
              <a:avLst/>
              <a:gdLst>
                <a:gd name="T0" fmla="*/ 0 w 235"/>
                <a:gd name="T1" fmla="*/ 0 h 791"/>
                <a:gd name="T2" fmla="*/ 0 w 235"/>
                <a:gd name="T3" fmla="*/ 0 h 791"/>
                <a:gd name="T4" fmla="*/ 0 w 235"/>
                <a:gd name="T5" fmla="*/ 0 h 791"/>
                <a:gd name="T6" fmla="*/ 0 w 235"/>
                <a:gd name="T7" fmla="*/ 0 h 791"/>
                <a:gd name="T8" fmla="*/ 0 w 235"/>
                <a:gd name="T9" fmla="*/ 0 h 791"/>
                <a:gd name="T10" fmla="*/ 0 w 235"/>
                <a:gd name="T11" fmla="*/ 0 h 791"/>
                <a:gd name="T12" fmla="*/ 0 w 235"/>
                <a:gd name="T13" fmla="*/ 0 h 791"/>
                <a:gd name="T14" fmla="*/ 0 w 235"/>
                <a:gd name="T15" fmla="*/ 0 h 791"/>
                <a:gd name="T16" fmla="*/ 0 w 235"/>
                <a:gd name="T17" fmla="*/ 0 h 791"/>
                <a:gd name="T18" fmla="*/ 0 w 235"/>
                <a:gd name="T19" fmla="*/ 0 h 791"/>
                <a:gd name="T20" fmla="*/ 0 w 235"/>
                <a:gd name="T21" fmla="*/ 0 h 791"/>
                <a:gd name="T22" fmla="*/ 0 w 235"/>
                <a:gd name="T23" fmla="*/ 0 h 791"/>
                <a:gd name="T24" fmla="*/ 0 w 235"/>
                <a:gd name="T25" fmla="*/ 0 h 791"/>
                <a:gd name="T26" fmla="*/ 0 w 235"/>
                <a:gd name="T27" fmla="*/ 0 h 791"/>
                <a:gd name="T28" fmla="*/ 0 w 235"/>
                <a:gd name="T29" fmla="*/ 0 h 791"/>
                <a:gd name="T30" fmla="*/ 0 w 235"/>
                <a:gd name="T31" fmla="*/ 0 h 791"/>
                <a:gd name="T32" fmla="*/ 0 w 235"/>
                <a:gd name="T33" fmla="*/ 0 h 791"/>
                <a:gd name="T34" fmla="*/ 0 w 235"/>
                <a:gd name="T35" fmla="*/ 0 h 791"/>
                <a:gd name="T36" fmla="*/ 0 w 235"/>
                <a:gd name="T37" fmla="*/ 0 h 791"/>
                <a:gd name="T38" fmla="*/ 0 w 235"/>
                <a:gd name="T39" fmla="*/ 0 h 791"/>
                <a:gd name="T40" fmla="*/ 0 w 235"/>
                <a:gd name="T41" fmla="*/ 0 h 791"/>
                <a:gd name="T42" fmla="*/ 0 w 235"/>
                <a:gd name="T43" fmla="*/ 0 h 791"/>
                <a:gd name="T44" fmla="*/ 0 w 235"/>
                <a:gd name="T45" fmla="*/ 0 h 791"/>
                <a:gd name="T46" fmla="*/ 0 w 235"/>
                <a:gd name="T47" fmla="*/ 0 h 791"/>
                <a:gd name="T48" fmla="*/ 0 w 235"/>
                <a:gd name="T49" fmla="*/ 0 h 791"/>
                <a:gd name="T50" fmla="*/ 0 w 235"/>
                <a:gd name="T51" fmla="*/ 0 h 791"/>
                <a:gd name="T52" fmla="*/ 0 w 235"/>
                <a:gd name="T53" fmla="*/ 0 h 791"/>
                <a:gd name="T54" fmla="*/ 0 w 235"/>
                <a:gd name="T55" fmla="*/ 0 h 791"/>
                <a:gd name="T56" fmla="*/ 0 w 235"/>
                <a:gd name="T57" fmla="*/ 0 h 791"/>
                <a:gd name="T58" fmla="*/ 0 w 235"/>
                <a:gd name="T59" fmla="*/ 0 h 791"/>
                <a:gd name="T60" fmla="*/ 0 w 235"/>
                <a:gd name="T61" fmla="*/ 0 h 791"/>
                <a:gd name="T62" fmla="*/ 0 w 235"/>
                <a:gd name="T63" fmla="*/ 0 h 7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5"/>
                <a:gd name="T97" fmla="*/ 0 h 791"/>
                <a:gd name="T98" fmla="*/ 235 w 235"/>
                <a:gd name="T99" fmla="*/ 791 h 7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5" h="791">
                  <a:moveTo>
                    <a:pt x="235" y="791"/>
                  </a:moveTo>
                  <a:lnTo>
                    <a:pt x="223" y="766"/>
                  </a:lnTo>
                  <a:lnTo>
                    <a:pt x="213" y="740"/>
                  </a:lnTo>
                  <a:lnTo>
                    <a:pt x="204" y="712"/>
                  </a:lnTo>
                  <a:lnTo>
                    <a:pt x="198" y="686"/>
                  </a:lnTo>
                  <a:lnTo>
                    <a:pt x="187" y="660"/>
                  </a:lnTo>
                  <a:lnTo>
                    <a:pt x="178" y="634"/>
                  </a:lnTo>
                  <a:lnTo>
                    <a:pt x="172" y="608"/>
                  </a:lnTo>
                  <a:lnTo>
                    <a:pt x="164" y="582"/>
                  </a:lnTo>
                  <a:lnTo>
                    <a:pt x="155" y="559"/>
                  </a:lnTo>
                  <a:lnTo>
                    <a:pt x="148" y="533"/>
                  </a:lnTo>
                  <a:lnTo>
                    <a:pt x="141" y="509"/>
                  </a:lnTo>
                  <a:lnTo>
                    <a:pt x="133" y="483"/>
                  </a:lnTo>
                  <a:lnTo>
                    <a:pt x="127" y="461"/>
                  </a:lnTo>
                  <a:lnTo>
                    <a:pt x="120" y="435"/>
                  </a:lnTo>
                  <a:lnTo>
                    <a:pt x="113" y="411"/>
                  </a:lnTo>
                  <a:lnTo>
                    <a:pt x="105" y="388"/>
                  </a:lnTo>
                  <a:lnTo>
                    <a:pt x="101" y="364"/>
                  </a:lnTo>
                  <a:lnTo>
                    <a:pt x="94" y="338"/>
                  </a:lnTo>
                  <a:lnTo>
                    <a:pt x="87" y="314"/>
                  </a:lnTo>
                  <a:lnTo>
                    <a:pt x="79" y="291"/>
                  </a:lnTo>
                  <a:lnTo>
                    <a:pt x="73" y="268"/>
                  </a:lnTo>
                  <a:lnTo>
                    <a:pt x="68" y="245"/>
                  </a:lnTo>
                  <a:lnTo>
                    <a:pt x="61" y="221"/>
                  </a:lnTo>
                  <a:lnTo>
                    <a:pt x="54" y="195"/>
                  </a:lnTo>
                  <a:lnTo>
                    <a:pt x="47" y="171"/>
                  </a:lnTo>
                  <a:lnTo>
                    <a:pt x="40" y="148"/>
                  </a:lnTo>
                  <a:lnTo>
                    <a:pt x="36" y="124"/>
                  </a:lnTo>
                  <a:lnTo>
                    <a:pt x="29" y="98"/>
                  </a:lnTo>
                  <a:lnTo>
                    <a:pt x="21" y="76"/>
                  </a:lnTo>
                  <a:lnTo>
                    <a:pt x="14" y="5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7" name="Freeform 404"/>
            <p:cNvSpPr>
              <a:spLocks/>
            </p:cNvSpPr>
            <p:nvPr/>
          </p:nvSpPr>
          <p:spPr bwMode="auto">
            <a:xfrm>
              <a:off x="2231" y="2165"/>
              <a:ext cx="49" cy="128"/>
            </a:xfrm>
            <a:custGeom>
              <a:avLst/>
              <a:gdLst>
                <a:gd name="T0" fmla="*/ 0 w 388"/>
                <a:gd name="T1" fmla="*/ 0 h 1023"/>
                <a:gd name="T2" fmla="*/ 0 w 388"/>
                <a:gd name="T3" fmla="*/ 0 h 1023"/>
                <a:gd name="T4" fmla="*/ 0 w 388"/>
                <a:gd name="T5" fmla="*/ 0 h 1023"/>
                <a:gd name="T6" fmla="*/ 0 w 388"/>
                <a:gd name="T7" fmla="*/ 0 h 1023"/>
                <a:gd name="T8" fmla="*/ 0 w 388"/>
                <a:gd name="T9" fmla="*/ 0 h 1023"/>
                <a:gd name="T10" fmla="*/ 0 w 388"/>
                <a:gd name="T11" fmla="*/ 0 h 1023"/>
                <a:gd name="T12" fmla="*/ 0 w 388"/>
                <a:gd name="T13" fmla="*/ 0 h 1023"/>
                <a:gd name="T14" fmla="*/ 0 w 388"/>
                <a:gd name="T15" fmla="*/ 0 h 1023"/>
                <a:gd name="T16" fmla="*/ 0 w 388"/>
                <a:gd name="T17" fmla="*/ 0 h 1023"/>
                <a:gd name="T18" fmla="*/ 0 w 388"/>
                <a:gd name="T19" fmla="*/ 0 h 1023"/>
                <a:gd name="T20" fmla="*/ 0 w 388"/>
                <a:gd name="T21" fmla="*/ 0 h 1023"/>
                <a:gd name="T22" fmla="*/ 0 w 388"/>
                <a:gd name="T23" fmla="*/ 0 h 1023"/>
                <a:gd name="T24" fmla="*/ 0 w 388"/>
                <a:gd name="T25" fmla="*/ 0 h 1023"/>
                <a:gd name="T26" fmla="*/ 0 w 388"/>
                <a:gd name="T27" fmla="*/ 0 h 1023"/>
                <a:gd name="T28" fmla="*/ 0 w 388"/>
                <a:gd name="T29" fmla="*/ 0 h 1023"/>
                <a:gd name="T30" fmla="*/ 0 w 388"/>
                <a:gd name="T31" fmla="*/ 0 h 1023"/>
                <a:gd name="T32" fmla="*/ 0 w 388"/>
                <a:gd name="T33" fmla="*/ 0 h 1023"/>
                <a:gd name="T34" fmla="*/ 0 w 388"/>
                <a:gd name="T35" fmla="*/ 0 h 1023"/>
                <a:gd name="T36" fmla="*/ 0 w 388"/>
                <a:gd name="T37" fmla="*/ 0 h 1023"/>
                <a:gd name="T38" fmla="*/ 0 w 388"/>
                <a:gd name="T39" fmla="*/ 0 h 1023"/>
                <a:gd name="T40" fmla="*/ 0 w 388"/>
                <a:gd name="T41" fmla="*/ 0 h 1023"/>
                <a:gd name="T42" fmla="*/ 0 w 388"/>
                <a:gd name="T43" fmla="*/ 0 h 1023"/>
                <a:gd name="T44" fmla="*/ 0 w 388"/>
                <a:gd name="T45" fmla="*/ 0 h 1023"/>
                <a:gd name="T46" fmla="*/ 0 w 388"/>
                <a:gd name="T47" fmla="*/ 0 h 1023"/>
                <a:gd name="T48" fmla="*/ 0 w 388"/>
                <a:gd name="T49" fmla="*/ 0 h 1023"/>
                <a:gd name="T50" fmla="*/ 0 w 388"/>
                <a:gd name="T51" fmla="*/ 0 h 1023"/>
                <a:gd name="T52" fmla="*/ 0 w 388"/>
                <a:gd name="T53" fmla="*/ 0 h 1023"/>
                <a:gd name="T54" fmla="*/ 0 w 388"/>
                <a:gd name="T55" fmla="*/ 0 h 1023"/>
                <a:gd name="T56" fmla="*/ 0 w 388"/>
                <a:gd name="T57" fmla="*/ 0 h 1023"/>
                <a:gd name="T58" fmla="*/ 0 w 388"/>
                <a:gd name="T59" fmla="*/ 0 h 1023"/>
                <a:gd name="T60" fmla="*/ 0 w 388"/>
                <a:gd name="T61" fmla="*/ 0 h 102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8"/>
                <a:gd name="T94" fmla="*/ 0 h 1023"/>
                <a:gd name="T95" fmla="*/ 388 w 388"/>
                <a:gd name="T96" fmla="*/ 1023 h 102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8" h="1023">
                  <a:moveTo>
                    <a:pt x="388" y="1023"/>
                  </a:moveTo>
                  <a:lnTo>
                    <a:pt x="373" y="990"/>
                  </a:lnTo>
                  <a:lnTo>
                    <a:pt x="362" y="956"/>
                  </a:lnTo>
                  <a:lnTo>
                    <a:pt x="347" y="923"/>
                  </a:lnTo>
                  <a:lnTo>
                    <a:pt x="336" y="888"/>
                  </a:lnTo>
                  <a:lnTo>
                    <a:pt x="321" y="854"/>
                  </a:lnTo>
                  <a:lnTo>
                    <a:pt x="310" y="819"/>
                  </a:lnTo>
                  <a:lnTo>
                    <a:pt x="295" y="787"/>
                  </a:lnTo>
                  <a:lnTo>
                    <a:pt x="284" y="752"/>
                  </a:lnTo>
                  <a:lnTo>
                    <a:pt x="269" y="718"/>
                  </a:lnTo>
                  <a:lnTo>
                    <a:pt x="258" y="683"/>
                  </a:lnTo>
                  <a:lnTo>
                    <a:pt x="244" y="648"/>
                  </a:lnTo>
                  <a:lnTo>
                    <a:pt x="232" y="616"/>
                  </a:lnTo>
                  <a:lnTo>
                    <a:pt x="219" y="580"/>
                  </a:lnTo>
                  <a:lnTo>
                    <a:pt x="206" y="547"/>
                  </a:lnTo>
                  <a:lnTo>
                    <a:pt x="193" y="512"/>
                  </a:lnTo>
                  <a:lnTo>
                    <a:pt x="181" y="477"/>
                  </a:lnTo>
                  <a:lnTo>
                    <a:pt x="169" y="444"/>
                  </a:lnTo>
                  <a:lnTo>
                    <a:pt x="155" y="409"/>
                  </a:lnTo>
                  <a:lnTo>
                    <a:pt x="143" y="376"/>
                  </a:lnTo>
                  <a:lnTo>
                    <a:pt x="129" y="341"/>
                  </a:lnTo>
                  <a:lnTo>
                    <a:pt x="118" y="309"/>
                  </a:lnTo>
                  <a:lnTo>
                    <a:pt x="103" y="273"/>
                  </a:lnTo>
                  <a:lnTo>
                    <a:pt x="92" y="238"/>
                  </a:lnTo>
                  <a:lnTo>
                    <a:pt x="77" y="205"/>
                  </a:lnTo>
                  <a:lnTo>
                    <a:pt x="66" y="170"/>
                  </a:lnTo>
                  <a:lnTo>
                    <a:pt x="52" y="136"/>
                  </a:lnTo>
                  <a:lnTo>
                    <a:pt x="40" y="102"/>
                  </a:lnTo>
                  <a:lnTo>
                    <a:pt x="26" y="69"/>
                  </a:lnTo>
                  <a:lnTo>
                    <a:pt x="14" y="34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8" name="Freeform 405"/>
            <p:cNvSpPr>
              <a:spLocks/>
            </p:cNvSpPr>
            <p:nvPr/>
          </p:nvSpPr>
          <p:spPr bwMode="auto">
            <a:xfrm>
              <a:off x="2708" y="2221"/>
              <a:ext cx="28" cy="7"/>
            </a:xfrm>
            <a:custGeom>
              <a:avLst/>
              <a:gdLst>
                <a:gd name="T0" fmla="*/ 0 w 228"/>
                <a:gd name="T1" fmla="*/ 0 h 63"/>
                <a:gd name="T2" fmla="*/ 0 w 228"/>
                <a:gd name="T3" fmla="*/ 0 h 63"/>
                <a:gd name="T4" fmla="*/ 0 w 228"/>
                <a:gd name="T5" fmla="*/ 0 h 63"/>
                <a:gd name="T6" fmla="*/ 0 w 228"/>
                <a:gd name="T7" fmla="*/ 0 h 63"/>
                <a:gd name="T8" fmla="*/ 0 w 228"/>
                <a:gd name="T9" fmla="*/ 0 h 63"/>
                <a:gd name="T10" fmla="*/ 0 w 228"/>
                <a:gd name="T11" fmla="*/ 0 h 63"/>
                <a:gd name="T12" fmla="*/ 0 w 228"/>
                <a:gd name="T13" fmla="*/ 0 h 63"/>
                <a:gd name="T14" fmla="*/ 0 w 228"/>
                <a:gd name="T15" fmla="*/ 0 h 63"/>
                <a:gd name="T16" fmla="*/ 0 w 228"/>
                <a:gd name="T17" fmla="*/ 0 h 63"/>
                <a:gd name="T18" fmla="*/ 0 w 228"/>
                <a:gd name="T19" fmla="*/ 0 h 63"/>
                <a:gd name="T20" fmla="*/ 0 w 228"/>
                <a:gd name="T21" fmla="*/ 0 h 63"/>
                <a:gd name="T22" fmla="*/ 0 w 228"/>
                <a:gd name="T23" fmla="*/ 0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8"/>
                <a:gd name="T37" fmla="*/ 0 h 63"/>
                <a:gd name="T38" fmla="*/ 228 w 228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8" h="63">
                  <a:moveTo>
                    <a:pt x="0" y="0"/>
                  </a:moveTo>
                  <a:lnTo>
                    <a:pt x="12" y="16"/>
                  </a:lnTo>
                  <a:lnTo>
                    <a:pt x="29" y="20"/>
                  </a:lnTo>
                  <a:lnTo>
                    <a:pt x="49" y="26"/>
                  </a:lnTo>
                  <a:lnTo>
                    <a:pt x="70" y="33"/>
                  </a:lnTo>
                  <a:lnTo>
                    <a:pt x="96" y="37"/>
                  </a:lnTo>
                  <a:lnTo>
                    <a:pt x="120" y="42"/>
                  </a:lnTo>
                  <a:lnTo>
                    <a:pt x="146" y="46"/>
                  </a:lnTo>
                  <a:lnTo>
                    <a:pt x="169" y="51"/>
                  </a:lnTo>
                  <a:lnTo>
                    <a:pt x="191" y="56"/>
                  </a:lnTo>
                  <a:lnTo>
                    <a:pt x="211" y="58"/>
                  </a:lnTo>
                  <a:lnTo>
                    <a:pt x="228" y="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29" name="Freeform 406"/>
            <p:cNvSpPr>
              <a:spLocks/>
            </p:cNvSpPr>
            <p:nvPr/>
          </p:nvSpPr>
          <p:spPr bwMode="auto">
            <a:xfrm>
              <a:off x="2306" y="2233"/>
              <a:ext cx="49" cy="144"/>
            </a:xfrm>
            <a:custGeom>
              <a:avLst/>
              <a:gdLst>
                <a:gd name="T0" fmla="*/ 0 w 385"/>
                <a:gd name="T1" fmla="*/ 0 h 1152"/>
                <a:gd name="T2" fmla="*/ 0 w 385"/>
                <a:gd name="T3" fmla="*/ 0 h 1152"/>
                <a:gd name="T4" fmla="*/ 0 w 385"/>
                <a:gd name="T5" fmla="*/ 0 h 1152"/>
                <a:gd name="T6" fmla="*/ 0 w 385"/>
                <a:gd name="T7" fmla="*/ 0 h 1152"/>
                <a:gd name="T8" fmla="*/ 0 w 385"/>
                <a:gd name="T9" fmla="*/ 0 h 1152"/>
                <a:gd name="T10" fmla="*/ 0 w 385"/>
                <a:gd name="T11" fmla="*/ 0 h 1152"/>
                <a:gd name="T12" fmla="*/ 0 w 385"/>
                <a:gd name="T13" fmla="*/ 0 h 1152"/>
                <a:gd name="T14" fmla="*/ 0 w 385"/>
                <a:gd name="T15" fmla="*/ 0 h 1152"/>
                <a:gd name="T16" fmla="*/ 0 w 385"/>
                <a:gd name="T17" fmla="*/ 0 h 1152"/>
                <a:gd name="T18" fmla="*/ 0 w 385"/>
                <a:gd name="T19" fmla="*/ 0 h 1152"/>
                <a:gd name="T20" fmla="*/ 0 w 385"/>
                <a:gd name="T21" fmla="*/ 0 h 1152"/>
                <a:gd name="T22" fmla="*/ 0 w 385"/>
                <a:gd name="T23" fmla="*/ 0 h 1152"/>
                <a:gd name="T24" fmla="*/ 0 w 385"/>
                <a:gd name="T25" fmla="*/ 0 h 1152"/>
                <a:gd name="T26" fmla="*/ 0 w 385"/>
                <a:gd name="T27" fmla="*/ 0 h 1152"/>
                <a:gd name="T28" fmla="*/ 0 w 385"/>
                <a:gd name="T29" fmla="*/ 0 h 1152"/>
                <a:gd name="T30" fmla="*/ 0 w 385"/>
                <a:gd name="T31" fmla="*/ 0 h 1152"/>
                <a:gd name="T32" fmla="*/ 0 w 385"/>
                <a:gd name="T33" fmla="*/ 0 h 1152"/>
                <a:gd name="T34" fmla="*/ 0 w 385"/>
                <a:gd name="T35" fmla="*/ 0 h 1152"/>
                <a:gd name="T36" fmla="*/ 0 w 385"/>
                <a:gd name="T37" fmla="*/ 0 h 1152"/>
                <a:gd name="T38" fmla="*/ 0 w 385"/>
                <a:gd name="T39" fmla="*/ 0 h 1152"/>
                <a:gd name="T40" fmla="*/ 0 w 385"/>
                <a:gd name="T41" fmla="*/ 0 h 1152"/>
                <a:gd name="T42" fmla="*/ 0 w 385"/>
                <a:gd name="T43" fmla="*/ 0 h 1152"/>
                <a:gd name="T44" fmla="*/ 0 w 385"/>
                <a:gd name="T45" fmla="*/ 0 h 1152"/>
                <a:gd name="T46" fmla="*/ 0 w 385"/>
                <a:gd name="T47" fmla="*/ 0 h 1152"/>
                <a:gd name="T48" fmla="*/ 0 w 385"/>
                <a:gd name="T49" fmla="*/ 0 h 1152"/>
                <a:gd name="T50" fmla="*/ 0 w 385"/>
                <a:gd name="T51" fmla="*/ 0 h 1152"/>
                <a:gd name="T52" fmla="*/ 0 w 385"/>
                <a:gd name="T53" fmla="*/ 0 h 1152"/>
                <a:gd name="T54" fmla="*/ 0 w 385"/>
                <a:gd name="T55" fmla="*/ 0 h 1152"/>
                <a:gd name="T56" fmla="*/ 0 w 385"/>
                <a:gd name="T57" fmla="*/ 0 h 1152"/>
                <a:gd name="T58" fmla="*/ 0 w 385"/>
                <a:gd name="T59" fmla="*/ 0 h 1152"/>
                <a:gd name="T60" fmla="*/ 0 w 385"/>
                <a:gd name="T61" fmla="*/ 0 h 1152"/>
                <a:gd name="T62" fmla="*/ 0 w 385"/>
                <a:gd name="T63" fmla="*/ 0 h 11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5"/>
                <a:gd name="T97" fmla="*/ 0 h 1152"/>
                <a:gd name="T98" fmla="*/ 385 w 385"/>
                <a:gd name="T99" fmla="*/ 1152 h 11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5" h="1152">
                  <a:moveTo>
                    <a:pt x="0" y="0"/>
                  </a:moveTo>
                  <a:lnTo>
                    <a:pt x="6" y="34"/>
                  </a:lnTo>
                  <a:lnTo>
                    <a:pt x="11" y="71"/>
                  </a:lnTo>
                  <a:lnTo>
                    <a:pt x="17" y="105"/>
                  </a:lnTo>
                  <a:lnTo>
                    <a:pt x="24" y="143"/>
                  </a:lnTo>
                  <a:lnTo>
                    <a:pt x="34" y="179"/>
                  </a:lnTo>
                  <a:lnTo>
                    <a:pt x="41" y="213"/>
                  </a:lnTo>
                  <a:lnTo>
                    <a:pt x="50" y="248"/>
                  </a:lnTo>
                  <a:lnTo>
                    <a:pt x="60" y="285"/>
                  </a:lnTo>
                  <a:lnTo>
                    <a:pt x="69" y="321"/>
                  </a:lnTo>
                  <a:lnTo>
                    <a:pt x="78" y="359"/>
                  </a:lnTo>
                  <a:lnTo>
                    <a:pt x="90" y="393"/>
                  </a:lnTo>
                  <a:lnTo>
                    <a:pt x="99" y="432"/>
                  </a:lnTo>
                  <a:lnTo>
                    <a:pt x="111" y="467"/>
                  </a:lnTo>
                  <a:lnTo>
                    <a:pt x="123" y="504"/>
                  </a:lnTo>
                  <a:lnTo>
                    <a:pt x="134" y="542"/>
                  </a:lnTo>
                  <a:lnTo>
                    <a:pt x="149" y="577"/>
                  </a:lnTo>
                  <a:lnTo>
                    <a:pt x="160" y="614"/>
                  </a:lnTo>
                  <a:lnTo>
                    <a:pt x="175" y="652"/>
                  </a:lnTo>
                  <a:lnTo>
                    <a:pt x="188" y="687"/>
                  </a:lnTo>
                  <a:lnTo>
                    <a:pt x="201" y="724"/>
                  </a:lnTo>
                  <a:lnTo>
                    <a:pt x="214" y="760"/>
                  </a:lnTo>
                  <a:lnTo>
                    <a:pt x="231" y="797"/>
                  </a:lnTo>
                  <a:lnTo>
                    <a:pt x="245" y="832"/>
                  </a:lnTo>
                  <a:lnTo>
                    <a:pt x="259" y="871"/>
                  </a:lnTo>
                  <a:lnTo>
                    <a:pt x="273" y="905"/>
                  </a:lnTo>
                  <a:lnTo>
                    <a:pt x="290" y="940"/>
                  </a:lnTo>
                  <a:lnTo>
                    <a:pt x="306" y="977"/>
                  </a:lnTo>
                  <a:lnTo>
                    <a:pt x="320" y="1013"/>
                  </a:lnTo>
                  <a:lnTo>
                    <a:pt x="337" y="1048"/>
                  </a:lnTo>
                  <a:lnTo>
                    <a:pt x="353" y="1083"/>
                  </a:lnTo>
                  <a:lnTo>
                    <a:pt x="385" y="11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0" name="Freeform 407"/>
            <p:cNvSpPr>
              <a:spLocks/>
            </p:cNvSpPr>
            <p:nvPr/>
          </p:nvSpPr>
          <p:spPr bwMode="auto">
            <a:xfrm>
              <a:off x="2658" y="2266"/>
              <a:ext cx="18" cy="18"/>
            </a:xfrm>
            <a:custGeom>
              <a:avLst/>
              <a:gdLst>
                <a:gd name="T0" fmla="*/ 0 w 139"/>
                <a:gd name="T1" fmla="*/ 0 h 145"/>
                <a:gd name="T2" fmla="*/ 0 w 139"/>
                <a:gd name="T3" fmla="*/ 0 h 145"/>
                <a:gd name="T4" fmla="*/ 0 w 139"/>
                <a:gd name="T5" fmla="*/ 0 h 145"/>
                <a:gd name="T6" fmla="*/ 0 w 139"/>
                <a:gd name="T7" fmla="*/ 0 h 145"/>
                <a:gd name="T8" fmla="*/ 0 w 139"/>
                <a:gd name="T9" fmla="*/ 0 h 145"/>
                <a:gd name="T10" fmla="*/ 0 w 139"/>
                <a:gd name="T11" fmla="*/ 0 h 145"/>
                <a:gd name="T12" fmla="*/ 0 w 139"/>
                <a:gd name="T13" fmla="*/ 0 h 145"/>
                <a:gd name="T14" fmla="*/ 0 w 139"/>
                <a:gd name="T15" fmla="*/ 0 h 145"/>
                <a:gd name="T16" fmla="*/ 0 w 139"/>
                <a:gd name="T17" fmla="*/ 0 h 1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45"/>
                <a:gd name="T29" fmla="*/ 139 w 139"/>
                <a:gd name="T30" fmla="*/ 145 h 1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45">
                  <a:moveTo>
                    <a:pt x="0" y="0"/>
                  </a:moveTo>
                  <a:lnTo>
                    <a:pt x="17" y="18"/>
                  </a:lnTo>
                  <a:lnTo>
                    <a:pt x="31" y="35"/>
                  </a:lnTo>
                  <a:lnTo>
                    <a:pt x="50" y="54"/>
                  </a:lnTo>
                  <a:lnTo>
                    <a:pt x="69" y="72"/>
                  </a:lnTo>
                  <a:lnTo>
                    <a:pt x="87" y="91"/>
                  </a:lnTo>
                  <a:lnTo>
                    <a:pt x="106" y="110"/>
                  </a:lnTo>
                  <a:lnTo>
                    <a:pt x="121" y="126"/>
                  </a:lnTo>
                  <a:lnTo>
                    <a:pt x="139" y="14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1" name="Freeform 408"/>
            <p:cNvSpPr>
              <a:spLocks/>
            </p:cNvSpPr>
            <p:nvPr/>
          </p:nvSpPr>
          <p:spPr bwMode="auto">
            <a:xfrm>
              <a:off x="2371" y="2267"/>
              <a:ext cx="44" cy="125"/>
            </a:xfrm>
            <a:custGeom>
              <a:avLst/>
              <a:gdLst>
                <a:gd name="T0" fmla="*/ 0 w 354"/>
                <a:gd name="T1" fmla="*/ 0 h 999"/>
                <a:gd name="T2" fmla="*/ 0 w 354"/>
                <a:gd name="T3" fmla="*/ 0 h 999"/>
                <a:gd name="T4" fmla="*/ 0 w 354"/>
                <a:gd name="T5" fmla="*/ 0 h 999"/>
                <a:gd name="T6" fmla="*/ 0 w 354"/>
                <a:gd name="T7" fmla="*/ 0 h 999"/>
                <a:gd name="T8" fmla="*/ 0 w 354"/>
                <a:gd name="T9" fmla="*/ 0 h 999"/>
                <a:gd name="T10" fmla="*/ 0 w 354"/>
                <a:gd name="T11" fmla="*/ 0 h 999"/>
                <a:gd name="T12" fmla="*/ 0 w 354"/>
                <a:gd name="T13" fmla="*/ 0 h 999"/>
                <a:gd name="T14" fmla="*/ 0 w 354"/>
                <a:gd name="T15" fmla="*/ 0 h 999"/>
                <a:gd name="T16" fmla="*/ 0 w 354"/>
                <a:gd name="T17" fmla="*/ 0 h 999"/>
                <a:gd name="T18" fmla="*/ 0 w 354"/>
                <a:gd name="T19" fmla="*/ 0 h 999"/>
                <a:gd name="T20" fmla="*/ 0 w 354"/>
                <a:gd name="T21" fmla="*/ 0 h 999"/>
                <a:gd name="T22" fmla="*/ 0 w 354"/>
                <a:gd name="T23" fmla="*/ 0 h 999"/>
                <a:gd name="T24" fmla="*/ 0 w 354"/>
                <a:gd name="T25" fmla="*/ 0 h 999"/>
                <a:gd name="T26" fmla="*/ 0 w 354"/>
                <a:gd name="T27" fmla="*/ 0 h 999"/>
                <a:gd name="T28" fmla="*/ 0 w 354"/>
                <a:gd name="T29" fmla="*/ 0 h 999"/>
                <a:gd name="T30" fmla="*/ 0 w 354"/>
                <a:gd name="T31" fmla="*/ 0 h 999"/>
                <a:gd name="T32" fmla="*/ 0 w 354"/>
                <a:gd name="T33" fmla="*/ 0 h 999"/>
                <a:gd name="T34" fmla="*/ 0 w 354"/>
                <a:gd name="T35" fmla="*/ 0 h 999"/>
                <a:gd name="T36" fmla="*/ 0 w 354"/>
                <a:gd name="T37" fmla="*/ 0 h 999"/>
                <a:gd name="T38" fmla="*/ 0 w 354"/>
                <a:gd name="T39" fmla="*/ 0 h 999"/>
                <a:gd name="T40" fmla="*/ 0 w 354"/>
                <a:gd name="T41" fmla="*/ 0 h 999"/>
                <a:gd name="T42" fmla="*/ 0 w 354"/>
                <a:gd name="T43" fmla="*/ 0 h 999"/>
                <a:gd name="T44" fmla="*/ 0 w 354"/>
                <a:gd name="T45" fmla="*/ 0 h 999"/>
                <a:gd name="T46" fmla="*/ 0 w 354"/>
                <a:gd name="T47" fmla="*/ 0 h 999"/>
                <a:gd name="T48" fmla="*/ 0 w 354"/>
                <a:gd name="T49" fmla="*/ 0 h 999"/>
                <a:gd name="T50" fmla="*/ 0 w 354"/>
                <a:gd name="T51" fmla="*/ 0 h 999"/>
                <a:gd name="T52" fmla="*/ 0 w 354"/>
                <a:gd name="T53" fmla="*/ 0 h 999"/>
                <a:gd name="T54" fmla="*/ 0 w 354"/>
                <a:gd name="T55" fmla="*/ 0 h 999"/>
                <a:gd name="T56" fmla="*/ 0 w 354"/>
                <a:gd name="T57" fmla="*/ 0 h 999"/>
                <a:gd name="T58" fmla="*/ 0 w 354"/>
                <a:gd name="T59" fmla="*/ 0 h 999"/>
                <a:gd name="T60" fmla="*/ 0 w 354"/>
                <a:gd name="T61" fmla="*/ 0 h 999"/>
                <a:gd name="T62" fmla="*/ 0 w 354"/>
                <a:gd name="T63" fmla="*/ 0 h 9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4"/>
                <a:gd name="T97" fmla="*/ 0 h 999"/>
                <a:gd name="T98" fmla="*/ 354 w 354"/>
                <a:gd name="T99" fmla="*/ 999 h 9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4" h="999">
                  <a:moveTo>
                    <a:pt x="354" y="999"/>
                  </a:moveTo>
                  <a:lnTo>
                    <a:pt x="337" y="975"/>
                  </a:lnTo>
                  <a:lnTo>
                    <a:pt x="321" y="950"/>
                  </a:lnTo>
                  <a:lnTo>
                    <a:pt x="307" y="925"/>
                  </a:lnTo>
                  <a:lnTo>
                    <a:pt x="293" y="896"/>
                  </a:lnTo>
                  <a:lnTo>
                    <a:pt x="279" y="868"/>
                  </a:lnTo>
                  <a:lnTo>
                    <a:pt x="265" y="840"/>
                  </a:lnTo>
                  <a:lnTo>
                    <a:pt x="250" y="809"/>
                  </a:lnTo>
                  <a:lnTo>
                    <a:pt x="237" y="778"/>
                  </a:lnTo>
                  <a:lnTo>
                    <a:pt x="225" y="748"/>
                  </a:lnTo>
                  <a:lnTo>
                    <a:pt x="211" y="718"/>
                  </a:lnTo>
                  <a:lnTo>
                    <a:pt x="199" y="685"/>
                  </a:lnTo>
                  <a:lnTo>
                    <a:pt x="187" y="652"/>
                  </a:lnTo>
                  <a:lnTo>
                    <a:pt x="175" y="622"/>
                  </a:lnTo>
                  <a:lnTo>
                    <a:pt x="164" y="588"/>
                  </a:lnTo>
                  <a:lnTo>
                    <a:pt x="153" y="553"/>
                  </a:lnTo>
                  <a:lnTo>
                    <a:pt x="140" y="521"/>
                  </a:lnTo>
                  <a:lnTo>
                    <a:pt x="131" y="488"/>
                  </a:lnTo>
                  <a:lnTo>
                    <a:pt x="119" y="453"/>
                  </a:lnTo>
                  <a:lnTo>
                    <a:pt x="110" y="419"/>
                  </a:lnTo>
                  <a:lnTo>
                    <a:pt x="101" y="387"/>
                  </a:lnTo>
                  <a:lnTo>
                    <a:pt x="91" y="352"/>
                  </a:lnTo>
                  <a:lnTo>
                    <a:pt x="82" y="319"/>
                  </a:lnTo>
                  <a:lnTo>
                    <a:pt x="73" y="287"/>
                  </a:lnTo>
                  <a:lnTo>
                    <a:pt x="63" y="253"/>
                  </a:lnTo>
                  <a:lnTo>
                    <a:pt x="54" y="220"/>
                  </a:lnTo>
                  <a:lnTo>
                    <a:pt x="47" y="188"/>
                  </a:lnTo>
                  <a:lnTo>
                    <a:pt x="37" y="155"/>
                  </a:lnTo>
                  <a:lnTo>
                    <a:pt x="30" y="122"/>
                  </a:lnTo>
                  <a:lnTo>
                    <a:pt x="21" y="91"/>
                  </a:lnTo>
                  <a:lnTo>
                    <a:pt x="14" y="6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2" name="Freeform 409"/>
            <p:cNvSpPr>
              <a:spLocks/>
            </p:cNvSpPr>
            <p:nvPr/>
          </p:nvSpPr>
          <p:spPr bwMode="auto">
            <a:xfrm>
              <a:off x="2616" y="2296"/>
              <a:ext cx="21" cy="32"/>
            </a:xfrm>
            <a:custGeom>
              <a:avLst/>
              <a:gdLst>
                <a:gd name="T0" fmla="*/ 0 w 167"/>
                <a:gd name="T1" fmla="*/ 0 h 257"/>
                <a:gd name="T2" fmla="*/ 0 w 167"/>
                <a:gd name="T3" fmla="*/ 0 h 257"/>
                <a:gd name="T4" fmla="*/ 0 w 167"/>
                <a:gd name="T5" fmla="*/ 0 h 257"/>
                <a:gd name="T6" fmla="*/ 0 w 167"/>
                <a:gd name="T7" fmla="*/ 0 h 257"/>
                <a:gd name="T8" fmla="*/ 0 w 167"/>
                <a:gd name="T9" fmla="*/ 0 h 257"/>
                <a:gd name="T10" fmla="*/ 0 w 167"/>
                <a:gd name="T11" fmla="*/ 0 h 257"/>
                <a:gd name="T12" fmla="*/ 0 w 167"/>
                <a:gd name="T13" fmla="*/ 0 h 257"/>
                <a:gd name="T14" fmla="*/ 0 w 167"/>
                <a:gd name="T15" fmla="*/ 0 h 257"/>
                <a:gd name="T16" fmla="*/ 0 w 167"/>
                <a:gd name="T17" fmla="*/ 0 h 257"/>
                <a:gd name="T18" fmla="*/ 0 w 167"/>
                <a:gd name="T19" fmla="*/ 0 h 257"/>
                <a:gd name="T20" fmla="*/ 0 w 167"/>
                <a:gd name="T21" fmla="*/ 0 h 257"/>
                <a:gd name="T22" fmla="*/ 0 w 167"/>
                <a:gd name="T23" fmla="*/ 0 h 257"/>
                <a:gd name="T24" fmla="*/ 0 w 167"/>
                <a:gd name="T25" fmla="*/ 0 h 257"/>
                <a:gd name="T26" fmla="*/ 0 w 167"/>
                <a:gd name="T27" fmla="*/ 0 h 257"/>
                <a:gd name="T28" fmla="*/ 0 w 167"/>
                <a:gd name="T29" fmla="*/ 0 h 257"/>
                <a:gd name="T30" fmla="*/ 0 w 167"/>
                <a:gd name="T31" fmla="*/ 0 h 2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7"/>
                <a:gd name="T49" fmla="*/ 0 h 257"/>
                <a:gd name="T50" fmla="*/ 167 w 167"/>
                <a:gd name="T51" fmla="*/ 257 h 2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7" h="257">
                  <a:moveTo>
                    <a:pt x="0" y="0"/>
                  </a:moveTo>
                  <a:lnTo>
                    <a:pt x="10" y="19"/>
                  </a:lnTo>
                  <a:lnTo>
                    <a:pt x="21" y="36"/>
                  </a:lnTo>
                  <a:lnTo>
                    <a:pt x="33" y="52"/>
                  </a:lnTo>
                  <a:lnTo>
                    <a:pt x="43" y="69"/>
                  </a:lnTo>
                  <a:lnTo>
                    <a:pt x="54" y="84"/>
                  </a:lnTo>
                  <a:lnTo>
                    <a:pt x="66" y="103"/>
                  </a:lnTo>
                  <a:lnTo>
                    <a:pt x="75" y="120"/>
                  </a:lnTo>
                  <a:lnTo>
                    <a:pt x="87" y="136"/>
                  </a:lnTo>
                  <a:lnTo>
                    <a:pt x="99" y="153"/>
                  </a:lnTo>
                  <a:lnTo>
                    <a:pt x="110" y="172"/>
                  </a:lnTo>
                  <a:lnTo>
                    <a:pt x="120" y="188"/>
                  </a:lnTo>
                  <a:lnTo>
                    <a:pt x="132" y="205"/>
                  </a:lnTo>
                  <a:lnTo>
                    <a:pt x="143" y="223"/>
                  </a:lnTo>
                  <a:lnTo>
                    <a:pt x="155" y="240"/>
                  </a:lnTo>
                  <a:lnTo>
                    <a:pt x="167" y="25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3" name="Freeform 410"/>
            <p:cNvSpPr>
              <a:spLocks/>
            </p:cNvSpPr>
            <p:nvPr/>
          </p:nvSpPr>
          <p:spPr bwMode="auto">
            <a:xfrm>
              <a:off x="2738" y="2301"/>
              <a:ext cx="11" cy="29"/>
            </a:xfrm>
            <a:custGeom>
              <a:avLst/>
              <a:gdLst>
                <a:gd name="T0" fmla="*/ 0 w 90"/>
                <a:gd name="T1" fmla="*/ 0 h 239"/>
                <a:gd name="T2" fmla="*/ 0 w 90"/>
                <a:gd name="T3" fmla="*/ 0 h 239"/>
                <a:gd name="T4" fmla="*/ 0 w 90"/>
                <a:gd name="T5" fmla="*/ 0 h 239"/>
                <a:gd name="T6" fmla="*/ 0 w 90"/>
                <a:gd name="T7" fmla="*/ 0 h 239"/>
                <a:gd name="T8" fmla="*/ 0 w 90"/>
                <a:gd name="T9" fmla="*/ 0 h 239"/>
                <a:gd name="T10" fmla="*/ 0 w 90"/>
                <a:gd name="T11" fmla="*/ 0 h 239"/>
                <a:gd name="T12" fmla="*/ 0 w 90"/>
                <a:gd name="T13" fmla="*/ 0 h 239"/>
                <a:gd name="T14" fmla="*/ 0 w 90"/>
                <a:gd name="T15" fmla="*/ 0 h 239"/>
                <a:gd name="T16" fmla="*/ 0 w 90"/>
                <a:gd name="T17" fmla="*/ 0 h 239"/>
                <a:gd name="T18" fmla="*/ 0 w 90"/>
                <a:gd name="T19" fmla="*/ 0 h 239"/>
                <a:gd name="T20" fmla="*/ 0 w 90"/>
                <a:gd name="T21" fmla="*/ 0 h 239"/>
                <a:gd name="T22" fmla="*/ 0 w 90"/>
                <a:gd name="T23" fmla="*/ 0 h 239"/>
                <a:gd name="T24" fmla="*/ 0 w 90"/>
                <a:gd name="T25" fmla="*/ 0 h 239"/>
                <a:gd name="T26" fmla="*/ 0 w 90"/>
                <a:gd name="T27" fmla="*/ 0 h 239"/>
                <a:gd name="T28" fmla="*/ 0 w 90"/>
                <a:gd name="T29" fmla="*/ 0 h 239"/>
                <a:gd name="T30" fmla="*/ 0 w 90"/>
                <a:gd name="T31" fmla="*/ 0 h 239"/>
                <a:gd name="T32" fmla="*/ 0 w 90"/>
                <a:gd name="T33" fmla="*/ 0 h 2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239"/>
                <a:gd name="T53" fmla="*/ 90 w 90"/>
                <a:gd name="T54" fmla="*/ 239 h 2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239">
                  <a:moveTo>
                    <a:pt x="90" y="0"/>
                  </a:moveTo>
                  <a:lnTo>
                    <a:pt x="54" y="91"/>
                  </a:lnTo>
                  <a:lnTo>
                    <a:pt x="36" y="141"/>
                  </a:lnTo>
                  <a:lnTo>
                    <a:pt x="21" y="180"/>
                  </a:lnTo>
                  <a:lnTo>
                    <a:pt x="0" y="239"/>
                  </a:lnTo>
                  <a:lnTo>
                    <a:pt x="21" y="180"/>
                  </a:lnTo>
                  <a:lnTo>
                    <a:pt x="36" y="141"/>
                  </a:lnTo>
                  <a:lnTo>
                    <a:pt x="54" y="91"/>
                  </a:lnTo>
                  <a:lnTo>
                    <a:pt x="90" y="0"/>
                  </a:lnTo>
                  <a:lnTo>
                    <a:pt x="54" y="91"/>
                  </a:lnTo>
                  <a:lnTo>
                    <a:pt x="36" y="141"/>
                  </a:lnTo>
                  <a:lnTo>
                    <a:pt x="21" y="180"/>
                  </a:lnTo>
                  <a:lnTo>
                    <a:pt x="0" y="239"/>
                  </a:lnTo>
                  <a:lnTo>
                    <a:pt x="21" y="180"/>
                  </a:lnTo>
                  <a:lnTo>
                    <a:pt x="36" y="141"/>
                  </a:lnTo>
                  <a:lnTo>
                    <a:pt x="54" y="91"/>
                  </a:lnTo>
                  <a:lnTo>
                    <a:pt x="9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4" name="Freeform 411"/>
            <p:cNvSpPr>
              <a:spLocks/>
            </p:cNvSpPr>
            <p:nvPr/>
          </p:nvSpPr>
          <p:spPr bwMode="auto">
            <a:xfrm>
              <a:off x="2151" y="2299"/>
              <a:ext cx="11" cy="53"/>
            </a:xfrm>
            <a:custGeom>
              <a:avLst/>
              <a:gdLst>
                <a:gd name="T0" fmla="*/ 0 w 88"/>
                <a:gd name="T1" fmla="*/ 0 h 425"/>
                <a:gd name="T2" fmla="*/ 0 w 88"/>
                <a:gd name="T3" fmla="*/ 0 h 425"/>
                <a:gd name="T4" fmla="*/ 0 w 88"/>
                <a:gd name="T5" fmla="*/ 0 h 425"/>
                <a:gd name="T6" fmla="*/ 0 w 88"/>
                <a:gd name="T7" fmla="*/ 0 h 425"/>
                <a:gd name="T8" fmla="*/ 0 w 88"/>
                <a:gd name="T9" fmla="*/ 0 h 425"/>
                <a:gd name="T10" fmla="*/ 0 w 88"/>
                <a:gd name="T11" fmla="*/ 0 h 425"/>
                <a:gd name="T12" fmla="*/ 0 w 88"/>
                <a:gd name="T13" fmla="*/ 0 h 425"/>
                <a:gd name="T14" fmla="*/ 0 w 88"/>
                <a:gd name="T15" fmla="*/ 0 h 425"/>
                <a:gd name="T16" fmla="*/ 0 w 88"/>
                <a:gd name="T17" fmla="*/ 0 h 425"/>
                <a:gd name="T18" fmla="*/ 0 w 88"/>
                <a:gd name="T19" fmla="*/ 0 h 425"/>
                <a:gd name="T20" fmla="*/ 0 w 88"/>
                <a:gd name="T21" fmla="*/ 0 h 425"/>
                <a:gd name="T22" fmla="*/ 0 w 88"/>
                <a:gd name="T23" fmla="*/ 0 h 425"/>
                <a:gd name="T24" fmla="*/ 0 w 88"/>
                <a:gd name="T25" fmla="*/ 0 h 425"/>
                <a:gd name="T26" fmla="*/ 0 w 88"/>
                <a:gd name="T27" fmla="*/ 0 h 425"/>
                <a:gd name="T28" fmla="*/ 0 w 88"/>
                <a:gd name="T29" fmla="*/ 0 h 425"/>
                <a:gd name="T30" fmla="*/ 0 w 88"/>
                <a:gd name="T31" fmla="*/ 0 h 425"/>
                <a:gd name="T32" fmla="*/ 0 w 88"/>
                <a:gd name="T33" fmla="*/ 0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425"/>
                <a:gd name="T53" fmla="*/ 88 w 88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425">
                  <a:moveTo>
                    <a:pt x="0" y="0"/>
                  </a:moveTo>
                  <a:lnTo>
                    <a:pt x="6" y="28"/>
                  </a:lnTo>
                  <a:lnTo>
                    <a:pt x="10" y="54"/>
                  </a:lnTo>
                  <a:lnTo>
                    <a:pt x="15" y="82"/>
                  </a:lnTo>
                  <a:lnTo>
                    <a:pt x="19" y="108"/>
                  </a:lnTo>
                  <a:lnTo>
                    <a:pt x="26" y="134"/>
                  </a:lnTo>
                  <a:lnTo>
                    <a:pt x="31" y="162"/>
                  </a:lnTo>
                  <a:lnTo>
                    <a:pt x="36" y="188"/>
                  </a:lnTo>
                  <a:lnTo>
                    <a:pt x="43" y="214"/>
                  </a:lnTo>
                  <a:lnTo>
                    <a:pt x="47" y="242"/>
                  </a:lnTo>
                  <a:lnTo>
                    <a:pt x="52" y="268"/>
                  </a:lnTo>
                  <a:lnTo>
                    <a:pt x="60" y="294"/>
                  </a:lnTo>
                  <a:lnTo>
                    <a:pt x="64" y="319"/>
                  </a:lnTo>
                  <a:lnTo>
                    <a:pt x="71" y="348"/>
                  </a:lnTo>
                  <a:lnTo>
                    <a:pt x="75" y="373"/>
                  </a:lnTo>
                  <a:lnTo>
                    <a:pt x="80" y="399"/>
                  </a:lnTo>
                  <a:lnTo>
                    <a:pt x="88" y="42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5" name="Freeform 412"/>
            <p:cNvSpPr>
              <a:spLocks/>
            </p:cNvSpPr>
            <p:nvPr/>
          </p:nvSpPr>
          <p:spPr bwMode="auto">
            <a:xfrm>
              <a:off x="2476" y="2332"/>
              <a:ext cx="30" cy="65"/>
            </a:xfrm>
            <a:custGeom>
              <a:avLst/>
              <a:gdLst>
                <a:gd name="T0" fmla="*/ 0 w 237"/>
                <a:gd name="T1" fmla="*/ 0 h 517"/>
                <a:gd name="T2" fmla="*/ 0 w 237"/>
                <a:gd name="T3" fmla="*/ 0 h 517"/>
                <a:gd name="T4" fmla="*/ 0 w 237"/>
                <a:gd name="T5" fmla="*/ 0 h 517"/>
                <a:gd name="T6" fmla="*/ 0 w 237"/>
                <a:gd name="T7" fmla="*/ 0 h 517"/>
                <a:gd name="T8" fmla="*/ 0 w 237"/>
                <a:gd name="T9" fmla="*/ 0 h 517"/>
                <a:gd name="T10" fmla="*/ 0 w 237"/>
                <a:gd name="T11" fmla="*/ 0 h 517"/>
                <a:gd name="T12" fmla="*/ 0 w 237"/>
                <a:gd name="T13" fmla="*/ 0 h 517"/>
                <a:gd name="T14" fmla="*/ 0 w 237"/>
                <a:gd name="T15" fmla="*/ 0 h 517"/>
                <a:gd name="T16" fmla="*/ 0 w 237"/>
                <a:gd name="T17" fmla="*/ 0 h 517"/>
                <a:gd name="T18" fmla="*/ 0 w 237"/>
                <a:gd name="T19" fmla="*/ 0 h 517"/>
                <a:gd name="T20" fmla="*/ 0 w 237"/>
                <a:gd name="T21" fmla="*/ 0 h 517"/>
                <a:gd name="T22" fmla="*/ 0 w 237"/>
                <a:gd name="T23" fmla="*/ 0 h 517"/>
                <a:gd name="T24" fmla="*/ 0 w 237"/>
                <a:gd name="T25" fmla="*/ 0 h 517"/>
                <a:gd name="T26" fmla="*/ 0 w 237"/>
                <a:gd name="T27" fmla="*/ 0 h 517"/>
                <a:gd name="T28" fmla="*/ 0 w 237"/>
                <a:gd name="T29" fmla="*/ 0 h 517"/>
                <a:gd name="T30" fmla="*/ 0 w 237"/>
                <a:gd name="T31" fmla="*/ 0 h 517"/>
                <a:gd name="T32" fmla="*/ 0 w 237"/>
                <a:gd name="T33" fmla="*/ 0 h 517"/>
                <a:gd name="T34" fmla="*/ 0 w 237"/>
                <a:gd name="T35" fmla="*/ 0 h 517"/>
                <a:gd name="T36" fmla="*/ 0 w 237"/>
                <a:gd name="T37" fmla="*/ 0 h 517"/>
                <a:gd name="T38" fmla="*/ 0 w 237"/>
                <a:gd name="T39" fmla="*/ 0 h 517"/>
                <a:gd name="T40" fmla="*/ 0 w 237"/>
                <a:gd name="T41" fmla="*/ 0 h 517"/>
                <a:gd name="T42" fmla="*/ 0 w 237"/>
                <a:gd name="T43" fmla="*/ 0 h 517"/>
                <a:gd name="T44" fmla="*/ 0 w 237"/>
                <a:gd name="T45" fmla="*/ 0 h 517"/>
                <a:gd name="T46" fmla="*/ 0 w 237"/>
                <a:gd name="T47" fmla="*/ 0 h 517"/>
                <a:gd name="T48" fmla="*/ 0 w 237"/>
                <a:gd name="T49" fmla="*/ 0 h 5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7"/>
                <a:gd name="T76" fmla="*/ 0 h 517"/>
                <a:gd name="T77" fmla="*/ 237 w 237"/>
                <a:gd name="T78" fmla="*/ 517 h 51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7" h="517">
                  <a:moveTo>
                    <a:pt x="0" y="0"/>
                  </a:moveTo>
                  <a:lnTo>
                    <a:pt x="0" y="20"/>
                  </a:lnTo>
                  <a:lnTo>
                    <a:pt x="5" y="38"/>
                  </a:lnTo>
                  <a:lnTo>
                    <a:pt x="7" y="54"/>
                  </a:lnTo>
                  <a:lnTo>
                    <a:pt x="11" y="74"/>
                  </a:lnTo>
                  <a:lnTo>
                    <a:pt x="16" y="89"/>
                  </a:lnTo>
                  <a:lnTo>
                    <a:pt x="23" y="106"/>
                  </a:lnTo>
                  <a:lnTo>
                    <a:pt x="31" y="122"/>
                  </a:lnTo>
                  <a:lnTo>
                    <a:pt x="37" y="139"/>
                  </a:lnTo>
                  <a:lnTo>
                    <a:pt x="44" y="156"/>
                  </a:lnTo>
                  <a:lnTo>
                    <a:pt x="61" y="186"/>
                  </a:lnTo>
                  <a:lnTo>
                    <a:pt x="68" y="202"/>
                  </a:lnTo>
                  <a:lnTo>
                    <a:pt x="87" y="232"/>
                  </a:lnTo>
                  <a:lnTo>
                    <a:pt x="105" y="263"/>
                  </a:lnTo>
                  <a:lnTo>
                    <a:pt x="115" y="279"/>
                  </a:lnTo>
                  <a:lnTo>
                    <a:pt x="133" y="310"/>
                  </a:lnTo>
                  <a:lnTo>
                    <a:pt x="152" y="340"/>
                  </a:lnTo>
                  <a:lnTo>
                    <a:pt x="171" y="371"/>
                  </a:lnTo>
                  <a:lnTo>
                    <a:pt x="189" y="401"/>
                  </a:lnTo>
                  <a:lnTo>
                    <a:pt x="197" y="418"/>
                  </a:lnTo>
                  <a:lnTo>
                    <a:pt x="204" y="435"/>
                  </a:lnTo>
                  <a:lnTo>
                    <a:pt x="211" y="450"/>
                  </a:lnTo>
                  <a:lnTo>
                    <a:pt x="217" y="467"/>
                  </a:lnTo>
                  <a:lnTo>
                    <a:pt x="225" y="483"/>
                  </a:lnTo>
                  <a:lnTo>
                    <a:pt x="237" y="5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6" name="Freeform 413"/>
            <p:cNvSpPr>
              <a:spLocks/>
            </p:cNvSpPr>
            <p:nvPr/>
          </p:nvSpPr>
          <p:spPr bwMode="auto">
            <a:xfrm>
              <a:off x="2052" y="2332"/>
              <a:ext cx="15" cy="72"/>
            </a:xfrm>
            <a:custGeom>
              <a:avLst/>
              <a:gdLst>
                <a:gd name="T0" fmla="*/ 0 w 115"/>
                <a:gd name="T1" fmla="*/ 0 h 578"/>
                <a:gd name="T2" fmla="*/ 0 w 115"/>
                <a:gd name="T3" fmla="*/ 0 h 578"/>
                <a:gd name="T4" fmla="*/ 0 w 115"/>
                <a:gd name="T5" fmla="*/ 0 h 578"/>
                <a:gd name="T6" fmla="*/ 0 w 115"/>
                <a:gd name="T7" fmla="*/ 0 h 578"/>
                <a:gd name="T8" fmla="*/ 0 w 115"/>
                <a:gd name="T9" fmla="*/ 0 h 578"/>
                <a:gd name="T10" fmla="*/ 0 w 115"/>
                <a:gd name="T11" fmla="*/ 0 h 578"/>
                <a:gd name="T12" fmla="*/ 0 w 115"/>
                <a:gd name="T13" fmla="*/ 0 h 578"/>
                <a:gd name="T14" fmla="*/ 0 w 115"/>
                <a:gd name="T15" fmla="*/ 0 h 578"/>
                <a:gd name="T16" fmla="*/ 0 w 115"/>
                <a:gd name="T17" fmla="*/ 0 h 578"/>
                <a:gd name="T18" fmla="*/ 0 w 115"/>
                <a:gd name="T19" fmla="*/ 0 h 578"/>
                <a:gd name="T20" fmla="*/ 0 w 115"/>
                <a:gd name="T21" fmla="*/ 0 h 578"/>
                <a:gd name="T22" fmla="*/ 0 w 115"/>
                <a:gd name="T23" fmla="*/ 0 h 578"/>
                <a:gd name="T24" fmla="*/ 0 w 115"/>
                <a:gd name="T25" fmla="*/ 0 h 578"/>
                <a:gd name="T26" fmla="*/ 0 w 115"/>
                <a:gd name="T27" fmla="*/ 0 h 578"/>
                <a:gd name="T28" fmla="*/ 0 w 115"/>
                <a:gd name="T29" fmla="*/ 0 h 578"/>
                <a:gd name="T30" fmla="*/ 0 w 115"/>
                <a:gd name="T31" fmla="*/ 0 h 578"/>
                <a:gd name="T32" fmla="*/ 0 w 115"/>
                <a:gd name="T33" fmla="*/ 0 h 578"/>
                <a:gd name="T34" fmla="*/ 0 w 115"/>
                <a:gd name="T35" fmla="*/ 0 h 578"/>
                <a:gd name="T36" fmla="*/ 0 w 115"/>
                <a:gd name="T37" fmla="*/ 0 h 578"/>
                <a:gd name="T38" fmla="*/ 0 w 115"/>
                <a:gd name="T39" fmla="*/ 0 h 578"/>
                <a:gd name="T40" fmla="*/ 0 w 115"/>
                <a:gd name="T41" fmla="*/ 0 h 578"/>
                <a:gd name="T42" fmla="*/ 0 w 115"/>
                <a:gd name="T43" fmla="*/ 0 h 578"/>
                <a:gd name="T44" fmla="*/ 0 w 115"/>
                <a:gd name="T45" fmla="*/ 0 h 578"/>
                <a:gd name="T46" fmla="*/ 0 w 115"/>
                <a:gd name="T47" fmla="*/ 0 h 578"/>
                <a:gd name="T48" fmla="*/ 0 w 115"/>
                <a:gd name="T49" fmla="*/ 0 h 578"/>
                <a:gd name="T50" fmla="*/ 0 w 115"/>
                <a:gd name="T51" fmla="*/ 0 h 578"/>
                <a:gd name="T52" fmla="*/ 0 w 115"/>
                <a:gd name="T53" fmla="*/ 0 h 578"/>
                <a:gd name="T54" fmla="*/ 0 w 115"/>
                <a:gd name="T55" fmla="*/ 0 h 578"/>
                <a:gd name="T56" fmla="*/ 0 w 115"/>
                <a:gd name="T57" fmla="*/ 0 h 578"/>
                <a:gd name="T58" fmla="*/ 0 w 115"/>
                <a:gd name="T59" fmla="*/ 0 h 578"/>
                <a:gd name="T60" fmla="*/ 0 w 115"/>
                <a:gd name="T61" fmla="*/ 0 h 578"/>
                <a:gd name="T62" fmla="*/ 0 w 115"/>
                <a:gd name="T63" fmla="*/ 0 h 5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578"/>
                <a:gd name="T98" fmla="*/ 115 w 115"/>
                <a:gd name="T99" fmla="*/ 578 h 5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578">
                  <a:moveTo>
                    <a:pt x="0" y="0"/>
                  </a:moveTo>
                  <a:lnTo>
                    <a:pt x="9" y="20"/>
                  </a:lnTo>
                  <a:lnTo>
                    <a:pt x="20" y="38"/>
                  </a:lnTo>
                  <a:lnTo>
                    <a:pt x="29" y="54"/>
                  </a:lnTo>
                  <a:lnTo>
                    <a:pt x="35" y="70"/>
                  </a:lnTo>
                  <a:lnTo>
                    <a:pt x="40" y="89"/>
                  </a:lnTo>
                  <a:lnTo>
                    <a:pt x="44" y="106"/>
                  </a:lnTo>
                  <a:lnTo>
                    <a:pt x="50" y="122"/>
                  </a:lnTo>
                  <a:lnTo>
                    <a:pt x="52" y="139"/>
                  </a:lnTo>
                  <a:lnTo>
                    <a:pt x="54" y="158"/>
                  </a:lnTo>
                  <a:lnTo>
                    <a:pt x="54" y="174"/>
                  </a:lnTo>
                  <a:lnTo>
                    <a:pt x="57" y="191"/>
                  </a:lnTo>
                  <a:lnTo>
                    <a:pt x="57" y="206"/>
                  </a:lnTo>
                  <a:lnTo>
                    <a:pt x="57" y="223"/>
                  </a:lnTo>
                  <a:lnTo>
                    <a:pt x="57" y="242"/>
                  </a:lnTo>
                  <a:lnTo>
                    <a:pt x="57" y="258"/>
                  </a:lnTo>
                  <a:lnTo>
                    <a:pt x="57" y="275"/>
                  </a:lnTo>
                  <a:lnTo>
                    <a:pt x="54" y="291"/>
                  </a:lnTo>
                  <a:lnTo>
                    <a:pt x="54" y="310"/>
                  </a:lnTo>
                  <a:lnTo>
                    <a:pt x="54" y="327"/>
                  </a:lnTo>
                  <a:lnTo>
                    <a:pt x="54" y="345"/>
                  </a:lnTo>
                  <a:lnTo>
                    <a:pt x="54" y="364"/>
                  </a:lnTo>
                  <a:lnTo>
                    <a:pt x="57" y="381"/>
                  </a:lnTo>
                  <a:lnTo>
                    <a:pt x="59" y="399"/>
                  </a:lnTo>
                  <a:lnTo>
                    <a:pt x="61" y="418"/>
                  </a:lnTo>
                  <a:lnTo>
                    <a:pt x="63" y="437"/>
                  </a:lnTo>
                  <a:lnTo>
                    <a:pt x="66" y="455"/>
                  </a:lnTo>
                  <a:lnTo>
                    <a:pt x="74" y="476"/>
                  </a:lnTo>
                  <a:lnTo>
                    <a:pt x="78" y="495"/>
                  </a:lnTo>
                  <a:lnTo>
                    <a:pt x="85" y="517"/>
                  </a:lnTo>
                  <a:lnTo>
                    <a:pt x="94" y="535"/>
                  </a:lnTo>
                  <a:lnTo>
                    <a:pt x="115" y="578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37" name="Freeform 414"/>
            <p:cNvSpPr>
              <a:spLocks/>
            </p:cNvSpPr>
            <p:nvPr/>
          </p:nvSpPr>
          <p:spPr bwMode="auto">
            <a:xfrm>
              <a:off x="2749" y="2357"/>
              <a:ext cx="4" cy="5"/>
            </a:xfrm>
            <a:custGeom>
              <a:avLst/>
              <a:gdLst>
                <a:gd name="T0" fmla="*/ 0 w 38"/>
                <a:gd name="T1" fmla="*/ 0 h 35"/>
                <a:gd name="T2" fmla="*/ 0 w 38"/>
                <a:gd name="T3" fmla="*/ 0 h 35"/>
                <a:gd name="T4" fmla="*/ 0 w 38"/>
                <a:gd name="T5" fmla="*/ 0 h 35"/>
                <a:gd name="T6" fmla="*/ 0 w 38"/>
                <a:gd name="T7" fmla="*/ 0 h 35"/>
                <a:gd name="T8" fmla="*/ 0 w 38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5"/>
                <a:gd name="T17" fmla="*/ 38 w 38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5">
                  <a:moveTo>
                    <a:pt x="0" y="0"/>
                  </a:moveTo>
                  <a:lnTo>
                    <a:pt x="38" y="35"/>
                  </a:lnTo>
                  <a:lnTo>
                    <a:pt x="0" y="0"/>
                  </a:lnTo>
                  <a:lnTo>
                    <a:pt x="38" y="3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8" name="Freeform 415"/>
            <p:cNvSpPr>
              <a:spLocks/>
            </p:cNvSpPr>
            <p:nvPr/>
          </p:nvSpPr>
          <p:spPr bwMode="auto">
            <a:xfrm>
              <a:off x="2778" y="2361"/>
              <a:ext cx="5" cy="21"/>
            </a:xfrm>
            <a:custGeom>
              <a:avLst/>
              <a:gdLst>
                <a:gd name="T0" fmla="*/ 0 w 39"/>
                <a:gd name="T1" fmla="*/ 0 h 162"/>
                <a:gd name="T2" fmla="*/ 0 w 39"/>
                <a:gd name="T3" fmla="*/ 0 h 162"/>
                <a:gd name="T4" fmla="*/ 0 w 39"/>
                <a:gd name="T5" fmla="*/ 0 h 162"/>
                <a:gd name="T6" fmla="*/ 0 w 39"/>
                <a:gd name="T7" fmla="*/ 0 h 162"/>
                <a:gd name="T8" fmla="*/ 0 w 39"/>
                <a:gd name="T9" fmla="*/ 0 h 162"/>
                <a:gd name="T10" fmla="*/ 0 w 39"/>
                <a:gd name="T11" fmla="*/ 0 h 162"/>
                <a:gd name="T12" fmla="*/ 0 w 39"/>
                <a:gd name="T13" fmla="*/ 0 h 162"/>
                <a:gd name="T14" fmla="*/ 0 w 39"/>
                <a:gd name="T15" fmla="*/ 0 h 162"/>
                <a:gd name="T16" fmla="*/ 0 w 39"/>
                <a:gd name="T17" fmla="*/ 0 h 162"/>
                <a:gd name="T18" fmla="*/ 0 w 39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62"/>
                <a:gd name="T32" fmla="*/ 39 w 39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62">
                  <a:moveTo>
                    <a:pt x="35" y="0"/>
                  </a:moveTo>
                  <a:lnTo>
                    <a:pt x="39" y="22"/>
                  </a:lnTo>
                  <a:lnTo>
                    <a:pt x="39" y="41"/>
                  </a:lnTo>
                  <a:lnTo>
                    <a:pt x="37" y="56"/>
                  </a:lnTo>
                  <a:lnTo>
                    <a:pt x="30" y="73"/>
                  </a:lnTo>
                  <a:lnTo>
                    <a:pt x="23" y="90"/>
                  </a:lnTo>
                  <a:lnTo>
                    <a:pt x="11" y="108"/>
                  </a:lnTo>
                  <a:lnTo>
                    <a:pt x="4" y="125"/>
                  </a:lnTo>
                  <a:lnTo>
                    <a:pt x="0" y="146"/>
                  </a:lnTo>
                  <a:lnTo>
                    <a:pt x="0" y="1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39" name="Freeform 416"/>
            <p:cNvSpPr>
              <a:spLocks/>
            </p:cNvSpPr>
            <p:nvPr/>
          </p:nvSpPr>
          <p:spPr bwMode="auto">
            <a:xfrm>
              <a:off x="2215" y="2368"/>
              <a:ext cx="8" cy="38"/>
            </a:xfrm>
            <a:custGeom>
              <a:avLst/>
              <a:gdLst>
                <a:gd name="T0" fmla="*/ 0 w 70"/>
                <a:gd name="T1" fmla="*/ 0 h 309"/>
                <a:gd name="T2" fmla="*/ 0 w 70"/>
                <a:gd name="T3" fmla="*/ 0 h 309"/>
                <a:gd name="T4" fmla="*/ 0 w 70"/>
                <a:gd name="T5" fmla="*/ 0 h 309"/>
                <a:gd name="T6" fmla="*/ 0 w 70"/>
                <a:gd name="T7" fmla="*/ 0 h 309"/>
                <a:gd name="T8" fmla="*/ 0 w 70"/>
                <a:gd name="T9" fmla="*/ 0 h 309"/>
                <a:gd name="T10" fmla="*/ 0 w 70"/>
                <a:gd name="T11" fmla="*/ 0 h 309"/>
                <a:gd name="T12" fmla="*/ 0 w 70"/>
                <a:gd name="T13" fmla="*/ 0 h 309"/>
                <a:gd name="T14" fmla="*/ 0 w 70"/>
                <a:gd name="T15" fmla="*/ 0 h 309"/>
                <a:gd name="T16" fmla="*/ 0 w 70"/>
                <a:gd name="T17" fmla="*/ 0 h 309"/>
                <a:gd name="T18" fmla="*/ 0 w 70"/>
                <a:gd name="T19" fmla="*/ 0 h 309"/>
                <a:gd name="T20" fmla="*/ 0 w 70"/>
                <a:gd name="T21" fmla="*/ 0 h 309"/>
                <a:gd name="T22" fmla="*/ 0 w 70"/>
                <a:gd name="T23" fmla="*/ 0 h 309"/>
                <a:gd name="T24" fmla="*/ 0 w 70"/>
                <a:gd name="T25" fmla="*/ 0 h 309"/>
                <a:gd name="T26" fmla="*/ 0 w 70"/>
                <a:gd name="T27" fmla="*/ 0 h 309"/>
                <a:gd name="T28" fmla="*/ 0 w 70"/>
                <a:gd name="T29" fmla="*/ 0 h 309"/>
                <a:gd name="T30" fmla="*/ 0 w 70"/>
                <a:gd name="T31" fmla="*/ 0 h 3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0"/>
                <a:gd name="T49" fmla="*/ 0 h 309"/>
                <a:gd name="T50" fmla="*/ 70 w 70"/>
                <a:gd name="T51" fmla="*/ 309 h 3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0" h="309">
                  <a:moveTo>
                    <a:pt x="0" y="0"/>
                  </a:moveTo>
                  <a:lnTo>
                    <a:pt x="2" y="21"/>
                  </a:lnTo>
                  <a:lnTo>
                    <a:pt x="7" y="43"/>
                  </a:lnTo>
                  <a:lnTo>
                    <a:pt x="9" y="61"/>
                  </a:lnTo>
                  <a:lnTo>
                    <a:pt x="11" y="80"/>
                  </a:lnTo>
                  <a:lnTo>
                    <a:pt x="11" y="99"/>
                  </a:lnTo>
                  <a:lnTo>
                    <a:pt x="13" y="120"/>
                  </a:lnTo>
                  <a:lnTo>
                    <a:pt x="16" y="138"/>
                  </a:lnTo>
                  <a:lnTo>
                    <a:pt x="19" y="157"/>
                  </a:lnTo>
                  <a:lnTo>
                    <a:pt x="21" y="177"/>
                  </a:lnTo>
                  <a:lnTo>
                    <a:pt x="23" y="197"/>
                  </a:lnTo>
                  <a:lnTo>
                    <a:pt x="30" y="218"/>
                  </a:lnTo>
                  <a:lnTo>
                    <a:pt x="37" y="240"/>
                  </a:lnTo>
                  <a:lnTo>
                    <a:pt x="45" y="263"/>
                  </a:lnTo>
                  <a:lnTo>
                    <a:pt x="56" y="283"/>
                  </a:lnTo>
                  <a:lnTo>
                    <a:pt x="70" y="30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0" name="Freeform 417"/>
            <p:cNvSpPr>
              <a:spLocks/>
            </p:cNvSpPr>
            <p:nvPr/>
          </p:nvSpPr>
          <p:spPr bwMode="auto">
            <a:xfrm>
              <a:off x="2790" y="2377"/>
              <a:ext cx="11" cy="26"/>
            </a:xfrm>
            <a:custGeom>
              <a:avLst/>
              <a:gdLst>
                <a:gd name="T0" fmla="*/ 0 w 90"/>
                <a:gd name="T1" fmla="*/ 0 h 208"/>
                <a:gd name="T2" fmla="*/ 0 w 90"/>
                <a:gd name="T3" fmla="*/ 0 h 208"/>
                <a:gd name="T4" fmla="*/ 0 w 90"/>
                <a:gd name="T5" fmla="*/ 0 h 208"/>
                <a:gd name="T6" fmla="*/ 0 w 90"/>
                <a:gd name="T7" fmla="*/ 0 h 208"/>
                <a:gd name="T8" fmla="*/ 0 w 90"/>
                <a:gd name="T9" fmla="*/ 0 h 208"/>
                <a:gd name="T10" fmla="*/ 0 w 90"/>
                <a:gd name="T11" fmla="*/ 0 h 208"/>
                <a:gd name="T12" fmla="*/ 0 w 90"/>
                <a:gd name="T13" fmla="*/ 0 h 208"/>
                <a:gd name="T14" fmla="*/ 0 w 90"/>
                <a:gd name="T15" fmla="*/ 0 h 208"/>
                <a:gd name="T16" fmla="*/ 0 w 90"/>
                <a:gd name="T17" fmla="*/ 0 h 208"/>
                <a:gd name="T18" fmla="*/ 0 w 90"/>
                <a:gd name="T19" fmla="*/ 0 h 208"/>
                <a:gd name="T20" fmla="*/ 0 w 90"/>
                <a:gd name="T21" fmla="*/ 0 h 208"/>
                <a:gd name="T22" fmla="*/ 0 w 90"/>
                <a:gd name="T23" fmla="*/ 0 h 208"/>
                <a:gd name="T24" fmla="*/ 0 w 90"/>
                <a:gd name="T25" fmla="*/ 0 h 208"/>
                <a:gd name="T26" fmla="*/ 0 w 90"/>
                <a:gd name="T27" fmla="*/ 0 h 208"/>
                <a:gd name="T28" fmla="*/ 0 w 90"/>
                <a:gd name="T29" fmla="*/ 0 h 2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208"/>
                <a:gd name="T47" fmla="*/ 90 w 90"/>
                <a:gd name="T48" fmla="*/ 208 h 2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208">
                  <a:moveTo>
                    <a:pt x="90" y="208"/>
                  </a:moveTo>
                  <a:lnTo>
                    <a:pt x="69" y="204"/>
                  </a:lnTo>
                  <a:lnTo>
                    <a:pt x="52" y="195"/>
                  </a:lnTo>
                  <a:lnTo>
                    <a:pt x="26" y="176"/>
                  </a:lnTo>
                  <a:lnTo>
                    <a:pt x="13" y="156"/>
                  </a:lnTo>
                  <a:lnTo>
                    <a:pt x="6" y="132"/>
                  </a:lnTo>
                  <a:lnTo>
                    <a:pt x="8" y="106"/>
                  </a:lnTo>
                  <a:lnTo>
                    <a:pt x="13" y="80"/>
                  </a:lnTo>
                  <a:lnTo>
                    <a:pt x="22" y="57"/>
                  </a:lnTo>
                  <a:lnTo>
                    <a:pt x="34" y="35"/>
                  </a:lnTo>
                  <a:lnTo>
                    <a:pt x="45" y="19"/>
                  </a:lnTo>
                  <a:lnTo>
                    <a:pt x="59" y="0"/>
                  </a:lnTo>
                  <a:lnTo>
                    <a:pt x="52" y="24"/>
                  </a:lnTo>
                  <a:lnTo>
                    <a:pt x="31" y="52"/>
                  </a:lnTo>
                  <a:lnTo>
                    <a:pt x="0" y="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1" name="Freeform 418"/>
            <p:cNvSpPr>
              <a:spLocks/>
            </p:cNvSpPr>
            <p:nvPr/>
          </p:nvSpPr>
          <p:spPr bwMode="auto">
            <a:xfrm>
              <a:off x="2733" y="2376"/>
              <a:ext cx="4" cy="5"/>
            </a:xfrm>
            <a:custGeom>
              <a:avLst/>
              <a:gdLst>
                <a:gd name="T0" fmla="*/ 0 w 35"/>
                <a:gd name="T1" fmla="*/ 0 h 37"/>
                <a:gd name="T2" fmla="*/ 0 w 35"/>
                <a:gd name="T3" fmla="*/ 0 h 37"/>
                <a:gd name="T4" fmla="*/ 0 w 35"/>
                <a:gd name="T5" fmla="*/ 0 h 37"/>
                <a:gd name="T6" fmla="*/ 0 w 35"/>
                <a:gd name="T7" fmla="*/ 0 h 37"/>
                <a:gd name="T8" fmla="*/ 0 w 35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7"/>
                <a:gd name="T17" fmla="*/ 35 w 35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7">
                  <a:moveTo>
                    <a:pt x="0" y="0"/>
                  </a:moveTo>
                  <a:lnTo>
                    <a:pt x="35" y="37"/>
                  </a:lnTo>
                  <a:lnTo>
                    <a:pt x="0" y="0"/>
                  </a:lnTo>
                  <a:lnTo>
                    <a:pt x="35" y="37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2" name="Freeform 419"/>
            <p:cNvSpPr>
              <a:spLocks/>
            </p:cNvSpPr>
            <p:nvPr/>
          </p:nvSpPr>
          <p:spPr bwMode="auto">
            <a:xfrm>
              <a:off x="2616" y="2394"/>
              <a:ext cx="5" cy="69"/>
            </a:xfrm>
            <a:custGeom>
              <a:avLst/>
              <a:gdLst>
                <a:gd name="T0" fmla="*/ 0 w 42"/>
                <a:gd name="T1" fmla="*/ 0 h 554"/>
                <a:gd name="T2" fmla="*/ 0 w 42"/>
                <a:gd name="T3" fmla="*/ 0 h 554"/>
                <a:gd name="T4" fmla="*/ 0 w 42"/>
                <a:gd name="T5" fmla="*/ 0 h 554"/>
                <a:gd name="T6" fmla="*/ 0 w 42"/>
                <a:gd name="T7" fmla="*/ 0 h 554"/>
                <a:gd name="T8" fmla="*/ 0 w 42"/>
                <a:gd name="T9" fmla="*/ 0 h 554"/>
                <a:gd name="T10" fmla="*/ 0 w 42"/>
                <a:gd name="T11" fmla="*/ 0 h 554"/>
                <a:gd name="T12" fmla="*/ 0 w 42"/>
                <a:gd name="T13" fmla="*/ 0 h 554"/>
                <a:gd name="T14" fmla="*/ 0 w 42"/>
                <a:gd name="T15" fmla="*/ 0 h 554"/>
                <a:gd name="T16" fmla="*/ 0 w 42"/>
                <a:gd name="T17" fmla="*/ 0 h 554"/>
                <a:gd name="T18" fmla="*/ 0 w 42"/>
                <a:gd name="T19" fmla="*/ 0 h 554"/>
                <a:gd name="T20" fmla="*/ 0 w 42"/>
                <a:gd name="T21" fmla="*/ 0 h 554"/>
                <a:gd name="T22" fmla="*/ 0 w 42"/>
                <a:gd name="T23" fmla="*/ 0 h 554"/>
                <a:gd name="T24" fmla="*/ 0 w 42"/>
                <a:gd name="T25" fmla="*/ 0 h 554"/>
                <a:gd name="T26" fmla="*/ 0 w 42"/>
                <a:gd name="T27" fmla="*/ 0 h 554"/>
                <a:gd name="T28" fmla="*/ 0 w 42"/>
                <a:gd name="T29" fmla="*/ 0 h 554"/>
                <a:gd name="T30" fmla="*/ 0 w 42"/>
                <a:gd name="T31" fmla="*/ 0 h 554"/>
                <a:gd name="T32" fmla="*/ 0 w 42"/>
                <a:gd name="T33" fmla="*/ 0 h 554"/>
                <a:gd name="T34" fmla="*/ 0 w 42"/>
                <a:gd name="T35" fmla="*/ 0 h 554"/>
                <a:gd name="T36" fmla="*/ 0 w 42"/>
                <a:gd name="T37" fmla="*/ 0 h 554"/>
                <a:gd name="T38" fmla="*/ 0 w 42"/>
                <a:gd name="T39" fmla="*/ 0 h 554"/>
                <a:gd name="T40" fmla="*/ 0 w 42"/>
                <a:gd name="T41" fmla="*/ 0 h 554"/>
                <a:gd name="T42" fmla="*/ 0 w 42"/>
                <a:gd name="T43" fmla="*/ 0 h 554"/>
                <a:gd name="T44" fmla="*/ 0 w 42"/>
                <a:gd name="T45" fmla="*/ 0 h 554"/>
                <a:gd name="T46" fmla="*/ 0 w 42"/>
                <a:gd name="T47" fmla="*/ 0 h 554"/>
                <a:gd name="T48" fmla="*/ 0 w 42"/>
                <a:gd name="T49" fmla="*/ 0 h 554"/>
                <a:gd name="T50" fmla="*/ 0 w 42"/>
                <a:gd name="T51" fmla="*/ 0 h 554"/>
                <a:gd name="T52" fmla="*/ 0 w 42"/>
                <a:gd name="T53" fmla="*/ 0 h 554"/>
                <a:gd name="T54" fmla="*/ 0 w 42"/>
                <a:gd name="T55" fmla="*/ 0 h 554"/>
                <a:gd name="T56" fmla="*/ 0 w 42"/>
                <a:gd name="T57" fmla="*/ 0 h 554"/>
                <a:gd name="T58" fmla="*/ 0 w 42"/>
                <a:gd name="T59" fmla="*/ 0 h 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"/>
                <a:gd name="T91" fmla="*/ 0 h 554"/>
                <a:gd name="T92" fmla="*/ 42 w 42"/>
                <a:gd name="T93" fmla="*/ 554 h 5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" h="554">
                  <a:moveTo>
                    <a:pt x="0" y="0"/>
                  </a:moveTo>
                  <a:lnTo>
                    <a:pt x="3" y="20"/>
                  </a:lnTo>
                  <a:lnTo>
                    <a:pt x="5" y="38"/>
                  </a:lnTo>
                  <a:lnTo>
                    <a:pt x="7" y="54"/>
                  </a:lnTo>
                  <a:lnTo>
                    <a:pt x="9" y="72"/>
                  </a:lnTo>
                  <a:lnTo>
                    <a:pt x="12" y="92"/>
                  </a:lnTo>
                  <a:lnTo>
                    <a:pt x="14" y="113"/>
                  </a:lnTo>
                  <a:lnTo>
                    <a:pt x="17" y="132"/>
                  </a:lnTo>
                  <a:lnTo>
                    <a:pt x="22" y="150"/>
                  </a:lnTo>
                  <a:lnTo>
                    <a:pt x="24" y="172"/>
                  </a:lnTo>
                  <a:lnTo>
                    <a:pt x="26" y="191"/>
                  </a:lnTo>
                  <a:lnTo>
                    <a:pt x="28" y="211"/>
                  </a:lnTo>
                  <a:lnTo>
                    <a:pt x="31" y="230"/>
                  </a:lnTo>
                  <a:lnTo>
                    <a:pt x="33" y="251"/>
                  </a:lnTo>
                  <a:lnTo>
                    <a:pt x="35" y="273"/>
                  </a:lnTo>
                  <a:lnTo>
                    <a:pt x="35" y="291"/>
                  </a:lnTo>
                  <a:lnTo>
                    <a:pt x="37" y="310"/>
                  </a:lnTo>
                  <a:lnTo>
                    <a:pt x="40" y="331"/>
                  </a:lnTo>
                  <a:lnTo>
                    <a:pt x="40" y="349"/>
                  </a:lnTo>
                  <a:lnTo>
                    <a:pt x="42" y="368"/>
                  </a:lnTo>
                  <a:lnTo>
                    <a:pt x="42" y="388"/>
                  </a:lnTo>
                  <a:lnTo>
                    <a:pt x="42" y="407"/>
                  </a:lnTo>
                  <a:lnTo>
                    <a:pt x="42" y="425"/>
                  </a:lnTo>
                  <a:lnTo>
                    <a:pt x="42" y="444"/>
                  </a:lnTo>
                  <a:lnTo>
                    <a:pt x="42" y="460"/>
                  </a:lnTo>
                  <a:lnTo>
                    <a:pt x="42" y="476"/>
                  </a:lnTo>
                  <a:lnTo>
                    <a:pt x="40" y="493"/>
                  </a:lnTo>
                  <a:lnTo>
                    <a:pt x="37" y="509"/>
                  </a:lnTo>
                  <a:lnTo>
                    <a:pt x="35" y="526"/>
                  </a:lnTo>
                  <a:lnTo>
                    <a:pt x="31" y="5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3" name="Freeform 420"/>
            <p:cNvSpPr>
              <a:spLocks/>
            </p:cNvSpPr>
            <p:nvPr/>
          </p:nvSpPr>
          <p:spPr bwMode="auto">
            <a:xfrm>
              <a:off x="2089" y="2401"/>
              <a:ext cx="7" cy="53"/>
            </a:xfrm>
            <a:custGeom>
              <a:avLst/>
              <a:gdLst>
                <a:gd name="T0" fmla="*/ 0 w 62"/>
                <a:gd name="T1" fmla="*/ 0 h 425"/>
                <a:gd name="T2" fmla="*/ 0 w 62"/>
                <a:gd name="T3" fmla="*/ 0 h 425"/>
                <a:gd name="T4" fmla="*/ 0 w 62"/>
                <a:gd name="T5" fmla="*/ 0 h 425"/>
                <a:gd name="T6" fmla="*/ 0 w 62"/>
                <a:gd name="T7" fmla="*/ 0 h 425"/>
                <a:gd name="T8" fmla="*/ 0 w 62"/>
                <a:gd name="T9" fmla="*/ 0 h 425"/>
                <a:gd name="T10" fmla="*/ 0 w 62"/>
                <a:gd name="T11" fmla="*/ 0 h 425"/>
                <a:gd name="T12" fmla="*/ 0 w 62"/>
                <a:gd name="T13" fmla="*/ 0 h 425"/>
                <a:gd name="T14" fmla="*/ 0 w 62"/>
                <a:gd name="T15" fmla="*/ 0 h 425"/>
                <a:gd name="T16" fmla="*/ 0 w 62"/>
                <a:gd name="T17" fmla="*/ 0 h 425"/>
                <a:gd name="T18" fmla="*/ 0 w 62"/>
                <a:gd name="T19" fmla="*/ 0 h 425"/>
                <a:gd name="T20" fmla="*/ 0 w 62"/>
                <a:gd name="T21" fmla="*/ 0 h 425"/>
                <a:gd name="T22" fmla="*/ 0 w 62"/>
                <a:gd name="T23" fmla="*/ 0 h 425"/>
                <a:gd name="T24" fmla="*/ 0 w 62"/>
                <a:gd name="T25" fmla="*/ 0 h 425"/>
                <a:gd name="T26" fmla="*/ 0 w 62"/>
                <a:gd name="T27" fmla="*/ 0 h 425"/>
                <a:gd name="T28" fmla="*/ 0 w 62"/>
                <a:gd name="T29" fmla="*/ 0 h 425"/>
                <a:gd name="T30" fmla="*/ 0 w 62"/>
                <a:gd name="T31" fmla="*/ 0 h 425"/>
                <a:gd name="T32" fmla="*/ 0 w 62"/>
                <a:gd name="T33" fmla="*/ 0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425"/>
                <a:gd name="T53" fmla="*/ 62 w 62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425">
                  <a:moveTo>
                    <a:pt x="8" y="0"/>
                  </a:moveTo>
                  <a:lnTo>
                    <a:pt x="2" y="26"/>
                  </a:lnTo>
                  <a:lnTo>
                    <a:pt x="0" y="50"/>
                  </a:lnTo>
                  <a:lnTo>
                    <a:pt x="0" y="78"/>
                  </a:lnTo>
                  <a:lnTo>
                    <a:pt x="0" y="106"/>
                  </a:lnTo>
                  <a:lnTo>
                    <a:pt x="5" y="134"/>
                  </a:lnTo>
                  <a:lnTo>
                    <a:pt x="8" y="163"/>
                  </a:lnTo>
                  <a:lnTo>
                    <a:pt x="12" y="193"/>
                  </a:lnTo>
                  <a:lnTo>
                    <a:pt x="17" y="221"/>
                  </a:lnTo>
                  <a:lnTo>
                    <a:pt x="23" y="249"/>
                  </a:lnTo>
                  <a:lnTo>
                    <a:pt x="26" y="265"/>
                  </a:lnTo>
                  <a:lnTo>
                    <a:pt x="33" y="293"/>
                  </a:lnTo>
                  <a:lnTo>
                    <a:pt x="38" y="319"/>
                  </a:lnTo>
                  <a:lnTo>
                    <a:pt x="45" y="347"/>
                  </a:lnTo>
                  <a:lnTo>
                    <a:pt x="49" y="371"/>
                  </a:lnTo>
                  <a:lnTo>
                    <a:pt x="54" y="394"/>
                  </a:lnTo>
                  <a:lnTo>
                    <a:pt x="62" y="425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44" name="Freeform 421"/>
            <p:cNvSpPr>
              <a:spLocks/>
            </p:cNvSpPr>
            <p:nvPr/>
          </p:nvSpPr>
          <p:spPr bwMode="auto">
            <a:xfrm>
              <a:off x="2695" y="2421"/>
              <a:ext cx="3" cy="49"/>
            </a:xfrm>
            <a:custGeom>
              <a:avLst/>
              <a:gdLst>
                <a:gd name="T0" fmla="*/ 0 w 26"/>
                <a:gd name="T1" fmla="*/ 0 h 391"/>
                <a:gd name="T2" fmla="*/ 0 w 26"/>
                <a:gd name="T3" fmla="*/ 0 h 391"/>
                <a:gd name="T4" fmla="*/ 0 w 26"/>
                <a:gd name="T5" fmla="*/ 0 h 391"/>
                <a:gd name="T6" fmla="*/ 0 w 26"/>
                <a:gd name="T7" fmla="*/ 0 h 391"/>
                <a:gd name="T8" fmla="*/ 0 w 26"/>
                <a:gd name="T9" fmla="*/ 0 h 391"/>
                <a:gd name="T10" fmla="*/ 0 w 26"/>
                <a:gd name="T11" fmla="*/ 0 h 391"/>
                <a:gd name="T12" fmla="*/ 0 w 26"/>
                <a:gd name="T13" fmla="*/ 0 h 391"/>
                <a:gd name="T14" fmla="*/ 0 w 26"/>
                <a:gd name="T15" fmla="*/ 0 h 391"/>
                <a:gd name="T16" fmla="*/ 0 w 26"/>
                <a:gd name="T17" fmla="*/ 0 h 391"/>
                <a:gd name="T18" fmla="*/ 0 w 26"/>
                <a:gd name="T19" fmla="*/ 0 h 391"/>
                <a:gd name="T20" fmla="*/ 0 w 26"/>
                <a:gd name="T21" fmla="*/ 0 h 391"/>
                <a:gd name="T22" fmla="*/ 0 w 26"/>
                <a:gd name="T23" fmla="*/ 0 h 391"/>
                <a:gd name="T24" fmla="*/ 0 w 26"/>
                <a:gd name="T25" fmla="*/ 0 h 391"/>
                <a:gd name="T26" fmla="*/ 0 w 26"/>
                <a:gd name="T27" fmla="*/ 0 h 391"/>
                <a:gd name="T28" fmla="*/ 0 w 26"/>
                <a:gd name="T29" fmla="*/ 0 h 391"/>
                <a:gd name="T30" fmla="*/ 0 w 26"/>
                <a:gd name="T31" fmla="*/ 0 h 391"/>
                <a:gd name="T32" fmla="*/ 0 w 26"/>
                <a:gd name="T33" fmla="*/ 0 h 3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91"/>
                <a:gd name="T53" fmla="*/ 26 w 26"/>
                <a:gd name="T54" fmla="*/ 391 h 39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91">
                  <a:moveTo>
                    <a:pt x="0" y="0"/>
                  </a:moveTo>
                  <a:lnTo>
                    <a:pt x="2" y="16"/>
                  </a:lnTo>
                  <a:lnTo>
                    <a:pt x="7" y="44"/>
                  </a:lnTo>
                  <a:lnTo>
                    <a:pt x="11" y="70"/>
                  </a:lnTo>
                  <a:lnTo>
                    <a:pt x="13" y="95"/>
                  </a:lnTo>
                  <a:lnTo>
                    <a:pt x="17" y="121"/>
                  </a:lnTo>
                  <a:lnTo>
                    <a:pt x="19" y="145"/>
                  </a:lnTo>
                  <a:lnTo>
                    <a:pt x="19" y="171"/>
                  </a:lnTo>
                  <a:lnTo>
                    <a:pt x="21" y="194"/>
                  </a:lnTo>
                  <a:lnTo>
                    <a:pt x="21" y="218"/>
                  </a:lnTo>
                  <a:lnTo>
                    <a:pt x="21" y="241"/>
                  </a:lnTo>
                  <a:lnTo>
                    <a:pt x="21" y="262"/>
                  </a:lnTo>
                  <a:lnTo>
                    <a:pt x="21" y="286"/>
                  </a:lnTo>
                  <a:lnTo>
                    <a:pt x="21" y="309"/>
                  </a:lnTo>
                  <a:lnTo>
                    <a:pt x="21" y="333"/>
                  </a:lnTo>
                  <a:lnTo>
                    <a:pt x="24" y="356"/>
                  </a:lnTo>
                  <a:lnTo>
                    <a:pt x="26" y="39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5" name="Freeform 422"/>
            <p:cNvSpPr>
              <a:spLocks/>
            </p:cNvSpPr>
            <p:nvPr/>
          </p:nvSpPr>
          <p:spPr bwMode="auto">
            <a:xfrm>
              <a:off x="2671" y="2421"/>
              <a:ext cx="4" cy="140"/>
            </a:xfrm>
            <a:custGeom>
              <a:avLst/>
              <a:gdLst>
                <a:gd name="T0" fmla="*/ 0 w 35"/>
                <a:gd name="T1" fmla="*/ 0 h 1118"/>
                <a:gd name="T2" fmla="*/ 0 w 35"/>
                <a:gd name="T3" fmla="*/ 0 h 1118"/>
                <a:gd name="T4" fmla="*/ 0 w 35"/>
                <a:gd name="T5" fmla="*/ 0 h 1118"/>
                <a:gd name="T6" fmla="*/ 0 w 35"/>
                <a:gd name="T7" fmla="*/ 0 h 1118"/>
                <a:gd name="T8" fmla="*/ 0 w 35"/>
                <a:gd name="T9" fmla="*/ 0 h 1118"/>
                <a:gd name="T10" fmla="*/ 0 w 35"/>
                <a:gd name="T11" fmla="*/ 0 h 1118"/>
                <a:gd name="T12" fmla="*/ 0 w 35"/>
                <a:gd name="T13" fmla="*/ 0 h 1118"/>
                <a:gd name="T14" fmla="*/ 0 w 35"/>
                <a:gd name="T15" fmla="*/ 0 h 1118"/>
                <a:gd name="T16" fmla="*/ 0 w 35"/>
                <a:gd name="T17" fmla="*/ 0 h 1118"/>
                <a:gd name="T18" fmla="*/ 0 w 35"/>
                <a:gd name="T19" fmla="*/ 0 h 1118"/>
                <a:gd name="T20" fmla="*/ 0 w 35"/>
                <a:gd name="T21" fmla="*/ 0 h 1118"/>
                <a:gd name="T22" fmla="*/ 0 w 35"/>
                <a:gd name="T23" fmla="*/ 0 h 1118"/>
                <a:gd name="T24" fmla="*/ 0 w 35"/>
                <a:gd name="T25" fmla="*/ 0 h 1118"/>
                <a:gd name="T26" fmla="*/ 0 w 35"/>
                <a:gd name="T27" fmla="*/ 0 h 1118"/>
                <a:gd name="T28" fmla="*/ 0 w 35"/>
                <a:gd name="T29" fmla="*/ 0 h 1118"/>
                <a:gd name="T30" fmla="*/ 0 w 35"/>
                <a:gd name="T31" fmla="*/ 0 h 1118"/>
                <a:gd name="T32" fmla="*/ 0 w 35"/>
                <a:gd name="T33" fmla="*/ 0 h 1118"/>
                <a:gd name="T34" fmla="*/ 0 w 35"/>
                <a:gd name="T35" fmla="*/ 0 h 1118"/>
                <a:gd name="T36" fmla="*/ 0 w 35"/>
                <a:gd name="T37" fmla="*/ 0 h 1118"/>
                <a:gd name="T38" fmla="*/ 0 w 35"/>
                <a:gd name="T39" fmla="*/ 0 h 1118"/>
                <a:gd name="T40" fmla="*/ 0 w 35"/>
                <a:gd name="T41" fmla="*/ 0 h 1118"/>
                <a:gd name="T42" fmla="*/ 0 w 35"/>
                <a:gd name="T43" fmla="*/ 0 h 1118"/>
                <a:gd name="T44" fmla="*/ 0 w 35"/>
                <a:gd name="T45" fmla="*/ 0 h 1118"/>
                <a:gd name="T46" fmla="*/ 0 w 35"/>
                <a:gd name="T47" fmla="*/ 0 h 1118"/>
                <a:gd name="T48" fmla="*/ 0 w 35"/>
                <a:gd name="T49" fmla="*/ 0 h 1118"/>
                <a:gd name="T50" fmla="*/ 0 w 35"/>
                <a:gd name="T51" fmla="*/ 0 h 1118"/>
                <a:gd name="T52" fmla="*/ 0 w 35"/>
                <a:gd name="T53" fmla="*/ 0 h 1118"/>
                <a:gd name="T54" fmla="*/ 0 w 35"/>
                <a:gd name="T55" fmla="*/ 0 h 1118"/>
                <a:gd name="T56" fmla="*/ 0 w 35"/>
                <a:gd name="T57" fmla="*/ 0 h 1118"/>
                <a:gd name="T58" fmla="*/ 0 w 35"/>
                <a:gd name="T59" fmla="*/ 0 h 1118"/>
                <a:gd name="T60" fmla="*/ 0 w 35"/>
                <a:gd name="T61" fmla="*/ 0 h 1118"/>
                <a:gd name="T62" fmla="*/ 0 w 35"/>
                <a:gd name="T63" fmla="*/ 0 h 1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"/>
                <a:gd name="T97" fmla="*/ 0 h 1118"/>
                <a:gd name="T98" fmla="*/ 35 w 35"/>
                <a:gd name="T99" fmla="*/ 1118 h 1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" h="1118">
                  <a:moveTo>
                    <a:pt x="12" y="0"/>
                  </a:moveTo>
                  <a:lnTo>
                    <a:pt x="7" y="34"/>
                  </a:lnTo>
                  <a:lnTo>
                    <a:pt x="5" y="67"/>
                  </a:lnTo>
                  <a:lnTo>
                    <a:pt x="3" y="102"/>
                  </a:lnTo>
                  <a:lnTo>
                    <a:pt x="0" y="138"/>
                  </a:lnTo>
                  <a:lnTo>
                    <a:pt x="0" y="173"/>
                  </a:lnTo>
                  <a:lnTo>
                    <a:pt x="0" y="208"/>
                  </a:lnTo>
                  <a:lnTo>
                    <a:pt x="0" y="243"/>
                  </a:lnTo>
                  <a:lnTo>
                    <a:pt x="3" y="279"/>
                  </a:lnTo>
                  <a:lnTo>
                    <a:pt x="5" y="316"/>
                  </a:lnTo>
                  <a:lnTo>
                    <a:pt x="7" y="351"/>
                  </a:lnTo>
                  <a:lnTo>
                    <a:pt x="9" y="389"/>
                  </a:lnTo>
                  <a:lnTo>
                    <a:pt x="12" y="426"/>
                  </a:lnTo>
                  <a:lnTo>
                    <a:pt x="14" y="461"/>
                  </a:lnTo>
                  <a:lnTo>
                    <a:pt x="16" y="499"/>
                  </a:lnTo>
                  <a:lnTo>
                    <a:pt x="19" y="536"/>
                  </a:lnTo>
                  <a:lnTo>
                    <a:pt x="24" y="571"/>
                  </a:lnTo>
                  <a:lnTo>
                    <a:pt x="26" y="609"/>
                  </a:lnTo>
                  <a:lnTo>
                    <a:pt x="28" y="644"/>
                  </a:lnTo>
                  <a:lnTo>
                    <a:pt x="31" y="681"/>
                  </a:lnTo>
                  <a:lnTo>
                    <a:pt x="33" y="717"/>
                  </a:lnTo>
                  <a:lnTo>
                    <a:pt x="33" y="752"/>
                  </a:lnTo>
                  <a:lnTo>
                    <a:pt x="35" y="789"/>
                  </a:lnTo>
                  <a:lnTo>
                    <a:pt x="35" y="825"/>
                  </a:lnTo>
                  <a:lnTo>
                    <a:pt x="35" y="858"/>
                  </a:lnTo>
                  <a:lnTo>
                    <a:pt x="33" y="893"/>
                  </a:lnTo>
                  <a:lnTo>
                    <a:pt x="33" y="928"/>
                  </a:lnTo>
                  <a:lnTo>
                    <a:pt x="31" y="960"/>
                  </a:lnTo>
                  <a:lnTo>
                    <a:pt x="26" y="994"/>
                  </a:lnTo>
                  <a:lnTo>
                    <a:pt x="22" y="1027"/>
                  </a:lnTo>
                  <a:lnTo>
                    <a:pt x="16" y="1057"/>
                  </a:lnTo>
                  <a:lnTo>
                    <a:pt x="3" y="11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6" name="Freeform 423"/>
            <p:cNvSpPr>
              <a:spLocks/>
            </p:cNvSpPr>
            <p:nvPr/>
          </p:nvSpPr>
          <p:spPr bwMode="auto">
            <a:xfrm>
              <a:off x="2812" y="2449"/>
              <a:ext cx="11" cy="87"/>
            </a:xfrm>
            <a:custGeom>
              <a:avLst/>
              <a:gdLst>
                <a:gd name="T0" fmla="*/ 0 w 91"/>
                <a:gd name="T1" fmla="*/ 0 h 695"/>
                <a:gd name="T2" fmla="*/ 0 w 91"/>
                <a:gd name="T3" fmla="*/ 0 h 695"/>
                <a:gd name="T4" fmla="*/ 0 w 91"/>
                <a:gd name="T5" fmla="*/ 0 h 695"/>
                <a:gd name="T6" fmla="*/ 0 w 91"/>
                <a:gd name="T7" fmla="*/ 0 h 695"/>
                <a:gd name="T8" fmla="*/ 0 w 91"/>
                <a:gd name="T9" fmla="*/ 0 h 695"/>
                <a:gd name="T10" fmla="*/ 0 w 91"/>
                <a:gd name="T11" fmla="*/ 0 h 695"/>
                <a:gd name="T12" fmla="*/ 0 w 91"/>
                <a:gd name="T13" fmla="*/ 0 h 695"/>
                <a:gd name="T14" fmla="*/ 0 w 91"/>
                <a:gd name="T15" fmla="*/ 0 h 695"/>
                <a:gd name="T16" fmla="*/ 0 w 91"/>
                <a:gd name="T17" fmla="*/ 0 h 695"/>
                <a:gd name="T18" fmla="*/ 0 w 91"/>
                <a:gd name="T19" fmla="*/ 0 h 695"/>
                <a:gd name="T20" fmla="*/ 0 w 91"/>
                <a:gd name="T21" fmla="*/ 0 h 695"/>
                <a:gd name="T22" fmla="*/ 0 w 91"/>
                <a:gd name="T23" fmla="*/ 0 h 695"/>
                <a:gd name="T24" fmla="*/ 0 w 91"/>
                <a:gd name="T25" fmla="*/ 0 h 695"/>
                <a:gd name="T26" fmla="*/ 0 w 91"/>
                <a:gd name="T27" fmla="*/ 0 h 695"/>
                <a:gd name="T28" fmla="*/ 0 w 91"/>
                <a:gd name="T29" fmla="*/ 0 h 695"/>
                <a:gd name="T30" fmla="*/ 0 w 91"/>
                <a:gd name="T31" fmla="*/ 0 h 695"/>
                <a:gd name="T32" fmla="*/ 0 w 91"/>
                <a:gd name="T33" fmla="*/ 0 h 695"/>
                <a:gd name="T34" fmla="*/ 0 w 91"/>
                <a:gd name="T35" fmla="*/ 0 h 695"/>
                <a:gd name="T36" fmla="*/ 0 w 91"/>
                <a:gd name="T37" fmla="*/ 0 h 695"/>
                <a:gd name="T38" fmla="*/ 0 w 91"/>
                <a:gd name="T39" fmla="*/ 0 h 695"/>
                <a:gd name="T40" fmla="*/ 0 w 91"/>
                <a:gd name="T41" fmla="*/ 0 h 695"/>
                <a:gd name="T42" fmla="*/ 0 w 91"/>
                <a:gd name="T43" fmla="*/ 0 h 695"/>
                <a:gd name="T44" fmla="*/ 0 w 91"/>
                <a:gd name="T45" fmla="*/ 0 h 695"/>
                <a:gd name="T46" fmla="*/ 0 w 91"/>
                <a:gd name="T47" fmla="*/ 0 h 695"/>
                <a:gd name="T48" fmla="*/ 0 w 91"/>
                <a:gd name="T49" fmla="*/ 0 h 695"/>
                <a:gd name="T50" fmla="*/ 0 w 91"/>
                <a:gd name="T51" fmla="*/ 0 h 695"/>
                <a:gd name="T52" fmla="*/ 0 w 91"/>
                <a:gd name="T53" fmla="*/ 0 h 695"/>
                <a:gd name="T54" fmla="*/ 0 w 91"/>
                <a:gd name="T55" fmla="*/ 0 h 695"/>
                <a:gd name="T56" fmla="*/ 0 w 91"/>
                <a:gd name="T57" fmla="*/ 0 h 695"/>
                <a:gd name="T58" fmla="*/ 0 w 91"/>
                <a:gd name="T59" fmla="*/ 0 h 695"/>
                <a:gd name="T60" fmla="*/ 0 w 91"/>
                <a:gd name="T61" fmla="*/ 0 h 6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1"/>
                <a:gd name="T94" fmla="*/ 0 h 695"/>
                <a:gd name="T95" fmla="*/ 91 w 91"/>
                <a:gd name="T96" fmla="*/ 695 h 6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1" h="695">
                  <a:moveTo>
                    <a:pt x="0" y="0"/>
                  </a:moveTo>
                  <a:lnTo>
                    <a:pt x="14" y="28"/>
                  </a:lnTo>
                  <a:lnTo>
                    <a:pt x="26" y="57"/>
                  </a:lnTo>
                  <a:lnTo>
                    <a:pt x="37" y="82"/>
                  </a:lnTo>
                  <a:lnTo>
                    <a:pt x="47" y="108"/>
                  </a:lnTo>
                  <a:lnTo>
                    <a:pt x="56" y="136"/>
                  </a:lnTo>
                  <a:lnTo>
                    <a:pt x="63" y="162"/>
                  </a:lnTo>
                  <a:lnTo>
                    <a:pt x="70" y="187"/>
                  </a:lnTo>
                  <a:lnTo>
                    <a:pt x="75" y="211"/>
                  </a:lnTo>
                  <a:lnTo>
                    <a:pt x="80" y="237"/>
                  </a:lnTo>
                  <a:lnTo>
                    <a:pt x="84" y="262"/>
                  </a:lnTo>
                  <a:lnTo>
                    <a:pt x="87" y="286"/>
                  </a:lnTo>
                  <a:lnTo>
                    <a:pt x="89" y="312"/>
                  </a:lnTo>
                  <a:lnTo>
                    <a:pt x="91" y="336"/>
                  </a:lnTo>
                  <a:lnTo>
                    <a:pt x="91" y="359"/>
                  </a:lnTo>
                  <a:lnTo>
                    <a:pt x="91" y="380"/>
                  </a:lnTo>
                  <a:lnTo>
                    <a:pt x="91" y="403"/>
                  </a:lnTo>
                  <a:lnTo>
                    <a:pt x="91" y="427"/>
                  </a:lnTo>
                  <a:lnTo>
                    <a:pt x="91" y="448"/>
                  </a:lnTo>
                  <a:lnTo>
                    <a:pt x="89" y="470"/>
                  </a:lnTo>
                  <a:lnTo>
                    <a:pt x="89" y="490"/>
                  </a:lnTo>
                  <a:lnTo>
                    <a:pt x="87" y="509"/>
                  </a:lnTo>
                  <a:lnTo>
                    <a:pt x="84" y="530"/>
                  </a:lnTo>
                  <a:lnTo>
                    <a:pt x="84" y="549"/>
                  </a:lnTo>
                  <a:lnTo>
                    <a:pt x="82" y="567"/>
                  </a:lnTo>
                  <a:lnTo>
                    <a:pt x="82" y="587"/>
                  </a:lnTo>
                  <a:lnTo>
                    <a:pt x="80" y="603"/>
                  </a:lnTo>
                  <a:lnTo>
                    <a:pt x="80" y="619"/>
                  </a:lnTo>
                  <a:lnTo>
                    <a:pt x="80" y="636"/>
                  </a:lnTo>
                  <a:lnTo>
                    <a:pt x="80" y="652"/>
                  </a:lnTo>
                  <a:lnTo>
                    <a:pt x="84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7" name="Freeform 424"/>
            <p:cNvSpPr>
              <a:spLocks/>
            </p:cNvSpPr>
            <p:nvPr/>
          </p:nvSpPr>
          <p:spPr bwMode="auto">
            <a:xfrm>
              <a:off x="2595" y="2447"/>
              <a:ext cx="8" cy="117"/>
            </a:xfrm>
            <a:custGeom>
              <a:avLst/>
              <a:gdLst>
                <a:gd name="T0" fmla="*/ 0 w 66"/>
                <a:gd name="T1" fmla="*/ 0 h 939"/>
                <a:gd name="T2" fmla="*/ 0 w 66"/>
                <a:gd name="T3" fmla="*/ 0 h 939"/>
                <a:gd name="T4" fmla="*/ 0 w 66"/>
                <a:gd name="T5" fmla="*/ 0 h 939"/>
                <a:gd name="T6" fmla="*/ 0 w 66"/>
                <a:gd name="T7" fmla="*/ 0 h 939"/>
                <a:gd name="T8" fmla="*/ 0 w 66"/>
                <a:gd name="T9" fmla="*/ 0 h 939"/>
                <a:gd name="T10" fmla="*/ 0 w 66"/>
                <a:gd name="T11" fmla="*/ 0 h 939"/>
                <a:gd name="T12" fmla="*/ 0 w 66"/>
                <a:gd name="T13" fmla="*/ 0 h 939"/>
                <a:gd name="T14" fmla="*/ 0 w 66"/>
                <a:gd name="T15" fmla="*/ 0 h 939"/>
                <a:gd name="T16" fmla="*/ 0 w 66"/>
                <a:gd name="T17" fmla="*/ 0 h 939"/>
                <a:gd name="T18" fmla="*/ 0 w 66"/>
                <a:gd name="T19" fmla="*/ 0 h 939"/>
                <a:gd name="T20" fmla="*/ 0 w 66"/>
                <a:gd name="T21" fmla="*/ 0 h 939"/>
                <a:gd name="T22" fmla="*/ 0 w 66"/>
                <a:gd name="T23" fmla="*/ 0 h 939"/>
                <a:gd name="T24" fmla="*/ 0 w 66"/>
                <a:gd name="T25" fmla="*/ 0 h 939"/>
                <a:gd name="T26" fmla="*/ 0 w 66"/>
                <a:gd name="T27" fmla="*/ 0 h 939"/>
                <a:gd name="T28" fmla="*/ 0 w 66"/>
                <a:gd name="T29" fmla="*/ 0 h 939"/>
                <a:gd name="T30" fmla="*/ 0 w 66"/>
                <a:gd name="T31" fmla="*/ 0 h 939"/>
                <a:gd name="T32" fmla="*/ 0 w 66"/>
                <a:gd name="T33" fmla="*/ 0 h 939"/>
                <a:gd name="T34" fmla="*/ 0 w 66"/>
                <a:gd name="T35" fmla="*/ 0 h 939"/>
                <a:gd name="T36" fmla="*/ 0 w 66"/>
                <a:gd name="T37" fmla="*/ 0 h 939"/>
                <a:gd name="T38" fmla="*/ 0 w 66"/>
                <a:gd name="T39" fmla="*/ 0 h 939"/>
                <a:gd name="T40" fmla="*/ 0 w 66"/>
                <a:gd name="T41" fmla="*/ 0 h 939"/>
                <a:gd name="T42" fmla="*/ 0 w 66"/>
                <a:gd name="T43" fmla="*/ 0 h 939"/>
                <a:gd name="T44" fmla="*/ 0 w 66"/>
                <a:gd name="T45" fmla="*/ 0 h 939"/>
                <a:gd name="T46" fmla="*/ 0 w 66"/>
                <a:gd name="T47" fmla="*/ 0 h 939"/>
                <a:gd name="T48" fmla="*/ 0 w 66"/>
                <a:gd name="T49" fmla="*/ 0 h 939"/>
                <a:gd name="T50" fmla="*/ 0 w 66"/>
                <a:gd name="T51" fmla="*/ 0 h 939"/>
                <a:gd name="T52" fmla="*/ 0 w 66"/>
                <a:gd name="T53" fmla="*/ 0 h 939"/>
                <a:gd name="T54" fmla="*/ 0 w 66"/>
                <a:gd name="T55" fmla="*/ 0 h 939"/>
                <a:gd name="T56" fmla="*/ 0 w 66"/>
                <a:gd name="T57" fmla="*/ 0 h 939"/>
                <a:gd name="T58" fmla="*/ 0 w 66"/>
                <a:gd name="T59" fmla="*/ 0 h 939"/>
                <a:gd name="T60" fmla="*/ 0 w 66"/>
                <a:gd name="T61" fmla="*/ 0 h 939"/>
                <a:gd name="T62" fmla="*/ 0 w 66"/>
                <a:gd name="T63" fmla="*/ 0 h 9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939"/>
                <a:gd name="T98" fmla="*/ 66 w 66"/>
                <a:gd name="T99" fmla="*/ 939 h 9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939">
                  <a:moveTo>
                    <a:pt x="37" y="0"/>
                  </a:moveTo>
                  <a:lnTo>
                    <a:pt x="26" y="33"/>
                  </a:lnTo>
                  <a:lnTo>
                    <a:pt x="19" y="63"/>
                  </a:lnTo>
                  <a:lnTo>
                    <a:pt x="13" y="97"/>
                  </a:lnTo>
                  <a:lnTo>
                    <a:pt x="7" y="128"/>
                  </a:lnTo>
                  <a:lnTo>
                    <a:pt x="5" y="160"/>
                  </a:lnTo>
                  <a:lnTo>
                    <a:pt x="3" y="191"/>
                  </a:lnTo>
                  <a:lnTo>
                    <a:pt x="0" y="221"/>
                  </a:lnTo>
                  <a:lnTo>
                    <a:pt x="0" y="251"/>
                  </a:lnTo>
                  <a:lnTo>
                    <a:pt x="0" y="282"/>
                  </a:lnTo>
                  <a:lnTo>
                    <a:pt x="3" y="312"/>
                  </a:lnTo>
                  <a:lnTo>
                    <a:pt x="5" y="343"/>
                  </a:lnTo>
                  <a:lnTo>
                    <a:pt x="7" y="374"/>
                  </a:lnTo>
                  <a:lnTo>
                    <a:pt x="9" y="404"/>
                  </a:lnTo>
                  <a:lnTo>
                    <a:pt x="15" y="435"/>
                  </a:lnTo>
                  <a:lnTo>
                    <a:pt x="19" y="465"/>
                  </a:lnTo>
                  <a:lnTo>
                    <a:pt x="24" y="493"/>
                  </a:lnTo>
                  <a:lnTo>
                    <a:pt x="28" y="524"/>
                  </a:lnTo>
                  <a:lnTo>
                    <a:pt x="33" y="552"/>
                  </a:lnTo>
                  <a:lnTo>
                    <a:pt x="37" y="582"/>
                  </a:lnTo>
                  <a:lnTo>
                    <a:pt x="43" y="610"/>
                  </a:lnTo>
                  <a:lnTo>
                    <a:pt x="48" y="638"/>
                  </a:lnTo>
                  <a:lnTo>
                    <a:pt x="50" y="667"/>
                  </a:lnTo>
                  <a:lnTo>
                    <a:pt x="54" y="697"/>
                  </a:lnTo>
                  <a:lnTo>
                    <a:pt x="59" y="723"/>
                  </a:lnTo>
                  <a:lnTo>
                    <a:pt x="61" y="751"/>
                  </a:lnTo>
                  <a:lnTo>
                    <a:pt x="63" y="779"/>
                  </a:lnTo>
                  <a:lnTo>
                    <a:pt x="63" y="807"/>
                  </a:lnTo>
                  <a:lnTo>
                    <a:pt x="66" y="833"/>
                  </a:lnTo>
                  <a:lnTo>
                    <a:pt x="66" y="861"/>
                  </a:lnTo>
                  <a:lnTo>
                    <a:pt x="63" y="887"/>
                  </a:lnTo>
                  <a:lnTo>
                    <a:pt x="59" y="93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8" name="Freeform 425"/>
            <p:cNvSpPr>
              <a:spLocks/>
            </p:cNvSpPr>
            <p:nvPr/>
          </p:nvSpPr>
          <p:spPr bwMode="auto">
            <a:xfrm>
              <a:off x="2744" y="2460"/>
              <a:ext cx="4" cy="105"/>
            </a:xfrm>
            <a:custGeom>
              <a:avLst/>
              <a:gdLst>
                <a:gd name="T0" fmla="*/ 0 w 31"/>
                <a:gd name="T1" fmla="*/ 0 h 846"/>
                <a:gd name="T2" fmla="*/ 0 w 31"/>
                <a:gd name="T3" fmla="*/ 0 h 846"/>
                <a:gd name="T4" fmla="*/ 0 w 31"/>
                <a:gd name="T5" fmla="*/ 0 h 846"/>
                <a:gd name="T6" fmla="*/ 0 w 31"/>
                <a:gd name="T7" fmla="*/ 0 h 846"/>
                <a:gd name="T8" fmla="*/ 0 w 31"/>
                <a:gd name="T9" fmla="*/ 0 h 846"/>
                <a:gd name="T10" fmla="*/ 0 w 31"/>
                <a:gd name="T11" fmla="*/ 0 h 846"/>
                <a:gd name="T12" fmla="*/ 0 w 31"/>
                <a:gd name="T13" fmla="*/ 0 h 846"/>
                <a:gd name="T14" fmla="*/ 0 w 31"/>
                <a:gd name="T15" fmla="*/ 0 h 846"/>
                <a:gd name="T16" fmla="*/ 0 w 31"/>
                <a:gd name="T17" fmla="*/ 0 h 846"/>
                <a:gd name="T18" fmla="*/ 0 w 31"/>
                <a:gd name="T19" fmla="*/ 0 h 846"/>
                <a:gd name="T20" fmla="*/ 0 w 31"/>
                <a:gd name="T21" fmla="*/ 0 h 846"/>
                <a:gd name="T22" fmla="*/ 0 w 31"/>
                <a:gd name="T23" fmla="*/ 0 h 846"/>
                <a:gd name="T24" fmla="*/ 0 w 31"/>
                <a:gd name="T25" fmla="*/ 0 h 846"/>
                <a:gd name="T26" fmla="*/ 0 w 31"/>
                <a:gd name="T27" fmla="*/ 0 h 846"/>
                <a:gd name="T28" fmla="*/ 0 w 31"/>
                <a:gd name="T29" fmla="*/ 0 h 846"/>
                <a:gd name="T30" fmla="*/ 0 w 31"/>
                <a:gd name="T31" fmla="*/ 0 h 846"/>
                <a:gd name="T32" fmla="*/ 0 w 31"/>
                <a:gd name="T33" fmla="*/ 0 h 846"/>
                <a:gd name="T34" fmla="*/ 0 w 31"/>
                <a:gd name="T35" fmla="*/ 0 h 846"/>
                <a:gd name="T36" fmla="*/ 0 w 31"/>
                <a:gd name="T37" fmla="*/ 0 h 846"/>
                <a:gd name="T38" fmla="*/ 0 w 31"/>
                <a:gd name="T39" fmla="*/ 0 h 846"/>
                <a:gd name="T40" fmla="*/ 0 w 31"/>
                <a:gd name="T41" fmla="*/ 0 h 846"/>
                <a:gd name="T42" fmla="*/ 0 w 31"/>
                <a:gd name="T43" fmla="*/ 0 h 846"/>
                <a:gd name="T44" fmla="*/ 0 w 31"/>
                <a:gd name="T45" fmla="*/ 0 h 846"/>
                <a:gd name="T46" fmla="*/ 0 w 31"/>
                <a:gd name="T47" fmla="*/ 0 h 846"/>
                <a:gd name="T48" fmla="*/ 0 w 31"/>
                <a:gd name="T49" fmla="*/ 0 h 846"/>
                <a:gd name="T50" fmla="*/ 0 w 31"/>
                <a:gd name="T51" fmla="*/ 0 h 846"/>
                <a:gd name="T52" fmla="*/ 0 w 31"/>
                <a:gd name="T53" fmla="*/ 0 h 846"/>
                <a:gd name="T54" fmla="*/ 0 w 31"/>
                <a:gd name="T55" fmla="*/ 0 h 846"/>
                <a:gd name="T56" fmla="*/ 0 w 31"/>
                <a:gd name="T57" fmla="*/ 0 h 846"/>
                <a:gd name="T58" fmla="*/ 0 w 31"/>
                <a:gd name="T59" fmla="*/ 0 h 846"/>
                <a:gd name="T60" fmla="*/ 0 w 31"/>
                <a:gd name="T61" fmla="*/ 0 h 846"/>
                <a:gd name="T62" fmla="*/ 0 w 31"/>
                <a:gd name="T63" fmla="*/ 0 h 8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"/>
                <a:gd name="T97" fmla="*/ 0 h 846"/>
                <a:gd name="T98" fmla="*/ 31 w 31"/>
                <a:gd name="T99" fmla="*/ 846 h 8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" h="846">
                  <a:moveTo>
                    <a:pt x="31" y="0"/>
                  </a:moveTo>
                  <a:lnTo>
                    <a:pt x="29" y="28"/>
                  </a:lnTo>
                  <a:lnTo>
                    <a:pt x="26" y="54"/>
                  </a:lnTo>
                  <a:lnTo>
                    <a:pt x="24" y="80"/>
                  </a:lnTo>
                  <a:lnTo>
                    <a:pt x="22" y="105"/>
                  </a:lnTo>
                  <a:lnTo>
                    <a:pt x="20" y="134"/>
                  </a:lnTo>
                  <a:lnTo>
                    <a:pt x="20" y="159"/>
                  </a:lnTo>
                  <a:lnTo>
                    <a:pt x="17" y="184"/>
                  </a:lnTo>
                  <a:lnTo>
                    <a:pt x="15" y="212"/>
                  </a:lnTo>
                  <a:lnTo>
                    <a:pt x="13" y="238"/>
                  </a:lnTo>
                  <a:lnTo>
                    <a:pt x="9" y="264"/>
                  </a:lnTo>
                  <a:lnTo>
                    <a:pt x="7" y="292"/>
                  </a:lnTo>
                  <a:lnTo>
                    <a:pt x="7" y="318"/>
                  </a:lnTo>
                  <a:lnTo>
                    <a:pt x="5" y="346"/>
                  </a:lnTo>
                  <a:lnTo>
                    <a:pt x="3" y="372"/>
                  </a:lnTo>
                  <a:lnTo>
                    <a:pt x="3" y="398"/>
                  </a:lnTo>
                  <a:lnTo>
                    <a:pt x="3" y="426"/>
                  </a:lnTo>
                  <a:lnTo>
                    <a:pt x="0" y="452"/>
                  </a:lnTo>
                  <a:lnTo>
                    <a:pt x="0" y="480"/>
                  </a:lnTo>
                  <a:lnTo>
                    <a:pt x="0" y="506"/>
                  </a:lnTo>
                  <a:lnTo>
                    <a:pt x="0" y="532"/>
                  </a:lnTo>
                  <a:lnTo>
                    <a:pt x="0" y="560"/>
                  </a:lnTo>
                  <a:lnTo>
                    <a:pt x="0" y="586"/>
                  </a:lnTo>
                  <a:lnTo>
                    <a:pt x="0" y="612"/>
                  </a:lnTo>
                  <a:lnTo>
                    <a:pt x="0" y="638"/>
                  </a:lnTo>
                  <a:lnTo>
                    <a:pt x="3" y="666"/>
                  </a:lnTo>
                  <a:lnTo>
                    <a:pt x="5" y="692"/>
                  </a:lnTo>
                  <a:lnTo>
                    <a:pt x="7" y="718"/>
                  </a:lnTo>
                  <a:lnTo>
                    <a:pt x="9" y="743"/>
                  </a:lnTo>
                  <a:lnTo>
                    <a:pt x="13" y="769"/>
                  </a:lnTo>
                  <a:lnTo>
                    <a:pt x="15" y="795"/>
                  </a:lnTo>
                  <a:lnTo>
                    <a:pt x="24" y="84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49" name="Freeform 426"/>
            <p:cNvSpPr>
              <a:spLocks/>
            </p:cNvSpPr>
            <p:nvPr/>
          </p:nvSpPr>
          <p:spPr bwMode="auto">
            <a:xfrm>
              <a:off x="2206" y="2459"/>
              <a:ext cx="22" cy="117"/>
            </a:xfrm>
            <a:custGeom>
              <a:avLst/>
              <a:gdLst>
                <a:gd name="T0" fmla="*/ 0 w 175"/>
                <a:gd name="T1" fmla="*/ 0 h 938"/>
                <a:gd name="T2" fmla="*/ 0 w 175"/>
                <a:gd name="T3" fmla="*/ 0 h 938"/>
                <a:gd name="T4" fmla="*/ 0 w 175"/>
                <a:gd name="T5" fmla="*/ 0 h 938"/>
                <a:gd name="T6" fmla="*/ 0 w 175"/>
                <a:gd name="T7" fmla="*/ 0 h 938"/>
                <a:gd name="T8" fmla="*/ 0 w 175"/>
                <a:gd name="T9" fmla="*/ 0 h 938"/>
                <a:gd name="T10" fmla="*/ 0 w 175"/>
                <a:gd name="T11" fmla="*/ 0 h 938"/>
                <a:gd name="T12" fmla="*/ 0 w 175"/>
                <a:gd name="T13" fmla="*/ 0 h 938"/>
                <a:gd name="T14" fmla="*/ 0 w 175"/>
                <a:gd name="T15" fmla="*/ 0 h 938"/>
                <a:gd name="T16" fmla="*/ 0 w 175"/>
                <a:gd name="T17" fmla="*/ 0 h 938"/>
                <a:gd name="T18" fmla="*/ 0 w 175"/>
                <a:gd name="T19" fmla="*/ 0 h 938"/>
                <a:gd name="T20" fmla="*/ 0 w 175"/>
                <a:gd name="T21" fmla="*/ 0 h 938"/>
                <a:gd name="T22" fmla="*/ 0 w 175"/>
                <a:gd name="T23" fmla="*/ 0 h 938"/>
                <a:gd name="T24" fmla="*/ 0 w 175"/>
                <a:gd name="T25" fmla="*/ 0 h 938"/>
                <a:gd name="T26" fmla="*/ 0 w 175"/>
                <a:gd name="T27" fmla="*/ 0 h 938"/>
                <a:gd name="T28" fmla="*/ 0 w 175"/>
                <a:gd name="T29" fmla="*/ 0 h 938"/>
                <a:gd name="T30" fmla="*/ 0 w 175"/>
                <a:gd name="T31" fmla="*/ 0 h 938"/>
                <a:gd name="T32" fmla="*/ 0 w 175"/>
                <a:gd name="T33" fmla="*/ 0 h 938"/>
                <a:gd name="T34" fmla="*/ 0 w 175"/>
                <a:gd name="T35" fmla="*/ 0 h 938"/>
                <a:gd name="T36" fmla="*/ 0 w 175"/>
                <a:gd name="T37" fmla="*/ 0 h 938"/>
                <a:gd name="T38" fmla="*/ 0 w 175"/>
                <a:gd name="T39" fmla="*/ 0 h 938"/>
                <a:gd name="T40" fmla="*/ 0 w 175"/>
                <a:gd name="T41" fmla="*/ 0 h 938"/>
                <a:gd name="T42" fmla="*/ 0 w 175"/>
                <a:gd name="T43" fmla="*/ 0 h 938"/>
                <a:gd name="T44" fmla="*/ 0 w 175"/>
                <a:gd name="T45" fmla="*/ 0 h 938"/>
                <a:gd name="T46" fmla="*/ 0 w 175"/>
                <a:gd name="T47" fmla="*/ 0 h 938"/>
                <a:gd name="T48" fmla="*/ 0 w 175"/>
                <a:gd name="T49" fmla="*/ 0 h 938"/>
                <a:gd name="T50" fmla="*/ 0 w 175"/>
                <a:gd name="T51" fmla="*/ 0 h 938"/>
                <a:gd name="T52" fmla="*/ 0 w 175"/>
                <a:gd name="T53" fmla="*/ 0 h 938"/>
                <a:gd name="T54" fmla="*/ 0 w 175"/>
                <a:gd name="T55" fmla="*/ 0 h 938"/>
                <a:gd name="T56" fmla="*/ 0 w 175"/>
                <a:gd name="T57" fmla="*/ 0 h 938"/>
                <a:gd name="T58" fmla="*/ 0 w 175"/>
                <a:gd name="T59" fmla="*/ 0 h 938"/>
                <a:gd name="T60" fmla="*/ 0 w 175"/>
                <a:gd name="T61" fmla="*/ 0 h 938"/>
                <a:gd name="T62" fmla="*/ 0 w 175"/>
                <a:gd name="T63" fmla="*/ 0 h 9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5"/>
                <a:gd name="T97" fmla="*/ 0 h 938"/>
                <a:gd name="T98" fmla="*/ 175 w 175"/>
                <a:gd name="T99" fmla="*/ 938 h 93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5" h="938">
                  <a:moveTo>
                    <a:pt x="0" y="0"/>
                  </a:moveTo>
                  <a:lnTo>
                    <a:pt x="8" y="29"/>
                  </a:lnTo>
                  <a:lnTo>
                    <a:pt x="17" y="57"/>
                  </a:lnTo>
                  <a:lnTo>
                    <a:pt x="26" y="85"/>
                  </a:lnTo>
                  <a:lnTo>
                    <a:pt x="36" y="113"/>
                  </a:lnTo>
                  <a:lnTo>
                    <a:pt x="43" y="142"/>
                  </a:lnTo>
                  <a:lnTo>
                    <a:pt x="52" y="170"/>
                  </a:lnTo>
                  <a:lnTo>
                    <a:pt x="60" y="198"/>
                  </a:lnTo>
                  <a:lnTo>
                    <a:pt x="67" y="226"/>
                  </a:lnTo>
                  <a:lnTo>
                    <a:pt x="73" y="254"/>
                  </a:lnTo>
                  <a:lnTo>
                    <a:pt x="82" y="282"/>
                  </a:lnTo>
                  <a:lnTo>
                    <a:pt x="88" y="313"/>
                  </a:lnTo>
                  <a:lnTo>
                    <a:pt x="95" y="341"/>
                  </a:lnTo>
                  <a:lnTo>
                    <a:pt x="101" y="369"/>
                  </a:lnTo>
                  <a:lnTo>
                    <a:pt x="108" y="399"/>
                  </a:lnTo>
                  <a:lnTo>
                    <a:pt x="114" y="427"/>
                  </a:lnTo>
                  <a:lnTo>
                    <a:pt x="118" y="456"/>
                  </a:lnTo>
                  <a:lnTo>
                    <a:pt x="125" y="486"/>
                  </a:lnTo>
                  <a:lnTo>
                    <a:pt x="130" y="516"/>
                  </a:lnTo>
                  <a:lnTo>
                    <a:pt x="134" y="544"/>
                  </a:lnTo>
                  <a:lnTo>
                    <a:pt x="139" y="575"/>
                  </a:lnTo>
                  <a:lnTo>
                    <a:pt x="144" y="605"/>
                  </a:lnTo>
                  <a:lnTo>
                    <a:pt x="146" y="633"/>
                  </a:lnTo>
                  <a:lnTo>
                    <a:pt x="151" y="665"/>
                  </a:lnTo>
                  <a:lnTo>
                    <a:pt x="153" y="695"/>
                  </a:lnTo>
                  <a:lnTo>
                    <a:pt x="158" y="726"/>
                  </a:lnTo>
                  <a:lnTo>
                    <a:pt x="160" y="756"/>
                  </a:lnTo>
                  <a:lnTo>
                    <a:pt x="162" y="786"/>
                  </a:lnTo>
                  <a:lnTo>
                    <a:pt x="164" y="817"/>
                  </a:lnTo>
                  <a:lnTo>
                    <a:pt x="167" y="847"/>
                  </a:lnTo>
                  <a:lnTo>
                    <a:pt x="170" y="878"/>
                  </a:lnTo>
                  <a:lnTo>
                    <a:pt x="175" y="93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0" name="Freeform 427"/>
            <p:cNvSpPr>
              <a:spLocks/>
            </p:cNvSpPr>
            <p:nvPr/>
          </p:nvSpPr>
          <p:spPr bwMode="auto">
            <a:xfrm>
              <a:off x="2283" y="2463"/>
              <a:ext cx="3" cy="11"/>
            </a:xfrm>
            <a:custGeom>
              <a:avLst/>
              <a:gdLst>
                <a:gd name="T0" fmla="*/ 0 w 25"/>
                <a:gd name="T1" fmla="*/ 0 h 84"/>
                <a:gd name="T2" fmla="*/ 0 w 25"/>
                <a:gd name="T3" fmla="*/ 0 h 84"/>
                <a:gd name="T4" fmla="*/ 0 w 25"/>
                <a:gd name="T5" fmla="*/ 0 h 84"/>
                <a:gd name="T6" fmla="*/ 0 w 25"/>
                <a:gd name="T7" fmla="*/ 0 h 84"/>
                <a:gd name="T8" fmla="*/ 0 w 25"/>
                <a:gd name="T9" fmla="*/ 0 h 84"/>
                <a:gd name="T10" fmla="*/ 0 w 25"/>
                <a:gd name="T11" fmla="*/ 0 h 84"/>
                <a:gd name="T12" fmla="*/ 0 w 25"/>
                <a:gd name="T13" fmla="*/ 0 h 84"/>
                <a:gd name="T14" fmla="*/ 0 w 25"/>
                <a:gd name="T15" fmla="*/ 0 h 84"/>
                <a:gd name="T16" fmla="*/ 0 w 25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84"/>
                <a:gd name="T29" fmla="*/ 25 w 25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84">
                  <a:moveTo>
                    <a:pt x="25" y="0"/>
                  </a:moveTo>
                  <a:lnTo>
                    <a:pt x="14" y="37"/>
                  </a:lnTo>
                  <a:lnTo>
                    <a:pt x="0" y="84"/>
                  </a:lnTo>
                  <a:lnTo>
                    <a:pt x="14" y="37"/>
                  </a:lnTo>
                  <a:lnTo>
                    <a:pt x="25" y="0"/>
                  </a:lnTo>
                  <a:lnTo>
                    <a:pt x="14" y="37"/>
                  </a:lnTo>
                  <a:lnTo>
                    <a:pt x="0" y="84"/>
                  </a:lnTo>
                  <a:lnTo>
                    <a:pt x="14" y="37"/>
                  </a:lnTo>
                  <a:lnTo>
                    <a:pt x="2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1" name="Freeform 428"/>
            <p:cNvSpPr>
              <a:spLocks/>
            </p:cNvSpPr>
            <p:nvPr/>
          </p:nvSpPr>
          <p:spPr bwMode="auto">
            <a:xfrm>
              <a:off x="2791" y="2472"/>
              <a:ext cx="8" cy="68"/>
            </a:xfrm>
            <a:custGeom>
              <a:avLst/>
              <a:gdLst>
                <a:gd name="T0" fmla="*/ 0 w 56"/>
                <a:gd name="T1" fmla="*/ 0 h 552"/>
                <a:gd name="T2" fmla="*/ 0 w 56"/>
                <a:gd name="T3" fmla="*/ 0 h 552"/>
                <a:gd name="T4" fmla="*/ 0 w 56"/>
                <a:gd name="T5" fmla="*/ 0 h 552"/>
                <a:gd name="T6" fmla="*/ 0 w 56"/>
                <a:gd name="T7" fmla="*/ 0 h 552"/>
                <a:gd name="T8" fmla="*/ 0 w 56"/>
                <a:gd name="T9" fmla="*/ 0 h 552"/>
                <a:gd name="T10" fmla="*/ 0 w 56"/>
                <a:gd name="T11" fmla="*/ 0 h 552"/>
                <a:gd name="T12" fmla="*/ 0 w 56"/>
                <a:gd name="T13" fmla="*/ 0 h 552"/>
                <a:gd name="T14" fmla="*/ 0 w 56"/>
                <a:gd name="T15" fmla="*/ 0 h 552"/>
                <a:gd name="T16" fmla="*/ 0 w 56"/>
                <a:gd name="T17" fmla="*/ 0 h 552"/>
                <a:gd name="T18" fmla="*/ 0 w 56"/>
                <a:gd name="T19" fmla="*/ 0 h 552"/>
                <a:gd name="T20" fmla="*/ 0 w 56"/>
                <a:gd name="T21" fmla="*/ 0 h 552"/>
                <a:gd name="T22" fmla="*/ 0 w 56"/>
                <a:gd name="T23" fmla="*/ 0 h 552"/>
                <a:gd name="T24" fmla="*/ 0 w 56"/>
                <a:gd name="T25" fmla="*/ 0 h 552"/>
                <a:gd name="T26" fmla="*/ 0 w 56"/>
                <a:gd name="T27" fmla="*/ 0 h 552"/>
                <a:gd name="T28" fmla="*/ 0 w 56"/>
                <a:gd name="T29" fmla="*/ 0 h 552"/>
                <a:gd name="T30" fmla="*/ 0 w 56"/>
                <a:gd name="T31" fmla="*/ 0 h 552"/>
                <a:gd name="T32" fmla="*/ 0 w 56"/>
                <a:gd name="T33" fmla="*/ 0 h 552"/>
                <a:gd name="T34" fmla="*/ 0 w 56"/>
                <a:gd name="T35" fmla="*/ 0 h 552"/>
                <a:gd name="T36" fmla="*/ 0 w 56"/>
                <a:gd name="T37" fmla="*/ 0 h 552"/>
                <a:gd name="T38" fmla="*/ 0 w 56"/>
                <a:gd name="T39" fmla="*/ 0 h 552"/>
                <a:gd name="T40" fmla="*/ 0 w 56"/>
                <a:gd name="T41" fmla="*/ 0 h 552"/>
                <a:gd name="T42" fmla="*/ 0 w 56"/>
                <a:gd name="T43" fmla="*/ 0 h 552"/>
                <a:gd name="T44" fmla="*/ 0 w 56"/>
                <a:gd name="T45" fmla="*/ 0 h 552"/>
                <a:gd name="T46" fmla="*/ 0 w 56"/>
                <a:gd name="T47" fmla="*/ 0 h 552"/>
                <a:gd name="T48" fmla="*/ 0 w 56"/>
                <a:gd name="T49" fmla="*/ 0 h 552"/>
                <a:gd name="T50" fmla="*/ 0 w 56"/>
                <a:gd name="T51" fmla="*/ 0 h 552"/>
                <a:gd name="T52" fmla="*/ 0 w 56"/>
                <a:gd name="T53" fmla="*/ 0 h 552"/>
                <a:gd name="T54" fmla="*/ 0 w 56"/>
                <a:gd name="T55" fmla="*/ 0 h 5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552"/>
                <a:gd name="T86" fmla="*/ 56 w 56"/>
                <a:gd name="T87" fmla="*/ 552 h 5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552">
                  <a:moveTo>
                    <a:pt x="9" y="0"/>
                  </a:moveTo>
                  <a:lnTo>
                    <a:pt x="4" y="19"/>
                  </a:lnTo>
                  <a:lnTo>
                    <a:pt x="2" y="36"/>
                  </a:lnTo>
                  <a:lnTo>
                    <a:pt x="0" y="54"/>
                  </a:lnTo>
                  <a:lnTo>
                    <a:pt x="0" y="76"/>
                  </a:lnTo>
                  <a:lnTo>
                    <a:pt x="0" y="95"/>
                  </a:lnTo>
                  <a:lnTo>
                    <a:pt x="0" y="115"/>
                  </a:lnTo>
                  <a:lnTo>
                    <a:pt x="0" y="137"/>
                  </a:lnTo>
                  <a:lnTo>
                    <a:pt x="2" y="158"/>
                  </a:lnTo>
                  <a:lnTo>
                    <a:pt x="4" y="179"/>
                  </a:lnTo>
                  <a:lnTo>
                    <a:pt x="9" y="203"/>
                  </a:lnTo>
                  <a:lnTo>
                    <a:pt x="11" y="223"/>
                  </a:lnTo>
                  <a:lnTo>
                    <a:pt x="16" y="247"/>
                  </a:lnTo>
                  <a:lnTo>
                    <a:pt x="19" y="268"/>
                  </a:lnTo>
                  <a:lnTo>
                    <a:pt x="23" y="290"/>
                  </a:lnTo>
                  <a:lnTo>
                    <a:pt x="28" y="313"/>
                  </a:lnTo>
                  <a:lnTo>
                    <a:pt x="32" y="333"/>
                  </a:lnTo>
                  <a:lnTo>
                    <a:pt x="35" y="355"/>
                  </a:lnTo>
                  <a:lnTo>
                    <a:pt x="39" y="376"/>
                  </a:lnTo>
                  <a:lnTo>
                    <a:pt x="41" y="394"/>
                  </a:lnTo>
                  <a:lnTo>
                    <a:pt x="47" y="416"/>
                  </a:lnTo>
                  <a:lnTo>
                    <a:pt x="49" y="435"/>
                  </a:lnTo>
                  <a:lnTo>
                    <a:pt x="52" y="452"/>
                  </a:lnTo>
                  <a:lnTo>
                    <a:pt x="54" y="470"/>
                  </a:lnTo>
                  <a:lnTo>
                    <a:pt x="54" y="486"/>
                  </a:lnTo>
                  <a:lnTo>
                    <a:pt x="56" y="502"/>
                  </a:lnTo>
                  <a:lnTo>
                    <a:pt x="54" y="528"/>
                  </a:lnTo>
                  <a:lnTo>
                    <a:pt x="49" y="55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2" name="Freeform 429"/>
            <p:cNvSpPr>
              <a:spLocks/>
            </p:cNvSpPr>
            <p:nvPr/>
          </p:nvSpPr>
          <p:spPr bwMode="auto">
            <a:xfrm>
              <a:off x="2146" y="2484"/>
              <a:ext cx="17" cy="84"/>
            </a:xfrm>
            <a:custGeom>
              <a:avLst/>
              <a:gdLst>
                <a:gd name="T0" fmla="*/ 0 w 143"/>
                <a:gd name="T1" fmla="*/ 0 h 668"/>
                <a:gd name="T2" fmla="*/ 0 w 143"/>
                <a:gd name="T3" fmla="*/ 0 h 668"/>
                <a:gd name="T4" fmla="*/ 0 w 143"/>
                <a:gd name="T5" fmla="*/ 0 h 668"/>
                <a:gd name="T6" fmla="*/ 0 w 143"/>
                <a:gd name="T7" fmla="*/ 0 h 668"/>
                <a:gd name="T8" fmla="*/ 0 w 143"/>
                <a:gd name="T9" fmla="*/ 0 h 668"/>
                <a:gd name="T10" fmla="*/ 0 w 143"/>
                <a:gd name="T11" fmla="*/ 0 h 668"/>
                <a:gd name="T12" fmla="*/ 0 w 143"/>
                <a:gd name="T13" fmla="*/ 0 h 668"/>
                <a:gd name="T14" fmla="*/ 0 w 143"/>
                <a:gd name="T15" fmla="*/ 0 h 668"/>
                <a:gd name="T16" fmla="*/ 0 w 143"/>
                <a:gd name="T17" fmla="*/ 0 h 668"/>
                <a:gd name="T18" fmla="*/ 0 w 143"/>
                <a:gd name="T19" fmla="*/ 0 h 668"/>
                <a:gd name="T20" fmla="*/ 0 w 143"/>
                <a:gd name="T21" fmla="*/ 0 h 668"/>
                <a:gd name="T22" fmla="*/ 0 w 143"/>
                <a:gd name="T23" fmla="*/ 0 h 668"/>
                <a:gd name="T24" fmla="*/ 0 w 143"/>
                <a:gd name="T25" fmla="*/ 0 h 668"/>
                <a:gd name="T26" fmla="*/ 0 w 143"/>
                <a:gd name="T27" fmla="*/ 0 h 668"/>
                <a:gd name="T28" fmla="*/ 0 w 143"/>
                <a:gd name="T29" fmla="*/ 0 h 668"/>
                <a:gd name="T30" fmla="*/ 0 w 143"/>
                <a:gd name="T31" fmla="*/ 0 h 668"/>
                <a:gd name="T32" fmla="*/ 0 w 143"/>
                <a:gd name="T33" fmla="*/ 0 h 668"/>
                <a:gd name="T34" fmla="*/ 0 w 143"/>
                <a:gd name="T35" fmla="*/ 0 h 668"/>
                <a:gd name="T36" fmla="*/ 0 w 143"/>
                <a:gd name="T37" fmla="*/ 0 h 668"/>
                <a:gd name="T38" fmla="*/ 0 w 143"/>
                <a:gd name="T39" fmla="*/ 0 h 668"/>
                <a:gd name="T40" fmla="*/ 0 w 143"/>
                <a:gd name="T41" fmla="*/ 0 h 668"/>
                <a:gd name="T42" fmla="*/ 0 w 143"/>
                <a:gd name="T43" fmla="*/ 0 h 668"/>
                <a:gd name="T44" fmla="*/ 0 w 143"/>
                <a:gd name="T45" fmla="*/ 0 h 668"/>
                <a:gd name="T46" fmla="*/ 0 w 143"/>
                <a:gd name="T47" fmla="*/ 0 h 668"/>
                <a:gd name="T48" fmla="*/ 0 w 143"/>
                <a:gd name="T49" fmla="*/ 0 h 668"/>
                <a:gd name="T50" fmla="*/ 0 w 143"/>
                <a:gd name="T51" fmla="*/ 0 h 668"/>
                <a:gd name="T52" fmla="*/ 0 w 143"/>
                <a:gd name="T53" fmla="*/ 0 h 668"/>
                <a:gd name="T54" fmla="*/ 0 w 143"/>
                <a:gd name="T55" fmla="*/ 0 h 668"/>
                <a:gd name="T56" fmla="*/ 0 w 143"/>
                <a:gd name="T57" fmla="*/ 0 h 668"/>
                <a:gd name="T58" fmla="*/ 0 w 143"/>
                <a:gd name="T59" fmla="*/ 0 h 668"/>
                <a:gd name="T60" fmla="*/ 0 w 143"/>
                <a:gd name="T61" fmla="*/ 0 h 668"/>
                <a:gd name="T62" fmla="*/ 0 w 143"/>
                <a:gd name="T63" fmla="*/ 0 h 6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3"/>
                <a:gd name="T97" fmla="*/ 0 h 668"/>
                <a:gd name="T98" fmla="*/ 143 w 143"/>
                <a:gd name="T99" fmla="*/ 668 h 6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3" h="668">
                  <a:moveTo>
                    <a:pt x="0" y="0"/>
                  </a:moveTo>
                  <a:lnTo>
                    <a:pt x="0" y="24"/>
                  </a:lnTo>
                  <a:lnTo>
                    <a:pt x="3" y="45"/>
                  </a:lnTo>
                  <a:lnTo>
                    <a:pt x="5" y="67"/>
                  </a:lnTo>
                  <a:lnTo>
                    <a:pt x="7" y="89"/>
                  </a:lnTo>
                  <a:lnTo>
                    <a:pt x="12" y="110"/>
                  </a:lnTo>
                  <a:lnTo>
                    <a:pt x="16" y="132"/>
                  </a:lnTo>
                  <a:lnTo>
                    <a:pt x="19" y="152"/>
                  </a:lnTo>
                  <a:lnTo>
                    <a:pt x="26" y="173"/>
                  </a:lnTo>
                  <a:lnTo>
                    <a:pt x="31" y="195"/>
                  </a:lnTo>
                  <a:lnTo>
                    <a:pt x="35" y="216"/>
                  </a:lnTo>
                  <a:lnTo>
                    <a:pt x="42" y="237"/>
                  </a:lnTo>
                  <a:lnTo>
                    <a:pt x="48" y="258"/>
                  </a:lnTo>
                  <a:lnTo>
                    <a:pt x="54" y="279"/>
                  </a:lnTo>
                  <a:lnTo>
                    <a:pt x="61" y="300"/>
                  </a:lnTo>
                  <a:lnTo>
                    <a:pt x="66" y="319"/>
                  </a:lnTo>
                  <a:lnTo>
                    <a:pt x="73" y="340"/>
                  </a:lnTo>
                  <a:lnTo>
                    <a:pt x="80" y="361"/>
                  </a:lnTo>
                  <a:lnTo>
                    <a:pt x="87" y="382"/>
                  </a:lnTo>
                  <a:lnTo>
                    <a:pt x="91" y="400"/>
                  </a:lnTo>
                  <a:lnTo>
                    <a:pt x="98" y="422"/>
                  </a:lnTo>
                  <a:lnTo>
                    <a:pt x="104" y="443"/>
                  </a:lnTo>
                  <a:lnTo>
                    <a:pt x="111" y="465"/>
                  </a:lnTo>
                  <a:lnTo>
                    <a:pt x="115" y="483"/>
                  </a:lnTo>
                  <a:lnTo>
                    <a:pt x="120" y="504"/>
                  </a:lnTo>
                  <a:lnTo>
                    <a:pt x="124" y="525"/>
                  </a:lnTo>
                  <a:lnTo>
                    <a:pt x="130" y="547"/>
                  </a:lnTo>
                  <a:lnTo>
                    <a:pt x="132" y="565"/>
                  </a:lnTo>
                  <a:lnTo>
                    <a:pt x="136" y="586"/>
                  </a:lnTo>
                  <a:lnTo>
                    <a:pt x="139" y="607"/>
                  </a:lnTo>
                  <a:lnTo>
                    <a:pt x="141" y="629"/>
                  </a:lnTo>
                  <a:lnTo>
                    <a:pt x="143" y="668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53" name="Freeform 430"/>
            <p:cNvSpPr>
              <a:spLocks/>
            </p:cNvSpPr>
            <p:nvPr/>
          </p:nvSpPr>
          <p:spPr bwMode="auto">
            <a:xfrm>
              <a:off x="2327" y="2497"/>
              <a:ext cx="8" cy="28"/>
            </a:xfrm>
            <a:custGeom>
              <a:avLst/>
              <a:gdLst>
                <a:gd name="T0" fmla="*/ 0 w 62"/>
                <a:gd name="T1" fmla="*/ 0 h 223"/>
                <a:gd name="T2" fmla="*/ 0 w 62"/>
                <a:gd name="T3" fmla="*/ 0 h 223"/>
                <a:gd name="T4" fmla="*/ 0 w 62"/>
                <a:gd name="T5" fmla="*/ 0 h 223"/>
                <a:gd name="T6" fmla="*/ 0 w 62"/>
                <a:gd name="T7" fmla="*/ 0 h 223"/>
                <a:gd name="T8" fmla="*/ 0 w 62"/>
                <a:gd name="T9" fmla="*/ 0 h 223"/>
                <a:gd name="T10" fmla="*/ 0 w 62"/>
                <a:gd name="T11" fmla="*/ 0 h 223"/>
                <a:gd name="T12" fmla="*/ 0 w 62"/>
                <a:gd name="T13" fmla="*/ 0 h 223"/>
                <a:gd name="T14" fmla="*/ 0 w 62"/>
                <a:gd name="T15" fmla="*/ 0 h 223"/>
                <a:gd name="T16" fmla="*/ 0 w 62"/>
                <a:gd name="T17" fmla="*/ 0 h 223"/>
                <a:gd name="T18" fmla="*/ 0 w 62"/>
                <a:gd name="T19" fmla="*/ 0 h 223"/>
                <a:gd name="T20" fmla="*/ 0 w 62"/>
                <a:gd name="T21" fmla="*/ 0 h 223"/>
                <a:gd name="T22" fmla="*/ 0 w 62"/>
                <a:gd name="T23" fmla="*/ 0 h 223"/>
                <a:gd name="T24" fmla="*/ 0 w 62"/>
                <a:gd name="T25" fmla="*/ 0 h 223"/>
                <a:gd name="T26" fmla="*/ 0 w 62"/>
                <a:gd name="T27" fmla="*/ 0 h 223"/>
                <a:gd name="T28" fmla="*/ 0 w 62"/>
                <a:gd name="T29" fmla="*/ 0 h 223"/>
                <a:gd name="T30" fmla="*/ 0 w 62"/>
                <a:gd name="T31" fmla="*/ 0 h 223"/>
                <a:gd name="T32" fmla="*/ 0 w 62"/>
                <a:gd name="T33" fmla="*/ 0 h 2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223"/>
                <a:gd name="T53" fmla="*/ 62 w 62"/>
                <a:gd name="T54" fmla="*/ 223 h 2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223">
                  <a:moveTo>
                    <a:pt x="0" y="0"/>
                  </a:moveTo>
                  <a:lnTo>
                    <a:pt x="21" y="80"/>
                  </a:lnTo>
                  <a:lnTo>
                    <a:pt x="33" y="122"/>
                  </a:lnTo>
                  <a:lnTo>
                    <a:pt x="51" y="185"/>
                  </a:lnTo>
                  <a:lnTo>
                    <a:pt x="62" y="223"/>
                  </a:lnTo>
                  <a:lnTo>
                    <a:pt x="51" y="185"/>
                  </a:lnTo>
                  <a:lnTo>
                    <a:pt x="33" y="122"/>
                  </a:lnTo>
                  <a:lnTo>
                    <a:pt x="21" y="80"/>
                  </a:lnTo>
                  <a:lnTo>
                    <a:pt x="0" y="0"/>
                  </a:lnTo>
                  <a:lnTo>
                    <a:pt x="21" y="80"/>
                  </a:lnTo>
                  <a:lnTo>
                    <a:pt x="33" y="122"/>
                  </a:lnTo>
                  <a:lnTo>
                    <a:pt x="51" y="185"/>
                  </a:lnTo>
                  <a:lnTo>
                    <a:pt x="62" y="223"/>
                  </a:lnTo>
                  <a:lnTo>
                    <a:pt x="51" y="185"/>
                  </a:lnTo>
                  <a:lnTo>
                    <a:pt x="33" y="122"/>
                  </a:lnTo>
                  <a:lnTo>
                    <a:pt x="21" y="8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4" name="Freeform 431"/>
            <p:cNvSpPr>
              <a:spLocks/>
            </p:cNvSpPr>
            <p:nvPr/>
          </p:nvSpPr>
          <p:spPr bwMode="auto">
            <a:xfrm>
              <a:off x="2119" y="2500"/>
              <a:ext cx="1" cy="18"/>
            </a:xfrm>
            <a:custGeom>
              <a:avLst/>
              <a:gdLst>
                <a:gd name="T0" fmla="*/ 0 w 1"/>
                <a:gd name="T1" fmla="*/ 0 h 144"/>
                <a:gd name="T2" fmla="*/ 0 w 1"/>
                <a:gd name="T3" fmla="*/ 0 h 144"/>
                <a:gd name="T4" fmla="*/ 0 w 1"/>
                <a:gd name="T5" fmla="*/ 0 h 144"/>
                <a:gd name="T6" fmla="*/ 0 w 1"/>
                <a:gd name="T7" fmla="*/ 0 h 144"/>
                <a:gd name="T8" fmla="*/ 0 w 1"/>
                <a:gd name="T9" fmla="*/ 0 h 144"/>
                <a:gd name="T10" fmla="*/ 0 w 1"/>
                <a:gd name="T11" fmla="*/ 0 h 144"/>
                <a:gd name="T12" fmla="*/ 0 w 1"/>
                <a:gd name="T13" fmla="*/ 0 h 144"/>
                <a:gd name="T14" fmla="*/ 0 w 1"/>
                <a:gd name="T15" fmla="*/ 0 h 144"/>
                <a:gd name="T16" fmla="*/ 0 w 1"/>
                <a:gd name="T17" fmla="*/ 0 h 144"/>
                <a:gd name="T18" fmla="*/ 0 w 1"/>
                <a:gd name="T19" fmla="*/ 0 h 144"/>
                <a:gd name="T20" fmla="*/ 0 w 1"/>
                <a:gd name="T21" fmla="*/ 0 h 144"/>
                <a:gd name="T22" fmla="*/ 0 w 1"/>
                <a:gd name="T23" fmla="*/ 0 h 144"/>
                <a:gd name="T24" fmla="*/ 0 w 1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"/>
                <a:gd name="T40" fmla="*/ 0 h 144"/>
                <a:gd name="T41" fmla="*/ 1 w 1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" h="144">
                  <a:moveTo>
                    <a:pt x="0" y="0"/>
                  </a:moveTo>
                  <a:lnTo>
                    <a:pt x="0" y="5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0" y="104"/>
                  </a:lnTo>
                  <a:lnTo>
                    <a:pt x="0" y="52"/>
                  </a:lnTo>
                  <a:lnTo>
                    <a:pt x="0" y="0"/>
                  </a:lnTo>
                  <a:lnTo>
                    <a:pt x="0" y="52"/>
                  </a:lnTo>
                  <a:lnTo>
                    <a:pt x="0" y="104"/>
                  </a:lnTo>
                  <a:lnTo>
                    <a:pt x="0" y="144"/>
                  </a:lnTo>
                  <a:lnTo>
                    <a:pt x="0" y="104"/>
                  </a:lnTo>
                  <a:lnTo>
                    <a:pt x="0" y="5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5" name="Freeform 432"/>
            <p:cNvSpPr>
              <a:spLocks/>
            </p:cNvSpPr>
            <p:nvPr/>
          </p:nvSpPr>
          <p:spPr bwMode="auto">
            <a:xfrm>
              <a:off x="2375" y="2509"/>
              <a:ext cx="5" cy="40"/>
            </a:xfrm>
            <a:custGeom>
              <a:avLst/>
              <a:gdLst>
                <a:gd name="T0" fmla="*/ 0 w 43"/>
                <a:gd name="T1" fmla="*/ 0 h 317"/>
                <a:gd name="T2" fmla="*/ 0 w 43"/>
                <a:gd name="T3" fmla="*/ 0 h 317"/>
                <a:gd name="T4" fmla="*/ 0 w 43"/>
                <a:gd name="T5" fmla="*/ 0 h 317"/>
                <a:gd name="T6" fmla="*/ 0 w 43"/>
                <a:gd name="T7" fmla="*/ 0 h 317"/>
                <a:gd name="T8" fmla="*/ 0 w 43"/>
                <a:gd name="T9" fmla="*/ 0 h 317"/>
                <a:gd name="T10" fmla="*/ 0 w 43"/>
                <a:gd name="T11" fmla="*/ 0 h 317"/>
                <a:gd name="T12" fmla="*/ 0 w 43"/>
                <a:gd name="T13" fmla="*/ 0 h 317"/>
                <a:gd name="T14" fmla="*/ 0 w 43"/>
                <a:gd name="T15" fmla="*/ 0 h 317"/>
                <a:gd name="T16" fmla="*/ 0 w 43"/>
                <a:gd name="T17" fmla="*/ 0 h 317"/>
                <a:gd name="T18" fmla="*/ 0 w 43"/>
                <a:gd name="T19" fmla="*/ 0 h 317"/>
                <a:gd name="T20" fmla="*/ 0 w 43"/>
                <a:gd name="T21" fmla="*/ 0 h 317"/>
                <a:gd name="T22" fmla="*/ 0 w 43"/>
                <a:gd name="T23" fmla="*/ 0 h 317"/>
                <a:gd name="T24" fmla="*/ 0 w 43"/>
                <a:gd name="T25" fmla="*/ 0 h 317"/>
                <a:gd name="T26" fmla="*/ 0 w 43"/>
                <a:gd name="T27" fmla="*/ 0 h 317"/>
                <a:gd name="T28" fmla="*/ 0 w 43"/>
                <a:gd name="T29" fmla="*/ 0 h 317"/>
                <a:gd name="T30" fmla="*/ 0 w 43"/>
                <a:gd name="T31" fmla="*/ 0 h 3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"/>
                <a:gd name="T49" fmla="*/ 0 h 317"/>
                <a:gd name="T50" fmla="*/ 43 w 43"/>
                <a:gd name="T51" fmla="*/ 317 h 3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" h="317">
                  <a:moveTo>
                    <a:pt x="11" y="0"/>
                  </a:moveTo>
                  <a:lnTo>
                    <a:pt x="3" y="19"/>
                  </a:lnTo>
                  <a:lnTo>
                    <a:pt x="0" y="37"/>
                  </a:lnTo>
                  <a:lnTo>
                    <a:pt x="0" y="58"/>
                  </a:lnTo>
                  <a:lnTo>
                    <a:pt x="3" y="80"/>
                  </a:lnTo>
                  <a:lnTo>
                    <a:pt x="6" y="101"/>
                  </a:lnTo>
                  <a:lnTo>
                    <a:pt x="11" y="122"/>
                  </a:lnTo>
                  <a:lnTo>
                    <a:pt x="17" y="145"/>
                  </a:lnTo>
                  <a:lnTo>
                    <a:pt x="22" y="166"/>
                  </a:lnTo>
                  <a:lnTo>
                    <a:pt x="26" y="190"/>
                  </a:lnTo>
                  <a:lnTo>
                    <a:pt x="34" y="214"/>
                  </a:lnTo>
                  <a:lnTo>
                    <a:pt x="39" y="235"/>
                  </a:lnTo>
                  <a:lnTo>
                    <a:pt x="41" y="255"/>
                  </a:lnTo>
                  <a:lnTo>
                    <a:pt x="43" y="277"/>
                  </a:lnTo>
                  <a:lnTo>
                    <a:pt x="43" y="298"/>
                  </a:lnTo>
                  <a:lnTo>
                    <a:pt x="41" y="3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6" name="Freeform 433"/>
            <p:cNvSpPr>
              <a:spLocks/>
            </p:cNvSpPr>
            <p:nvPr/>
          </p:nvSpPr>
          <p:spPr bwMode="auto">
            <a:xfrm>
              <a:off x="2403" y="2513"/>
              <a:ext cx="22" cy="76"/>
            </a:xfrm>
            <a:custGeom>
              <a:avLst/>
              <a:gdLst>
                <a:gd name="T0" fmla="*/ 0 w 177"/>
                <a:gd name="T1" fmla="*/ 0 h 605"/>
                <a:gd name="T2" fmla="*/ 0 w 177"/>
                <a:gd name="T3" fmla="*/ 0 h 605"/>
                <a:gd name="T4" fmla="*/ 0 w 177"/>
                <a:gd name="T5" fmla="*/ 0 h 605"/>
                <a:gd name="T6" fmla="*/ 0 w 177"/>
                <a:gd name="T7" fmla="*/ 0 h 605"/>
                <a:gd name="T8" fmla="*/ 0 w 177"/>
                <a:gd name="T9" fmla="*/ 0 h 605"/>
                <a:gd name="T10" fmla="*/ 0 w 177"/>
                <a:gd name="T11" fmla="*/ 0 h 605"/>
                <a:gd name="T12" fmla="*/ 0 w 177"/>
                <a:gd name="T13" fmla="*/ 0 h 605"/>
                <a:gd name="T14" fmla="*/ 0 w 177"/>
                <a:gd name="T15" fmla="*/ 0 h 605"/>
                <a:gd name="T16" fmla="*/ 0 w 177"/>
                <a:gd name="T17" fmla="*/ 0 h 605"/>
                <a:gd name="T18" fmla="*/ 0 w 177"/>
                <a:gd name="T19" fmla="*/ 0 h 605"/>
                <a:gd name="T20" fmla="*/ 0 w 177"/>
                <a:gd name="T21" fmla="*/ 0 h 605"/>
                <a:gd name="T22" fmla="*/ 0 w 177"/>
                <a:gd name="T23" fmla="*/ 0 h 605"/>
                <a:gd name="T24" fmla="*/ 0 w 177"/>
                <a:gd name="T25" fmla="*/ 0 h 605"/>
                <a:gd name="T26" fmla="*/ 0 w 177"/>
                <a:gd name="T27" fmla="*/ 0 h 605"/>
                <a:gd name="T28" fmla="*/ 0 w 177"/>
                <a:gd name="T29" fmla="*/ 0 h 605"/>
                <a:gd name="T30" fmla="*/ 0 w 177"/>
                <a:gd name="T31" fmla="*/ 0 h 605"/>
                <a:gd name="T32" fmla="*/ 0 w 177"/>
                <a:gd name="T33" fmla="*/ 0 h 605"/>
                <a:gd name="T34" fmla="*/ 0 w 177"/>
                <a:gd name="T35" fmla="*/ 0 h 605"/>
                <a:gd name="T36" fmla="*/ 0 w 177"/>
                <a:gd name="T37" fmla="*/ 0 h 605"/>
                <a:gd name="T38" fmla="*/ 0 w 177"/>
                <a:gd name="T39" fmla="*/ 0 h 605"/>
                <a:gd name="T40" fmla="*/ 0 w 177"/>
                <a:gd name="T41" fmla="*/ 0 h 605"/>
                <a:gd name="T42" fmla="*/ 0 w 177"/>
                <a:gd name="T43" fmla="*/ 0 h 605"/>
                <a:gd name="T44" fmla="*/ 0 w 177"/>
                <a:gd name="T45" fmla="*/ 0 h 605"/>
                <a:gd name="T46" fmla="*/ 0 w 177"/>
                <a:gd name="T47" fmla="*/ 0 h 605"/>
                <a:gd name="T48" fmla="*/ 0 w 177"/>
                <a:gd name="T49" fmla="*/ 0 h 605"/>
                <a:gd name="T50" fmla="*/ 0 w 177"/>
                <a:gd name="T51" fmla="*/ 0 h 605"/>
                <a:gd name="T52" fmla="*/ 0 w 177"/>
                <a:gd name="T53" fmla="*/ 0 h 605"/>
                <a:gd name="T54" fmla="*/ 0 w 177"/>
                <a:gd name="T55" fmla="*/ 0 h 605"/>
                <a:gd name="T56" fmla="*/ 0 w 177"/>
                <a:gd name="T57" fmla="*/ 0 h 605"/>
                <a:gd name="T58" fmla="*/ 0 w 177"/>
                <a:gd name="T59" fmla="*/ 0 h 605"/>
                <a:gd name="T60" fmla="*/ 0 w 177"/>
                <a:gd name="T61" fmla="*/ 0 h 605"/>
                <a:gd name="T62" fmla="*/ 0 w 177"/>
                <a:gd name="T63" fmla="*/ 0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605"/>
                <a:gd name="T98" fmla="*/ 177 w 177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605">
                  <a:moveTo>
                    <a:pt x="0" y="0"/>
                  </a:moveTo>
                  <a:lnTo>
                    <a:pt x="4" y="17"/>
                  </a:lnTo>
                  <a:lnTo>
                    <a:pt x="10" y="33"/>
                  </a:lnTo>
                  <a:lnTo>
                    <a:pt x="17" y="49"/>
                  </a:lnTo>
                  <a:lnTo>
                    <a:pt x="21" y="68"/>
                  </a:lnTo>
                  <a:lnTo>
                    <a:pt x="26" y="84"/>
                  </a:lnTo>
                  <a:lnTo>
                    <a:pt x="30" y="103"/>
                  </a:lnTo>
                  <a:lnTo>
                    <a:pt x="38" y="122"/>
                  </a:lnTo>
                  <a:lnTo>
                    <a:pt x="43" y="140"/>
                  </a:lnTo>
                  <a:lnTo>
                    <a:pt x="47" y="162"/>
                  </a:lnTo>
                  <a:lnTo>
                    <a:pt x="54" y="181"/>
                  </a:lnTo>
                  <a:lnTo>
                    <a:pt x="58" y="202"/>
                  </a:lnTo>
                  <a:lnTo>
                    <a:pt x="64" y="220"/>
                  </a:lnTo>
                  <a:lnTo>
                    <a:pt x="71" y="242"/>
                  </a:lnTo>
                  <a:lnTo>
                    <a:pt x="75" y="263"/>
                  </a:lnTo>
                  <a:lnTo>
                    <a:pt x="80" y="282"/>
                  </a:lnTo>
                  <a:lnTo>
                    <a:pt x="87" y="302"/>
                  </a:lnTo>
                  <a:lnTo>
                    <a:pt x="92" y="324"/>
                  </a:lnTo>
                  <a:lnTo>
                    <a:pt x="97" y="345"/>
                  </a:lnTo>
                  <a:lnTo>
                    <a:pt x="103" y="364"/>
                  </a:lnTo>
                  <a:lnTo>
                    <a:pt x="108" y="384"/>
                  </a:lnTo>
                  <a:lnTo>
                    <a:pt x="112" y="406"/>
                  </a:lnTo>
                  <a:lnTo>
                    <a:pt x="120" y="425"/>
                  </a:lnTo>
                  <a:lnTo>
                    <a:pt x="125" y="445"/>
                  </a:lnTo>
                  <a:lnTo>
                    <a:pt x="129" y="464"/>
                  </a:lnTo>
                  <a:lnTo>
                    <a:pt x="136" y="484"/>
                  </a:lnTo>
                  <a:lnTo>
                    <a:pt x="141" y="503"/>
                  </a:lnTo>
                  <a:lnTo>
                    <a:pt x="146" y="521"/>
                  </a:lnTo>
                  <a:lnTo>
                    <a:pt x="153" y="540"/>
                  </a:lnTo>
                  <a:lnTo>
                    <a:pt x="157" y="556"/>
                  </a:lnTo>
                  <a:lnTo>
                    <a:pt x="164" y="575"/>
                  </a:lnTo>
                  <a:lnTo>
                    <a:pt x="177" y="60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7" name="Freeform 434"/>
            <p:cNvSpPr>
              <a:spLocks/>
            </p:cNvSpPr>
            <p:nvPr/>
          </p:nvSpPr>
          <p:spPr bwMode="auto">
            <a:xfrm>
              <a:off x="2289" y="2516"/>
              <a:ext cx="37" cy="91"/>
            </a:xfrm>
            <a:custGeom>
              <a:avLst/>
              <a:gdLst>
                <a:gd name="T0" fmla="*/ 0 w 296"/>
                <a:gd name="T1" fmla="*/ 0 h 730"/>
                <a:gd name="T2" fmla="*/ 0 w 296"/>
                <a:gd name="T3" fmla="*/ 0 h 730"/>
                <a:gd name="T4" fmla="*/ 0 w 296"/>
                <a:gd name="T5" fmla="*/ 0 h 730"/>
                <a:gd name="T6" fmla="*/ 0 w 296"/>
                <a:gd name="T7" fmla="*/ 0 h 730"/>
                <a:gd name="T8" fmla="*/ 0 w 296"/>
                <a:gd name="T9" fmla="*/ 0 h 730"/>
                <a:gd name="T10" fmla="*/ 0 w 296"/>
                <a:gd name="T11" fmla="*/ 0 h 730"/>
                <a:gd name="T12" fmla="*/ 0 w 296"/>
                <a:gd name="T13" fmla="*/ 0 h 730"/>
                <a:gd name="T14" fmla="*/ 0 w 296"/>
                <a:gd name="T15" fmla="*/ 0 h 730"/>
                <a:gd name="T16" fmla="*/ 0 w 296"/>
                <a:gd name="T17" fmla="*/ 0 h 730"/>
                <a:gd name="T18" fmla="*/ 0 w 296"/>
                <a:gd name="T19" fmla="*/ 0 h 730"/>
                <a:gd name="T20" fmla="*/ 0 w 296"/>
                <a:gd name="T21" fmla="*/ 0 h 730"/>
                <a:gd name="T22" fmla="*/ 0 w 296"/>
                <a:gd name="T23" fmla="*/ 0 h 730"/>
                <a:gd name="T24" fmla="*/ 0 w 296"/>
                <a:gd name="T25" fmla="*/ 0 h 730"/>
                <a:gd name="T26" fmla="*/ 0 w 296"/>
                <a:gd name="T27" fmla="*/ 0 h 730"/>
                <a:gd name="T28" fmla="*/ 0 w 296"/>
                <a:gd name="T29" fmla="*/ 0 h 730"/>
                <a:gd name="T30" fmla="*/ 0 w 296"/>
                <a:gd name="T31" fmla="*/ 0 h 730"/>
                <a:gd name="T32" fmla="*/ 0 w 296"/>
                <a:gd name="T33" fmla="*/ 0 h 730"/>
                <a:gd name="T34" fmla="*/ 0 w 296"/>
                <a:gd name="T35" fmla="*/ 0 h 730"/>
                <a:gd name="T36" fmla="*/ 0 w 296"/>
                <a:gd name="T37" fmla="*/ 0 h 730"/>
                <a:gd name="T38" fmla="*/ 0 w 296"/>
                <a:gd name="T39" fmla="*/ 0 h 730"/>
                <a:gd name="T40" fmla="*/ 0 w 296"/>
                <a:gd name="T41" fmla="*/ 0 h 730"/>
                <a:gd name="T42" fmla="*/ 0 w 296"/>
                <a:gd name="T43" fmla="*/ 0 h 730"/>
                <a:gd name="T44" fmla="*/ 0 w 296"/>
                <a:gd name="T45" fmla="*/ 0 h 730"/>
                <a:gd name="T46" fmla="*/ 0 w 296"/>
                <a:gd name="T47" fmla="*/ 0 h 730"/>
                <a:gd name="T48" fmla="*/ 0 w 296"/>
                <a:gd name="T49" fmla="*/ 0 h 730"/>
                <a:gd name="T50" fmla="*/ 0 w 296"/>
                <a:gd name="T51" fmla="*/ 0 h 730"/>
                <a:gd name="T52" fmla="*/ 0 w 296"/>
                <a:gd name="T53" fmla="*/ 0 h 730"/>
                <a:gd name="T54" fmla="*/ 0 w 296"/>
                <a:gd name="T55" fmla="*/ 0 h 730"/>
                <a:gd name="T56" fmla="*/ 0 w 296"/>
                <a:gd name="T57" fmla="*/ 0 h 730"/>
                <a:gd name="T58" fmla="*/ 0 w 296"/>
                <a:gd name="T59" fmla="*/ 0 h 730"/>
                <a:gd name="T60" fmla="*/ 0 w 296"/>
                <a:gd name="T61" fmla="*/ 0 h 730"/>
                <a:gd name="T62" fmla="*/ 0 w 296"/>
                <a:gd name="T63" fmla="*/ 0 h 7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6"/>
                <a:gd name="T97" fmla="*/ 0 h 730"/>
                <a:gd name="T98" fmla="*/ 296 w 296"/>
                <a:gd name="T99" fmla="*/ 730 h 73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6" h="730">
                  <a:moveTo>
                    <a:pt x="0" y="0"/>
                  </a:moveTo>
                  <a:lnTo>
                    <a:pt x="10" y="26"/>
                  </a:lnTo>
                  <a:lnTo>
                    <a:pt x="21" y="52"/>
                  </a:lnTo>
                  <a:lnTo>
                    <a:pt x="34" y="75"/>
                  </a:lnTo>
                  <a:lnTo>
                    <a:pt x="45" y="99"/>
                  </a:lnTo>
                  <a:lnTo>
                    <a:pt x="56" y="119"/>
                  </a:lnTo>
                  <a:lnTo>
                    <a:pt x="68" y="143"/>
                  </a:lnTo>
                  <a:lnTo>
                    <a:pt x="77" y="164"/>
                  </a:lnTo>
                  <a:lnTo>
                    <a:pt x="90" y="188"/>
                  </a:lnTo>
                  <a:lnTo>
                    <a:pt x="99" y="209"/>
                  </a:lnTo>
                  <a:lnTo>
                    <a:pt x="110" y="230"/>
                  </a:lnTo>
                  <a:lnTo>
                    <a:pt x="120" y="251"/>
                  </a:lnTo>
                  <a:lnTo>
                    <a:pt x="131" y="272"/>
                  </a:lnTo>
                  <a:lnTo>
                    <a:pt x="140" y="294"/>
                  </a:lnTo>
                  <a:lnTo>
                    <a:pt x="151" y="315"/>
                  </a:lnTo>
                  <a:lnTo>
                    <a:pt x="162" y="335"/>
                  </a:lnTo>
                  <a:lnTo>
                    <a:pt x="172" y="354"/>
                  </a:lnTo>
                  <a:lnTo>
                    <a:pt x="181" y="376"/>
                  </a:lnTo>
                  <a:lnTo>
                    <a:pt x="190" y="396"/>
                  </a:lnTo>
                  <a:lnTo>
                    <a:pt x="198" y="418"/>
                  </a:lnTo>
                  <a:lnTo>
                    <a:pt x="207" y="441"/>
                  </a:lnTo>
                  <a:lnTo>
                    <a:pt x="216" y="463"/>
                  </a:lnTo>
                  <a:lnTo>
                    <a:pt x="223" y="484"/>
                  </a:lnTo>
                  <a:lnTo>
                    <a:pt x="233" y="506"/>
                  </a:lnTo>
                  <a:lnTo>
                    <a:pt x="239" y="528"/>
                  </a:lnTo>
                  <a:lnTo>
                    <a:pt x="248" y="551"/>
                  </a:lnTo>
                  <a:lnTo>
                    <a:pt x="256" y="575"/>
                  </a:lnTo>
                  <a:lnTo>
                    <a:pt x="263" y="601"/>
                  </a:lnTo>
                  <a:lnTo>
                    <a:pt x="270" y="625"/>
                  </a:lnTo>
                  <a:lnTo>
                    <a:pt x="277" y="650"/>
                  </a:lnTo>
                  <a:lnTo>
                    <a:pt x="282" y="676"/>
                  </a:lnTo>
                  <a:lnTo>
                    <a:pt x="296" y="73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58" name="Freeform 435"/>
            <p:cNvSpPr>
              <a:spLocks/>
            </p:cNvSpPr>
            <p:nvPr/>
          </p:nvSpPr>
          <p:spPr bwMode="auto">
            <a:xfrm>
              <a:off x="2180" y="2515"/>
              <a:ext cx="14" cy="61"/>
            </a:xfrm>
            <a:custGeom>
              <a:avLst/>
              <a:gdLst>
                <a:gd name="T0" fmla="*/ 0 w 114"/>
                <a:gd name="T1" fmla="*/ 0 h 483"/>
                <a:gd name="T2" fmla="*/ 0 w 114"/>
                <a:gd name="T3" fmla="*/ 0 h 483"/>
                <a:gd name="T4" fmla="*/ 0 w 114"/>
                <a:gd name="T5" fmla="*/ 0 h 483"/>
                <a:gd name="T6" fmla="*/ 0 w 114"/>
                <a:gd name="T7" fmla="*/ 0 h 483"/>
                <a:gd name="T8" fmla="*/ 0 w 114"/>
                <a:gd name="T9" fmla="*/ 0 h 483"/>
                <a:gd name="T10" fmla="*/ 0 w 114"/>
                <a:gd name="T11" fmla="*/ 0 h 483"/>
                <a:gd name="T12" fmla="*/ 0 w 114"/>
                <a:gd name="T13" fmla="*/ 0 h 483"/>
                <a:gd name="T14" fmla="*/ 0 w 114"/>
                <a:gd name="T15" fmla="*/ 0 h 483"/>
                <a:gd name="T16" fmla="*/ 0 w 114"/>
                <a:gd name="T17" fmla="*/ 0 h 483"/>
                <a:gd name="T18" fmla="*/ 0 w 114"/>
                <a:gd name="T19" fmla="*/ 0 h 483"/>
                <a:gd name="T20" fmla="*/ 0 w 114"/>
                <a:gd name="T21" fmla="*/ 0 h 483"/>
                <a:gd name="T22" fmla="*/ 0 w 114"/>
                <a:gd name="T23" fmla="*/ 0 h 483"/>
                <a:gd name="T24" fmla="*/ 0 w 114"/>
                <a:gd name="T25" fmla="*/ 0 h 483"/>
                <a:gd name="T26" fmla="*/ 0 w 114"/>
                <a:gd name="T27" fmla="*/ 0 h 483"/>
                <a:gd name="T28" fmla="*/ 0 w 114"/>
                <a:gd name="T29" fmla="*/ 0 h 483"/>
                <a:gd name="T30" fmla="*/ 0 w 114"/>
                <a:gd name="T31" fmla="*/ 0 h 483"/>
                <a:gd name="T32" fmla="*/ 0 w 114"/>
                <a:gd name="T33" fmla="*/ 0 h 483"/>
                <a:gd name="T34" fmla="*/ 0 w 114"/>
                <a:gd name="T35" fmla="*/ 0 h 483"/>
                <a:gd name="T36" fmla="*/ 0 w 114"/>
                <a:gd name="T37" fmla="*/ 0 h 483"/>
                <a:gd name="T38" fmla="*/ 0 w 114"/>
                <a:gd name="T39" fmla="*/ 0 h 4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4"/>
                <a:gd name="T61" fmla="*/ 0 h 483"/>
                <a:gd name="T62" fmla="*/ 114 w 114"/>
                <a:gd name="T63" fmla="*/ 483 h 48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4" h="483">
                  <a:moveTo>
                    <a:pt x="0" y="0"/>
                  </a:moveTo>
                  <a:lnTo>
                    <a:pt x="2" y="26"/>
                  </a:lnTo>
                  <a:lnTo>
                    <a:pt x="4" y="54"/>
                  </a:lnTo>
                  <a:lnTo>
                    <a:pt x="9" y="82"/>
                  </a:lnTo>
                  <a:lnTo>
                    <a:pt x="13" y="111"/>
                  </a:lnTo>
                  <a:lnTo>
                    <a:pt x="20" y="141"/>
                  </a:lnTo>
                  <a:lnTo>
                    <a:pt x="28" y="171"/>
                  </a:lnTo>
                  <a:lnTo>
                    <a:pt x="37" y="202"/>
                  </a:lnTo>
                  <a:lnTo>
                    <a:pt x="43" y="232"/>
                  </a:lnTo>
                  <a:lnTo>
                    <a:pt x="49" y="249"/>
                  </a:lnTo>
                  <a:lnTo>
                    <a:pt x="58" y="279"/>
                  </a:lnTo>
                  <a:lnTo>
                    <a:pt x="63" y="296"/>
                  </a:lnTo>
                  <a:lnTo>
                    <a:pt x="65" y="312"/>
                  </a:lnTo>
                  <a:lnTo>
                    <a:pt x="69" y="329"/>
                  </a:lnTo>
                  <a:lnTo>
                    <a:pt x="79" y="359"/>
                  </a:lnTo>
                  <a:lnTo>
                    <a:pt x="84" y="375"/>
                  </a:lnTo>
                  <a:lnTo>
                    <a:pt x="88" y="392"/>
                  </a:lnTo>
                  <a:lnTo>
                    <a:pt x="97" y="422"/>
                  </a:lnTo>
                  <a:lnTo>
                    <a:pt x="100" y="439"/>
                  </a:lnTo>
                  <a:lnTo>
                    <a:pt x="114" y="483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59" name="Freeform 436"/>
            <p:cNvSpPr>
              <a:spLocks/>
            </p:cNvSpPr>
            <p:nvPr/>
          </p:nvSpPr>
          <p:spPr bwMode="auto">
            <a:xfrm>
              <a:off x="2274" y="2546"/>
              <a:ext cx="22" cy="69"/>
            </a:xfrm>
            <a:custGeom>
              <a:avLst/>
              <a:gdLst>
                <a:gd name="T0" fmla="*/ 0 w 176"/>
                <a:gd name="T1" fmla="*/ 0 h 547"/>
                <a:gd name="T2" fmla="*/ 0 w 176"/>
                <a:gd name="T3" fmla="*/ 0 h 547"/>
                <a:gd name="T4" fmla="*/ 0 w 176"/>
                <a:gd name="T5" fmla="*/ 0 h 547"/>
                <a:gd name="T6" fmla="*/ 0 w 176"/>
                <a:gd name="T7" fmla="*/ 0 h 547"/>
                <a:gd name="T8" fmla="*/ 0 w 176"/>
                <a:gd name="T9" fmla="*/ 0 h 547"/>
                <a:gd name="T10" fmla="*/ 0 w 176"/>
                <a:gd name="T11" fmla="*/ 0 h 547"/>
                <a:gd name="T12" fmla="*/ 0 w 176"/>
                <a:gd name="T13" fmla="*/ 0 h 547"/>
                <a:gd name="T14" fmla="*/ 0 w 176"/>
                <a:gd name="T15" fmla="*/ 0 h 547"/>
                <a:gd name="T16" fmla="*/ 0 w 176"/>
                <a:gd name="T17" fmla="*/ 0 h 547"/>
                <a:gd name="T18" fmla="*/ 0 w 176"/>
                <a:gd name="T19" fmla="*/ 0 h 547"/>
                <a:gd name="T20" fmla="*/ 0 w 176"/>
                <a:gd name="T21" fmla="*/ 0 h 547"/>
                <a:gd name="T22" fmla="*/ 0 w 176"/>
                <a:gd name="T23" fmla="*/ 0 h 547"/>
                <a:gd name="T24" fmla="*/ 0 w 176"/>
                <a:gd name="T25" fmla="*/ 0 h 547"/>
                <a:gd name="T26" fmla="*/ 0 w 176"/>
                <a:gd name="T27" fmla="*/ 0 h 547"/>
                <a:gd name="T28" fmla="*/ 0 w 176"/>
                <a:gd name="T29" fmla="*/ 0 h 547"/>
                <a:gd name="T30" fmla="*/ 0 w 176"/>
                <a:gd name="T31" fmla="*/ 0 h 547"/>
                <a:gd name="T32" fmla="*/ 0 w 176"/>
                <a:gd name="T33" fmla="*/ 0 h 547"/>
                <a:gd name="T34" fmla="*/ 0 w 176"/>
                <a:gd name="T35" fmla="*/ 0 h 547"/>
                <a:gd name="T36" fmla="*/ 0 w 176"/>
                <a:gd name="T37" fmla="*/ 0 h 547"/>
                <a:gd name="T38" fmla="*/ 0 w 176"/>
                <a:gd name="T39" fmla="*/ 0 h 547"/>
                <a:gd name="T40" fmla="*/ 0 w 176"/>
                <a:gd name="T41" fmla="*/ 0 h 547"/>
                <a:gd name="T42" fmla="*/ 0 w 176"/>
                <a:gd name="T43" fmla="*/ 0 h 547"/>
                <a:gd name="T44" fmla="*/ 0 w 176"/>
                <a:gd name="T45" fmla="*/ 0 h 547"/>
                <a:gd name="T46" fmla="*/ 0 w 176"/>
                <a:gd name="T47" fmla="*/ 0 h 547"/>
                <a:gd name="T48" fmla="*/ 0 w 176"/>
                <a:gd name="T49" fmla="*/ 0 h 547"/>
                <a:gd name="T50" fmla="*/ 0 w 176"/>
                <a:gd name="T51" fmla="*/ 0 h 547"/>
                <a:gd name="T52" fmla="*/ 0 w 176"/>
                <a:gd name="T53" fmla="*/ 0 h 547"/>
                <a:gd name="T54" fmla="*/ 0 w 176"/>
                <a:gd name="T55" fmla="*/ 0 h 547"/>
                <a:gd name="T56" fmla="*/ 0 w 176"/>
                <a:gd name="T57" fmla="*/ 0 h 547"/>
                <a:gd name="T58" fmla="*/ 0 w 176"/>
                <a:gd name="T59" fmla="*/ 0 h 547"/>
                <a:gd name="T60" fmla="*/ 0 w 176"/>
                <a:gd name="T61" fmla="*/ 0 h 547"/>
                <a:gd name="T62" fmla="*/ 0 w 176"/>
                <a:gd name="T63" fmla="*/ 0 h 5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6"/>
                <a:gd name="T97" fmla="*/ 0 h 547"/>
                <a:gd name="T98" fmla="*/ 176 w 176"/>
                <a:gd name="T99" fmla="*/ 547 h 5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6" h="547">
                  <a:moveTo>
                    <a:pt x="0" y="0"/>
                  </a:moveTo>
                  <a:lnTo>
                    <a:pt x="5" y="19"/>
                  </a:lnTo>
                  <a:lnTo>
                    <a:pt x="9" y="35"/>
                  </a:lnTo>
                  <a:lnTo>
                    <a:pt x="14" y="52"/>
                  </a:lnTo>
                  <a:lnTo>
                    <a:pt x="22" y="67"/>
                  </a:lnTo>
                  <a:lnTo>
                    <a:pt x="26" y="87"/>
                  </a:lnTo>
                  <a:lnTo>
                    <a:pt x="31" y="103"/>
                  </a:lnTo>
                  <a:lnTo>
                    <a:pt x="35" y="119"/>
                  </a:lnTo>
                  <a:lnTo>
                    <a:pt x="42" y="136"/>
                  </a:lnTo>
                  <a:lnTo>
                    <a:pt x="48" y="154"/>
                  </a:lnTo>
                  <a:lnTo>
                    <a:pt x="52" y="171"/>
                  </a:lnTo>
                  <a:lnTo>
                    <a:pt x="59" y="188"/>
                  </a:lnTo>
                  <a:lnTo>
                    <a:pt x="63" y="204"/>
                  </a:lnTo>
                  <a:lnTo>
                    <a:pt x="68" y="223"/>
                  </a:lnTo>
                  <a:lnTo>
                    <a:pt x="76" y="240"/>
                  </a:lnTo>
                  <a:lnTo>
                    <a:pt x="80" y="255"/>
                  </a:lnTo>
                  <a:lnTo>
                    <a:pt x="85" y="275"/>
                  </a:lnTo>
                  <a:lnTo>
                    <a:pt x="91" y="290"/>
                  </a:lnTo>
                  <a:lnTo>
                    <a:pt x="96" y="307"/>
                  </a:lnTo>
                  <a:lnTo>
                    <a:pt x="102" y="326"/>
                  </a:lnTo>
                  <a:lnTo>
                    <a:pt x="108" y="342"/>
                  </a:lnTo>
                  <a:lnTo>
                    <a:pt x="113" y="359"/>
                  </a:lnTo>
                  <a:lnTo>
                    <a:pt x="117" y="375"/>
                  </a:lnTo>
                  <a:lnTo>
                    <a:pt x="124" y="394"/>
                  </a:lnTo>
                  <a:lnTo>
                    <a:pt x="130" y="411"/>
                  </a:lnTo>
                  <a:lnTo>
                    <a:pt x="136" y="426"/>
                  </a:lnTo>
                  <a:lnTo>
                    <a:pt x="141" y="446"/>
                  </a:lnTo>
                  <a:lnTo>
                    <a:pt x="145" y="462"/>
                  </a:lnTo>
                  <a:lnTo>
                    <a:pt x="152" y="478"/>
                  </a:lnTo>
                  <a:lnTo>
                    <a:pt x="158" y="497"/>
                  </a:lnTo>
                  <a:lnTo>
                    <a:pt x="165" y="513"/>
                  </a:lnTo>
                  <a:lnTo>
                    <a:pt x="176" y="5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0" name="Freeform 437"/>
            <p:cNvSpPr>
              <a:spLocks/>
            </p:cNvSpPr>
            <p:nvPr/>
          </p:nvSpPr>
          <p:spPr bwMode="auto">
            <a:xfrm>
              <a:off x="2504" y="2563"/>
              <a:ext cx="15" cy="43"/>
            </a:xfrm>
            <a:custGeom>
              <a:avLst/>
              <a:gdLst>
                <a:gd name="T0" fmla="*/ 0 w 112"/>
                <a:gd name="T1" fmla="*/ 0 h 340"/>
                <a:gd name="T2" fmla="*/ 0 w 112"/>
                <a:gd name="T3" fmla="*/ 0 h 340"/>
                <a:gd name="T4" fmla="*/ 0 w 112"/>
                <a:gd name="T5" fmla="*/ 0 h 340"/>
                <a:gd name="T6" fmla="*/ 0 w 112"/>
                <a:gd name="T7" fmla="*/ 0 h 340"/>
                <a:gd name="T8" fmla="*/ 0 w 112"/>
                <a:gd name="T9" fmla="*/ 0 h 340"/>
                <a:gd name="T10" fmla="*/ 0 w 112"/>
                <a:gd name="T11" fmla="*/ 0 h 340"/>
                <a:gd name="T12" fmla="*/ 0 w 112"/>
                <a:gd name="T13" fmla="*/ 0 h 340"/>
                <a:gd name="T14" fmla="*/ 0 w 112"/>
                <a:gd name="T15" fmla="*/ 0 h 340"/>
                <a:gd name="T16" fmla="*/ 0 w 112"/>
                <a:gd name="T17" fmla="*/ 0 h 340"/>
                <a:gd name="T18" fmla="*/ 0 w 112"/>
                <a:gd name="T19" fmla="*/ 0 h 340"/>
                <a:gd name="T20" fmla="*/ 0 w 112"/>
                <a:gd name="T21" fmla="*/ 0 h 340"/>
                <a:gd name="T22" fmla="*/ 0 w 112"/>
                <a:gd name="T23" fmla="*/ 0 h 340"/>
                <a:gd name="T24" fmla="*/ 0 w 112"/>
                <a:gd name="T25" fmla="*/ 0 h 340"/>
                <a:gd name="T26" fmla="*/ 0 w 112"/>
                <a:gd name="T27" fmla="*/ 0 h 340"/>
                <a:gd name="T28" fmla="*/ 0 w 112"/>
                <a:gd name="T29" fmla="*/ 0 h 340"/>
                <a:gd name="T30" fmla="*/ 0 w 112"/>
                <a:gd name="T31" fmla="*/ 0 h 3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2"/>
                <a:gd name="T49" fmla="*/ 0 h 340"/>
                <a:gd name="T50" fmla="*/ 112 w 112"/>
                <a:gd name="T51" fmla="*/ 340 h 3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2" h="340">
                  <a:moveTo>
                    <a:pt x="0" y="0"/>
                  </a:moveTo>
                  <a:lnTo>
                    <a:pt x="0" y="26"/>
                  </a:lnTo>
                  <a:lnTo>
                    <a:pt x="2" y="50"/>
                  </a:lnTo>
                  <a:lnTo>
                    <a:pt x="9" y="72"/>
                  </a:lnTo>
                  <a:lnTo>
                    <a:pt x="15" y="96"/>
                  </a:lnTo>
                  <a:lnTo>
                    <a:pt x="23" y="117"/>
                  </a:lnTo>
                  <a:lnTo>
                    <a:pt x="34" y="139"/>
                  </a:lnTo>
                  <a:lnTo>
                    <a:pt x="43" y="162"/>
                  </a:lnTo>
                  <a:lnTo>
                    <a:pt x="56" y="182"/>
                  </a:lnTo>
                  <a:lnTo>
                    <a:pt x="65" y="204"/>
                  </a:lnTo>
                  <a:lnTo>
                    <a:pt x="77" y="225"/>
                  </a:lnTo>
                  <a:lnTo>
                    <a:pt x="86" y="247"/>
                  </a:lnTo>
                  <a:lnTo>
                    <a:pt x="95" y="270"/>
                  </a:lnTo>
                  <a:lnTo>
                    <a:pt x="103" y="290"/>
                  </a:lnTo>
                  <a:lnTo>
                    <a:pt x="108" y="314"/>
                  </a:lnTo>
                  <a:lnTo>
                    <a:pt x="112" y="3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1" name="Freeform 438"/>
            <p:cNvSpPr>
              <a:spLocks/>
            </p:cNvSpPr>
            <p:nvPr/>
          </p:nvSpPr>
          <p:spPr bwMode="auto">
            <a:xfrm>
              <a:off x="2477" y="2582"/>
              <a:ext cx="25" cy="43"/>
            </a:xfrm>
            <a:custGeom>
              <a:avLst/>
              <a:gdLst>
                <a:gd name="T0" fmla="*/ 0 w 197"/>
                <a:gd name="T1" fmla="*/ 0 h 341"/>
                <a:gd name="T2" fmla="*/ 0 w 197"/>
                <a:gd name="T3" fmla="*/ 0 h 341"/>
                <a:gd name="T4" fmla="*/ 0 w 197"/>
                <a:gd name="T5" fmla="*/ 0 h 341"/>
                <a:gd name="T6" fmla="*/ 0 w 197"/>
                <a:gd name="T7" fmla="*/ 0 h 341"/>
                <a:gd name="T8" fmla="*/ 0 w 197"/>
                <a:gd name="T9" fmla="*/ 0 h 341"/>
                <a:gd name="T10" fmla="*/ 0 w 197"/>
                <a:gd name="T11" fmla="*/ 0 h 341"/>
                <a:gd name="T12" fmla="*/ 0 w 197"/>
                <a:gd name="T13" fmla="*/ 0 h 341"/>
                <a:gd name="T14" fmla="*/ 0 w 197"/>
                <a:gd name="T15" fmla="*/ 0 h 341"/>
                <a:gd name="T16" fmla="*/ 0 w 197"/>
                <a:gd name="T17" fmla="*/ 0 h 341"/>
                <a:gd name="T18" fmla="*/ 0 w 197"/>
                <a:gd name="T19" fmla="*/ 0 h 341"/>
                <a:gd name="T20" fmla="*/ 0 w 197"/>
                <a:gd name="T21" fmla="*/ 0 h 341"/>
                <a:gd name="T22" fmla="*/ 0 w 197"/>
                <a:gd name="T23" fmla="*/ 0 h 341"/>
                <a:gd name="T24" fmla="*/ 0 w 197"/>
                <a:gd name="T25" fmla="*/ 0 h 341"/>
                <a:gd name="T26" fmla="*/ 0 w 197"/>
                <a:gd name="T27" fmla="*/ 0 h 341"/>
                <a:gd name="T28" fmla="*/ 0 w 197"/>
                <a:gd name="T29" fmla="*/ 0 h 341"/>
                <a:gd name="T30" fmla="*/ 0 w 197"/>
                <a:gd name="T31" fmla="*/ 0 h 3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7"/>
                <a:gd name="T49" fmla="*/ 0 h 341"/>
                <a:gd name="T50" fmla="*/ 197 w 197"/>
                <a:gd name="T51" fmla="*/ 341 h 3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7" h="341">
                  <a:moveTo>
                    <a:pt x="0" y="0"/>
                  </a:moveTo>
                  <a:lnTo>
                    <a:pt x="17" y="21"/>
                  </a:lnTo>
                  <a:lnTo>
                    <a:pt x="33" y="43"/>
                  </a:lnTo>
                  <a:lnTo>
                    <a:pt x="50" y="64"/>
                  </a:lnTo>
                  <a:lnTo>
                    <a:pt x="66" y="87"/>
                  </a:lnTo>
                  <a:lnTo>
                    <a:pt x="80" y="108"/>
                  </a:lnTo>
                  <a:lnTo>
                    <a:pt x="94" y="132"/>
                  </a:lnTo>
                  <a:lnTo>
                    <a:pt x="106" y="153"/>
                  </a:lnTo>
                  <a:lnTo>
                    <a:pt x="117" y="177"/>
                  </a:lnTo>
                  <a:lnTo>
                    <a:pt x="130" y="200"/>
                  </a:lnTo>
                  <a:lnTo>
                    <a:pt x="141" y="223"/>
                  </a:lnTo>
                  <a:lnTo>
                    <a:pt x="152" y="246"/>
                  </a:lnTo>
                  <a:lnTo>
                    <a:pt x="165" y="270"/>
                  </a:lnTo>
                  <a:lnTo>
                    <a:pt x="176" y="294"/>
                  </a:lnTo>
                  <a:lnTo>
                    <a:pt x="186" y="317"/>
                  </a:lnTo>
                  <a:lnTo>
                    <a:pt x="197" y="3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2" name="Freeform 439"/>
            <p:cNvSpPr>
              <a:spLocks/>
            </p:cNvSpPr>
            <p:nvPr/>
          </p:nvSpPr>
          <p:spPr bwMode="auto">
            <a:xfrm>
              <a:off x="2156" y="2613"/>
              <a:ext cx="10" cy="40"/>
            </a:xfrm>
            <a:custGeom>
              <a:avLst/>
              <a:gdLst>
                <a:gd name="T0" fmla="*/ 0 w 80"/>
                <a:gd name="T1" fmla="*/ 0 h 313"/>
                <a:gd name="T2" fmla="*/ 0 w 80"/>
                <a:gd name="T3" fmla="*/ 0 h 313"/>
                <a:gd name="T4" fmla="*/ 0 w 80"/>
                <a:gd name="T5" fmla="*/ 0 h 313"/>
                <a:gd name="T6" fmla="*/ 0 w 80"/>
                <a:gd name="T7" fmla="*/ 0 h 313"/>
                <a:gd name="T8" fmla="*/ 0 w 80"/>
                <a:gd name="T9" fmla="*/ 0 h 313"/>
                <a:gd name="T10" fmla="*/ 0 w 80"/>
                <a:gd name="T11" fmla="*/ 0 h 313"/>
                <a:gd name="T12" fmla="*/ 0 w 80"/>
                <a:gd name="T13" fmla="*/ 0 h 313"/>
                <a:gd name="T14" fmla="*/ 0 w 80"/>
                <a:gd name="T15" fmla="*/ 0 h 313"/>
                <a:gd name="T16" fmla="*/ 0 w 80"/>
                <a:gd name="T17" fmla="*/ 0 h 313"/>
                <a:gd name="T18" fmla="*/ 0 w 80"/>
                <a:gd name="T19" fmla="*/ 0 h 313"/>
                <a:gd name="T20" fmla="*/ 0 w 80"/>
                <a:gd name="T21" fmla="*/ 0 h 313"/>
                <a:gd name="T22" fmla="*/ 0 w 80"/>
                <a:gd name="T23" fmla="*/ 0 h 313"/>
                <a:gd name="T24" fmla="*/ 0 w 80"/>
                <a:gd name="T25" fmla="*/ 0 h 313"/>
                <a:gd name="T26" fmla="*/ 0 w 80"/>
                <a:gd name="T27" fmla="*/ 0 h 313"/>
                <a:gd name="T28" fmla="*/ 0 w 80"/>
                <a:gd name="T29" fmla="*/ 0 h 313"/>
                <a:gd name="T30" fmla="*/ 0 w 80"/>
                <a:gd name="T31" fmla="*/ 0 h 3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313"/>
                <a:gd name="T50" fmla="*/ 80 w 80"/>
                <a:gd name="T51" fmla="*/ 313 h 3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313">
                  <a:moveTo>
                    <a:pt x="0" y="0"/>
                  </a:moveTo>
                  <a:lnTo>
                    <a:pt x="5" y="21"/>
                  </a:lnTo>
                  <a:lnTo>
                    <a:pt x="9" y="42"/>
                  </a:lnTo>
                  <a:lnTo>
                    <a:pt x="14" y="62"/>
                  </a:lnTo>
                  <a:lnTo>
                    <a:pt x="22" y="82"/>
                  </a:lnTo>
                  <a:lnTo>
                    <a:pt x="26" y="103"/>
                  </a:lnTo>
                  <a:lnTo>
                    <a:pt x="31" y="125"/>
                  </a:lnTo>
                  <a:lnTo>
                    <a:pt x="35" y="143"/>
                  </a:lnTo>
                  <a:lnTo>
                    <a:pt x="42" y="164"/>
                  </a:lnTo>
                  <a:lnTo>
                    <a:pt x="48" y="185"/>
                  </a:lnTo>
                  <a:lnTo>
                    <a:pt x="52" y="207"/>
                  </a:lnTo>
                  <a:lnTo>
                    <a:pt x="59" y="228"/>
                  </a:lnTo>
                  <a:lnTo>
                    <a:pt x="63" y="248"/>
                  </a:lnTo>
                  <a:lnTo>
                    <a:pt x="68" y="270"/>
                  </a:lnTo>
                  <a:lnTo>
                    <a:pt x="76" y="291"/>
                  </a:lnTo>
                  <a:lnTo>
                    <a:pt x="80" y="3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3" name="Freeform 440"/>
            <p:cNvSpPr>
              <a:spLocks/>
            </p:cNvSpPr>
            <p:nvPr/>
          </p:nvSpPr>
          <p:spPr bwMode="auto">
            <a:xfrm>
              <a:off x="2076" y="2613"/>
              <a:ext cx="11" cy="53"/>
            </a:xfrm>
            <a:custGeom>
              <a:avLst/>
              <a:gdLst>
                <a:gd name="T0" fmla="*/ 0 w 91"/>
                <a:gd name="T1" fmla="*/ 0 h 422"/>
                <a:gd name="T2" fmla="*/ 0 w 91"/>
                <a:gd name="T3" fmla="*/ 0 h 422"/>
                <a:gd name="T4" fmla="*/ 0 w 91"/>
                <a:gd name="T5" fmla="*/ 0 h 422"/>
                <a:gd name="T6" fmla="*/ 0 w 91"/>
                <a:gd name="T7" fmla="*/ 0 h 422"/>
                <a:gd name="T8" fmla="*/ 0 w 91"/>
                <a:gd name="T9" fmla="*/ 0 h 422"/>
                <a:gd name="T10" fmla="*/ 0 w 91"/>
                <a:gd name="T11" fmla="*/ 0 h 422"/>
                <a:gd name="T12" fmla="*/ 0 w 91"/>
                <a:gd name="T13" fmla="*/ 0 h 422"/>
                <a:gd name="T14" fmla="*/ 0 w 91"/>
                <a:gd name="T15" fmla="*/ 0 h 422"/>
                <a:gd name="T16" fmla="*/ 0 w 91"/>
                <a:gd name="T17" fmla="*/ 0 h 422"/>
                <a:gd name="T18" fmla="*/ 0 w 91"/>
                <a:gd name="T19" fmla="*/ 0 h 422"/>
                <a:gd name="T20" fmla="*/ 0 w 91"/>
                <a:gd name="T21" fmla="*/ 0 h 422"/>
                <a:gd name="T22" fmla="*/ 0 w 91"/>
                <a:gd name="T23" fmla="*/ 0 h 422"/>
                <a:gd name="T24" fmla="*/ 0 w 91"/>
                <a:gd name="T25" fmla="*/ 0 h 422"/>
                <a:gd name="T26" fmla="*/ 0 w 91"/>
                <a:gd name="T27" fmla="*/ 0 h 422"/>
                <a:gd name="T28" fmla="*/ 0 w 91"/>
                <a:gd name="T29" fmla="*/ 0 h 422"/>
                <a:gd name="T30" fmla="*/ 0 w 91"/>
                <a:gd name="T31" fmla="*/ 0 h 422"/>
                <a:gd name="T32" fmla="*/ 0 w 91"/>
                <a:gd name="T33" fmla="*/ 0 h 4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1"/>
                <a:gd name="T52" fmla="*/ 0 h 422"/>
                <a:gd name="T53" fmla="*/ 91 w 91"/>
                <a:gd name="T54" fmla="*/ 422 h 4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1" h="422">
                  <a:moveTo>
                    <a:pt x="5" y="0"/>
                  </a:moveTo>
                  <a:lnTo>
                    <a:pt x="3" y="17"/>
                  </a:lnTo>
                  <a:lnTo>
                    <a:pt x="0" y="45"/>
                  </a:lnTo>
                  <a:lnTo>
                    <a:pt x="0" y="73"/>
                  </a:lnTo>
                  <a:lnTo>
                    <a:pt x="0" y="101"/>
                  </a:lnTo>
                  <a:lnTo>
                    <a:pt x="3" y="130"/>
                  </a:lnTo>
                  <a:lnTo>
                    <a:pt x="5" y="158"/>
                  </a:lnTo>
                  <a:lnTo>
                    <a:pt x="9" y="186"/>
                  </a:lnTo>
                  <a:lnTo>
                    <a:pt x="14" y="212"/>
                  </a:lnTo>
                  <a:lnTo>
                    <a:pt x="21" y="240"/>
                  </a:lnTo>
                  <a:lnTo>
                    <a:pt x="28" y="266"/>
                  </a:lnTo>
                  <a:lnTo>
                    <a:pt x="35" y="292"/>
                  </a:lnTo>
                  <a:lnTo>
                    <a:pt x="44" y="318"/>
                  </a:lnTo>
                  <a:lnTo>
                    <a:pt x="54" y="343"/>
                  </a:lnTo>
                  <a:lnTo>
                    <a:pt x="63" y="366"/>
                  </a:lnTo>
                  <a:lnTo>
                    <a:pt x="72" y="390"/>
                  </a:lnTo>
                  <a:lnTo>
                    <a:pt x="91" y="422"/>
                  </a:lnTo>
                </a:path>
              </a:pathLst>
            </a:custGeom>
            <a:solidFill>
              <a:srgbClr val="8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64" name="Freeform 441"/>
            <p:cNvSpPr>
              <a:spLocks/>
            </p:cNvSpPr>
            <p:nvPr/>
          </p:nvSpPr>
          <p:spPr bwMode="auto">
            <a:xfrm>
              <a:off x="2137" y="2617"/>
              <a:ext cx="3" cy="26"/>
            </a:xfrm>
            <a:custGeom>
              <a:avLst/>
              <a:gdLst>
                <a:gd name="T0" fmla="*/ 0 w 31"/>
                <a:gd name="T1" fmla="*/ 0 h 209"/>
                <a:gd name="T2" fmla="*/ 0 w 31"/>
                <a:gd name="T3" fmla="*/ 0 h 209"/>
                <a:gd name="T4" fmla="*/ 0 w 31"/>
                <a:gd name="T5" fmla="*/ 0 h 209"/>
                <a:gd name="T6" fmla="*/ 0 w 31"/>
                <a:gd name="T7" fmla="*/ 0 h 209"/>
                <a:gd name="T8" fmla="*/ 0 w 31"/>
                <a:gd name="T9" fmla="*/ 0 h 209"/>
                <a:gd name="T10" fmla="*/ 0 w 31"/>
                <a:gd name="T11" fmla="*/ 0 h 209"/>
                <a:gd name="T12" fmla="*/ 0 w 31"/>
                <a:gd name="T13" fmla="*/ 0 h 209"/>
                <a:gd name="T14" fmla="*/ 0 w 31"/>
                <a:gd name="T15" fmla="*/ 0 h 209"/>
                <a:gd name="T16" fmla="*/ 0 w 31"/>
                <a:gd name="T17" fmla="*/ 0 h 209"/>
                <a:gd name="T18" fmla="*/ 0 w 31"/>
                <a:gd name="T19" fmla="*/ 0 h 209"/>
                <a:gd name="T20" fmla="*/ 0 w 31"/>
                <a:gd name="T21" fmla="*/ 0 h 209"/>
                <a:gd name="T22" fmla="*/ 0 w 31"/>
                <a:gd name="T23" fmla="*/ 0 h 209"/>
                <a:gd name="T24" fmla="*/ 0 w 31"/>
                <a:gd name="T25" fmla="*/ 0 h 209"/>
                <a:gd name="T26" fmla="*/ 0 w 31"/>
                <a:gd name="T27" fmla="*/ 0 h 209"/>
                <a:gd name="T28" fmla="*/ 0 w 31"/>
                <a:gd name="T29" fmla="*/ 0 h 209"/>
                <a:gd name="T30" fmla="*/ 0 w 31"/>
                <a:gd name="T31" fmla="*/ 0 h 209"/>
                <a:gd name="T32" fmla="*/ 0 w 31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209"/>
                <a:gd name="T53" fmla="*/ 31 w 31"/>
                <a:gd name="T54" fmla="*/ 209 h 20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209">
                  <a:moveTo>
                    <a:pt x="0" y="0"/>
                  </a:moveTo>
                  <a:lnTo>
                    <a:pt x="11" y="73"/>
                  </a:lnTo>
                  <a:lnTo>
                    <a:pt x="17" y="110"/>
                  </a:lnTo>
                  <a:lnTo>
                    <a:pt x="24" y="169"/>
                  </a:lnTo>
                  <a:lnTo>
                    <a:pt x="31" y="209"/>
                  </a:lnTo>
                  <a:lnTo>
                    <a:pt x="24" y="169"/>
                  </a:lnTo>
                  <a:lnTo>
                    <a:pt x="17" y="110"/>
                  </a:lnTo>
                  <a:lnTo>
                    <a:pt x="11" y="73"/>
                  </a:lnTo>
                  <a:lnTo>
                    <a:pt x="0" y="0"/>
                  </a:lnTo>
                  <a:lnTo>
                    <a:pt x="11" y="73"/>
                  </a:lnTo>
                  <a:lnTo>
                    <a:pt x="17" y="110"/>
                  </a:lnTo>
                  <a:lnTo>
                    <a:pt x="24" y="169"/>
                  </a:lnTo>
                  <a:lnTo>
                    <a:pt x="31" y="209"/>
                  </a:lnTo>
                  <a:lnTo>
                    <a:pt x="24" y="169"/>
                  </a:lnTo>
                  <a:lnTo>
                    <a:pt x="17" y="110"/>
                  </a:lnTo>
                  <a:lnTo>
                    <a:pt x="11" y="73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5" name="Freeform 442"/>
            <p:cNvSpPr>
              <a:spLocks/>
            </p:cNvSpPr>
            <p:nvPr/>
          </p:nvSpPr>
          <p:spPr bwMode="auto">
            <a:xfrm>
              <a:off x="2247" y="2626"/>
              <a:ext cx="39" cy="181"/>
            </a:xfrm>
            <a:custGeom>
              <a:avLst/>
              <a:gdLst>
                <a:gd name="T0" fmla="*/ 0 w 318"/>
                <a:gd name="T1" fmla="*/ 0 h 1451"/>
                <a:gd name="T2" fmla="*/ 0 w 318"/>
                <a:gd name="T3" fmla="*/ 0 h 1451"/>
                <a:gd name="T4" fmla="*/ 0 w 318"/>
                <a:gd name="T5" fmla="*/ 0 h 1451"/>
                <a:gd name="T6" fmla="*/ 0 w 318"/>
                <a:gd name="T7" fmla="*/ 0 h 1451"/>
                <a:gd name="T8" fmla="*/ 0 w 318"/>
                <a:gd name="T9" fmla="*/ 0 h 1451"/>
                <a:gd name="T10" fmla="*/ 0 w 318"/>
                <a:gd name="T11" fmla="*/ 0 h 1451"/>
                <a:gd name="T12" fmla="*/ 0 w 318"/>
                <a:gd name="T13" fmla="*/ 0 h 1451"/>
                <a:gd name="T14" fmla="*/ 0 w 318"/>
                <a:gd name="T15" fmla="*/ 0 h 1451"/>
                <a:gd name="T16" fmla="*/ 0 w 318"/>
                <a:gd name="T17" fmla="*/ 0 h 1451"/>
                <a:gd name="T18" fmla="*/ 0 w 318"/>
                <a:gd name="T19" fmla="*/ 0 h 1451"/>
                <a:gd name="T20" fmla="*/ 0 w 318"/>
                <a:gd name="T21" fmla="*/ 0 h 1451"/>
                <a:gd name="T22" fmla="*/ 0 w 318"/>
                <a:gd name="T23" fmla="*/ 0 h 1451"/>
                <a:gd name="T24" fmla="*/ 0 w 318"/>
                <a:gd name="T25" fmla="*/ 0 h 1451"/>
                <a:gd name="T26" fmla="*/ 0 w 318"/>
                <a:gd name="T27" fmla="*/ 0 h 1451"/>
                <a:gd name="T28" fmla="*/ 0 w 318"/>
                <a:gd name="T29" fmla="*/ 0 h 1451"/>
                <a:gd name="T30" fmla="*/ 0 w 318"/>
                <a:gd name="T31" fmla="*/ 0 h 1451"/>
                <a:gd name="T32" fmla="*/ 0 w 318"/>
                <a:gd name="T33" fmla="*/ 0 h 1451"/>
                <a:gd name="T34" fmla="*/ 0 w 318"/>
                <a:gd name="T35" fmla="*/ 0 h 1451"/>
                <a:gd name="T36" fmla="*/ 0 w 318"/>
                <a:gd name="T37" fmla="*/ 0 h 1451"/>
                <a:gd name="T38" fmla="*/ 0 w 318"/>
                <a:gd name="T39" fmla="*/ 0 h 1451"/>
                <a:gd name="T40" fmla="*/ 0 w 318"/>
                <a:gd name="T41" fmla="*/ 0 h 1451"/>
                <a:gd name="T42" fmla="*/ 0 w 318"/>
                <a:gd name="T43" fmla="*/ 0 h 1451"/>
                <a:gd name="T44" fmla="*/ 0 w 318"/>
                <a:gd name="T45" fmla="*/ 0 h 1451"/>
                <a:gd name="T46" fmla="*/ 0 w 318"/>
                <a:gd name="T47" fmla="*/ 0 h 1451"/>
                <a:gd name="T48" fmla="*/ 0 w 318"/>
                <a:gd name="T49" fmla="*/ 0 h 1451"/>
                <a:gd name="T50" fmla="*/ 0 w 318"/>
                <a:gd name="T51" fmla="*/ 0 h 1451"/>
                <a:gd name="T52" fmla="*/ 0 w 318"/>
                <a:gd name="T53" fmla="*/ 0 h 1451"/>
                <a:gd name="T54" fmla="*/ 0 w 318"/>
                <a:gd name="T55" fmla="*/ 0 h 1451"/>
                <a:gd name="T56" fmla="*/ 0 w 318"/>
                <a:gd name="T57" fmla="*/ 0 h 1451"/>
                <a:gd name="T58" fmla="*/ 0 w 318"/>
                <a:gd name="T59" fmla="*/ 0 h 1451"/>
                <a:gd name="T60" fmla="*/ 0 w 318"/>
                <a:gd name="T61" fmla="*/ 0 h 1451"/>
                <a:gd name="T62" fmla="*/ 0 w 318"/>
                <a:gd name="T63" fmla="*/ 0 h 14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18"/>
                <a:gd name="T97" fmla="*/ 0 h 1451"/>
                <a:gd name="T98" fmla="*/ 318 w 318"/>
                <a:gd name="T99" fmla="*/ 1451 h 14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18" h="1451">
                  <a:moveTo>
                    <a:pt x="0" y="0"/>
                  </a:moveTo>
                  <a:lnTo>
                    <a:pt x="0" y="39"/>
                  </a:lnTo>
                  <a:lnTo>
                    <a:pt x="0" y="80"/>
                  </a:lnTo>
                  <a:lnTo>
                    <a:pt x="5" y="121"/>
                  </a:lnTo>
                  <a:lnTo>
                    <a:pt x="7" y="164"/>
                  </a:lnTo>
                  <a:lnTo>
                    <a:pt x="15" y="206"/>
                  </a:lnTo>
                  <a:lnTo>
                    <a:pt x="19" y="251"/>
                  </a:lnTo>
                  <a:lnTo>
                    <a:pt x="26" y="292"/>
                  </a:lnTo>
                  <a:lnTo>
                    <a:pt x="35" y="337"/>
                  </a:lnTo>
                  <a:lnTo>
                    <a:pt x="45" y="385"/>
                  </a:lnTo>
                  <a:lnTo>
                    <a:pt x="54" y="428"/>
                  </a:lnTo>
                  <a:lnTo>
                    <a:pt x="67" y="476"/>
                  </a:lnTo>
                  <a:lnTo>
                    <a:pt x="76" y="523"/>
                  </a:lnTo>
                  <a:lnTo>
                    <a:pt x="87" y="570"/>
                  </a:lnTo>
                  <a:lnTo>
                    <a:pt x="102" y="616"/>
                  </a:lnTo>
                  <a:lnTo>
                    <a:pt x="113" y="664"/>
                  </a:lnTo>
                  <a:lnTo>
                    <a:pt x="127" y="711"/>
                  </a:lnTo>
                  <a:lnTo>
                    <a:pt x="139" y="759"/>
                  </a:lnTo>
                  <a:lnTo>
                    <a:pt x="153" y="806"/>
                  </a:lnTo>
                  <a:lnTo>
                    <a:pt x="167" y="854"/>
                  </a:lnTo>
                  <a:lnTo>
                    <a:pt x="179" y="903"/>
                  </a:lnTo>
                  <a:lnTo>
                    <a:pt x="193" y="949"/>
                  </a:lnTo>
                  <a:lnTo>
                    <a:pt x="207" y="997"/>
                  </a:lnTo>
                  <a:lnTo>
                    <a:pt x="219" y="1044"/>
                  </a:lnTo>
                  <a:lnTo>
                    <a:pt x="233" y="1090"/>
                  </a:lnTo>
                  <a:lnTo>
                    <a:pt x="244" y="1137"/>
                  </a:lnTo>
                  <a:lnTo>
                    <a:pt x="256" y="1185"/>
                  </a:lnTo>
                  <a:lnTo>
                    <a:pt x="268" y="1231"/>
                  </a:lnTo>
                  <a:lnTo>
                    <a:pt x="279" y="1276"/>
                  </a:lnTo>
                  <a:lnTo>
                    <a:pt x="289" y="1321"/>
                  </a:lnTo>
                  <a:lnTo>
                    <a:pt x="298" y="1365"/>
                  </a:lnTo>
                  <a:lnTo>
                    <a:pt x="318" y="14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6" name="Freeform 443"/>
            <p:cNvSpPr>
              <a:spLocks/>
            </p:cNvSpPr>
            <p:nvPr/>
          </p:nvSpPr>
          <p:spPr bwMode="auto">
            <a:xfrm>
              <a:off x="2099" y="2640"/>
              <a:ext cx="7" cy="31"/>
            </a:xfrm>
            <a:custGeom>
              <a:avLst/>
              <a:gdLst>
                <a:gd name="T0" fmla="*/ 0 w 54"/>
                <a:gd name="T1" fmla="*/ 0 h 251"/>
                <a:gd name="T2" fmla="*/ 0 w 54"/>
                <a:gd name="T3" fmla="*/ 0 h 251"/>
                <a:gd name="T4" fmla="*/ 0 w 54"/>
                <a:gd name="T5" fmla="*/ 0 h 251"/>
                <a:gd name="T6" fmla="*/ 0 w 54"/>
                <a:gd name="T7" fmla="*/ 0 h 251"/>
                <a:gd name="T8" fmla="*/ 0 w 54"/>
                <a:gd name="T9" fmla="*/ 0 h 251"/>
                <a:gd name="T10" fmla="*/ 0 w 54"/>
                <a:gd name="T11" fmla="*/ 0 h 251"/>
                <a:gd name="T12" fmla="*/ 0 w 54"/>
                <a:gd name="T13" fmla="*/ 0 h 251"/>
                <a:gd name="T14" fmla="*/ 0 w 54"/>
                <a:gd name="T15" fmla="*/ 0 h 251"/>
                <a:gd name="T16" fmla="*/ 0 w 54"/>
                <a:gd name="T17" fmla="*/ 0 h 251"/>
                <a:gd name="T18" fmla="*/ 0 w 54"/>
                <a:gd name="T19" fmla="*/ 0 h 251"/>
                <a:gd name="T20" fmla="*/ 0 w 54"/>
                <a:gd name="T21" fmla="*/ 0 h 251"/>
                <a:gd name="T22" fmla="*/ 0 w 54"/>
                <a:gd name="T23" fmla="*/ 0 h 251"/>
                <a:gd name="T24" fmla="*/ 0 w 54"/>
                <a:gd name="T25" fmla="*/ 0 h 251"/>
                <a:gd name="T26" fmla="*/ 0 w 54"/>
                <a:gd name="T27" fmla="*/ 0 h 251"/>
                <a:gd name="T28" fmla="*/ 0 w 54"/>
                <a:gd name="T29" fmla="*/ 0 h 2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4"/>
                <a:gd name="T46" fmla="*/ 0 h 251"/>
                <a:gd name="T47" fmla="*/ 54 w 54"/>
                <a:gd name="T48" fmla="*/ 251 h 2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4" h="251">
                  <a:moveTo>
                    <a:pt x="0" y="0"/>
                  </a:moveTo>
                  <a:lnTo>
                    <a:pt x="5" y="19"/>
                  </a:lnTo>
                  <a:lnTo>
                    <a:pt x="10" y="37"/>
                  </a:lnTo>
                  <a:lnTo>
                    <a:pt x="17" y="54"/>
                  </a:lnTo>
                  <a:lnTo>
                    <a:pt x="21" y="73"/>
                  </a:lnTo>
                  <a:lnTo>
                    <a:pt x="26" y="89"/>
                  </a:lnTo>
                  <a:lnTo>
                    <a:pt x="30" y="108"/>
                  </a:lnTo>
                  <a:lnTo>
                    <a:pt x="36" y="124"/>
                  </a:lnTo>
                  <a:lnTo>
                    <a:pt x="40" y="143"/>
                  </a:lnTo>
                  <a:lnTo>
                    <a:pt x="45" y="160"/>
                  </a:lnTo>
                  <a:lnTo>
                    <a:pt x="49" y="176"/>
                  </a:lnTo>
                  <a:lnTo>
                    <a:pt x="52" y="195"/>
                  </a:lnTo>
                  <a:lnTo>
                    <a:pt x="54" y="212"/>
                  </a:lnTo>
                  <a:lnTo>
                    <a:pt x="54" y="227"/>
                  </a:lnTo>
                  <a:lnTo>
                    <a:pt x="54" y="25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7" name="Freeform 444"/>
            <p:cNvSpPr>
              <a:spLocks/>
            </p:cNvSpPr>
            <p:nvPr/>
          </p:nvSpPr>
          <p:spPr bwMode="auto">
            <a:xfrm>
              <a:off x="2337" y="2660"/>
              <a:ext cx="30" cy="76"/>
            </a:xfrm>
            <a:custGeom>
              <a:avLst/>
              <a:gdLst>
                <a:gd name="T0" fmla="*/ 0 w 237"/>
                <a:gd name="T1" fmla="*/ 0 h 607"/>
                <a:gd name="T2" fmla="*/ 0 w 237"/>
                <a:gd name="T3" fmla="*/ 0 h 607"/>
                <a:gd name="T4" fmla="*/ 0 w 237"/>
                <a:gd name="T5" fmla="*/ 0 h 607"/>
                <a:gd name="T6" fmla="*/ 0 w 237"/>
                <a:gd name="T7" fmla="*/ 0 h 607"/>
                <a:gd name="T8" fmla="*/ 0 w 237"/>
                <a:gd name="T9" fmla="*/ 0 h 607"/>
                <a:gd name="T10" fmla="*/ 0 w 237"/>
                <a:gd name="T11" fmla="*/ 0 h 607"/>
                <a:gd name="T12" fmla="*/ 0 w 237"/>
                <a:gd name="T13" fmla="*/ 0 h 607"/>
                <a:gd name="T14" fmla="*/ 0 w 237"/>
                <a:gd name="T15" fmla="*/ 0 h 607"/>
                <a:gd name="T16" fmla="*/ 0 w 237"/>
                <a:gd name="T17" fmla="*/ 0 h 607"/>
                <a:gd name="T18" fmla="*/ 0 w 237"/>
                <a:gd name="T19" fmla="*/ 0 h 607"/>
                <a:gd name="T20" fmla="*/ 0 w 237"/>
                <a:gd name="T21" fmla="*/ 0 h 607"/>
                <a:gd name="T22" fmla="*/ 0 w 237"/>
                <a:gd name="T23" fmla="*/ 0 h 607"/>
                <a:gd name="T24" fmla="*/ 0 w 237"/>
                <a:gd name="T25" fmla="*/ 0 h 607"/>
                <a:gd name="T26" fmla="*/ 0 w 237"/>
                <a:gd name="T27" fmla="*/ 0 h 607"/>
                <a:gd name="T28" fmla="*/ 0 w 237"/>
                <a:gd name="T29" fmla="*/ 0 h 607"/>
                <a:gd name="T30" fmla="*/ 0 w 237"/>
                <a:gd name="T31" fmla="*/ 0 h 607"/>
                <a:gd name="T32" fmla="*/ 0 w 237"/>
                <a:gd name="T33" fmla="*/ 0 h 607"/>
                <a:gd name="T34" fmla="*/ 0 w 237"/>
                <a:gd name="T35" fmla="*/ 0 h 607"/>
                <a:gd name="T36" fmla="*/ 0 w 237"/>
                <a:gd name="T37" fmla="*/ 0 h 607"/>
                <a:gd name="T38" fmla="*/ 0 w 237"/>
                <a:gd name="T39" fmla="*/ 0 h 607"/>
                <a:gd name="T40" fmla="*/ 0 w 237"/>
                <a:gd name="T41" fmla="*/ 0 h 607"/>
                <a:gd name="T42" fmla="*/ 0 w 237"/>
                <a:gd name="T43" fmla="*/ 0 h 607"/>
                <a:gd name="T44" fmla="*/ 0 w 237"/>
                <a:gd name="T45" fmla="*/ 0 h 607"/>
                <a:gd name="T46" fmla="*/ 0 w 237"/>
                <a:gd name="T47" fmla="*/ 0 h 607"/>
                <a:gd name="T48" fmla="*/ 0 w 237"/>
                <a:gd name="T49" fmla="*/ 0 h 607"/>
                <a:gd name="T50" fmla="*/ 0 w 237"/>
                <a:gd name="T51" fmla="*/ 0 h 607"/>
                <a:gd name="T52" fmla="*/ 0 w 237"/>
                <a:gd name="T53" fmla="*/ 0 h 607"/>
                <a:gd name="T54" fmla="*/ 0 w 237"/>
                <a:gd name="T55" fmla="*/ 0 h 607"/>
                <a:gd name="T56" fmla="*/ 0 w 237"/>
                <a:gd name="T57" fmla="*/ 0 h 607"/>
                <a:gd name="T58" fmla="*/ 0 w 237"/>
                <a:gd name="T59" fmla="*/ 0 h 607"/>
                <a:gd name="T60" fmla="*/ 0 w 237"/>
                <a:gd name="T61" fmla="*/ 0 h 607"/>
                <a:gd name="T62" fmla="*/ 0 w 237"/>
                <a:gd name="T63" fmla="*/ 0 h 6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7"/>
                <a:gd name="T97" fmla="*/ 0 h 607"/>
                <a:gd name="T98" fmla="*/ 237 w 237"/>
                <a:gd name="T99" fmla="*/ 607 h 6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7" h="607">
                  <a:moveTo>
                    <a:pt x="0" y="0"/>
                  </a:moveTo>
                  <a:lnTo>
                    <a:pt x="10" y="19"/>
                  </a:lnTo>
                  <a:lnTo>
                    <a:pt x="19" y="37"/>
                  </a:lnTo>
                  <a:lnTo>
                    <a:pt x="28" y="54"/>
                  </a:lnTo>
                  <a:lnTo>
                    <a:pt x="36" y="73"/>
                  </a:lnTo>
                  <a:lnTo>
                    <a:pt x="42" y="91"/>
                  </a:lnTo>
                  <a:lnTo>
                    <a:pt x="49" y="110"/>
                  </a:lnTo>
                  <a:lnTo>
                    <a:pt x="54" y="129"/>
                  </a:lnTo>
                  <a:lnTo>
                    <a:pt x="58" y="147"/>
                  </a:lnTo>
                  <a:lnTo>
                    <a:pt x="64" y="166"/>
                  </a:lnTo>
                  <a:lnTo>
                    <a:pt x="68" y="185"/>
                  </a:lnTo>
                  <a:lnTo>
                    <a:pt x="73" y="203"/>
                  </a:lnTo>
                  <a:lnTo>
                    <a:pt x="75" y="222"/>
                  </a:lnTo>
                  <a:lnTo>
                    <a:pt x="79" y="244"/>
                  </a:lnTo>
                  <a:lnTo>
                    <a:pt x="82" y="262"/>
                  </a:lnTo>
                  <a:lnTo>
                    <a:pt x="86" y="281"/>
                  </a:lnTo>
                  <a:lnTo>
                    <a:pt x="90" y="300"/>
                  </a:lnTo>
                  <a:lnTo>
                    <a:pt x="94" y="321"/>
                  </a:lnTo>
                  <a:lnTo>
                    <a:pt x="99" y="339"/>
                  </a:lnTo>
                  <a:lnTo>
                    <a:pt x="103" y="361"/>
                  </a:lnTo>
                  <a:lnTo>
                    <a:pt x="108" y="380"/>
                  </a:lnTo>
                  <a:lnTo>
                    <a:pt x="112" y="398"/>
                  </a:lnTo>
                  <a:lnTo>
                    <a:pt x="120" y="419"/>
                  </a:lnTo>
                  <a:lnTo>
                    <a:pt x="127" y="438"/>
                  </a:lnTo>
                  <a:lnTo>
                    <a:pt x="133" y="456"/>
                  </a:lnTo>
                  <a:lnTo>
                    <a:pt x="142" y="475"/>
                  </a:lnTo>
                  <a:lnTo>
                    <a:pt x="153" y="497"/>
                  </a:lnTo>
                  <a:lnTo>
                    <a:pt x="164" y="516"/>
                  </a:lnTo>
                  <a:lnTo>
                    <a:pt x="176" y="534"/>
                  </a:lnTo>
                  <a:lnTo>
                    <a:pt x="187" y="553"/>
                  </a:lnTo>
                  <a:lnTo>
                    <a:pt x="202" y="572"/>
                  </a:lnTo>
                  <a:lnTo>
                    <a:pt x="237" y="60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8" name="Freeform 445"/>
            <p:cNvSpPr>
              <a:spLocks/>
            </p:cNvSpPr>
            <p:nvPr/>
          </p:nvSpPr>
          <p:spPr bwMode="auto">
            <a:xfrm>
              <a:off x="2034" y="2692"/>
              <a:ext cx="17" cy="151"/>
            </a:xfrm>
            <a:custGeom>
              <a:avLst/>
              <a:gdLst>
                <a:gd name="T0" fmla="*/ 0 w 141"/>
                <a:gd name="T1" fmla="*/ 0 h 1211"/>
                <a:gd name="T2" fmla="*/ 0 w 141"/>
                <a:gd name="T3" fmla="*/ 0 h 1211"/>
                <a:gd name="T4" fmla="*/ 0 w 141"/>
                <a:gd name="T5" fmla="*/ 0 h 1211"/>
                <a:gd name="T6" fmla="*/ 0 w 141"/>
                <a:gd name="T7" fmla="*/ 0 h 1211"/>
                <a:gd name="T8" fmla="*/ 0 w 141"/>
                <a:gd name="T9" fmla="*/ 0 h 1211"/>
                <a:gd name="T10" fmla="*/ 0 w 141"/>
                <a:gd name="T11" fmla="*/ 0 h 1211"/>
                <a:gd name="T12" fmla="*/ 0 w 141"/>
                <a:gd name="T13" fmla="*/ 0 h 1211"/>
                <a:gd name="T14" fmla="*/ 0 w 141"/>
                <a:gd name="T15" fmla="*/ 0 h 1211"/>
                <a:gd name="T16" fmla="*/ 0 w 141"/>
                <a:gd name="T17" fmla="*/ 0 h 1211"/>
                <a:gd name="T18" fmla="*/ 0 w 141"/>
                <a:gd name="T19" fmla="*/ 0 h 1211"/>
                <a:gd name="T20" fmla="*/ 0 w 141"/>
                <a:gd name="T21" fmla="*/ 0 h 1211"/>
                <a:gd name="T22" fmla="*/ 0 w 141"/>
                <a:gd name="T23" fmla="*/ 0 h 1211"/>
                <a:gd name="T24" fmla="*/ 0 w 141"/>
                <a:gd name="T25" fmla="*/ 0 h 1211"/>
                <a:gd name="T26" fmla="*/ 0 w 141"/>
                <a:gd name="T27" fmla="*/ 0 h 1211"/>
                <a:gd name="T28" fmla="*/ 0 w 141"/>
                <a:gd name="T29" fmla="*/ 0 h 1211"/>
                <a:gd name="T30" fmla="*/ 0 w 141"/>
                <a:gd name="T31" fmla="*/ 0 h 1211"/>
                <a:gd name="T32" fmla="*/ 0 w 141"/>
                <a:gd name="T33" fmla="*/ 0 h 1211"/>
                <a:gd name="T34" fmla="*/ 0 w 141"/>
                <a:gd name="T35" fmla="*/ 0 h 1211"/>
                <a:gd name="T36" fmla="*/ 0 w 141"/>
                <a:gd name="T37" fmla="*/ 0 h 1211"/>
                <a:gd name="T38" fmla="*/ 0 w 141"/>
                <a:gd name="T39" fmla="*/ 0 h 1211"/>
                <a:gd name="T40" fmla="*/ 0 w 141"/>
                <a:gd name="T41" fmla="*/ 0 h 1211"/>
                <a:gd name="T42" fmla="*/ 0 w 141"/>
                <a:gd name="T43" fmla="*/ 0 h 1211"/>
                <a:gd name="T44" fmla="*/ 0 w 141"/>
                <a:gd name="T45" fmla="*/ 0 h 1211"/>
                <a:gd name="T46" fmla="*/ 0 w 141"/>
                <a:gd name="T47" fmla="*/ 0 h 1211"/>
                <a:gd name="T48" fmla="*/ 0 w 141"/>
                <a:gd name="T49" fmla="*/ 0 h 1211"/>
                <a:gd name="T50" fmla="*/ 0 w 141"/>
                <a:gd name="T51" fmla="*/ 0 h 1211"/>
                <a:gd name="T52" fmla="*/ 0 w 141"/>
                <a:gd name="T53" fmla="*/ 0 h 1211"/>
                <a:gd name="T54" fmla="*/ 0 w 141"/>
                <a:gd name="T55" fmla="*/ 0 h 1211"/>
                <a:gd name="T56" fmla="*/ 0 w 141"/>
                <a:gd name="T57" fmla="*/ 0 h 1211"/>
                <a:gd name="T58" fmla="*/ 0 w 141"/>
                <a:gd name="T59" fmla="*/ 0 h 1211"/>
                <a:gd name="T60" fmla="*/ 0 w 141"/>
                <a:gd name="T61" fmla="*/ 0 h 1211"/>
                <a:gd name="T62" fmla="*/ 0 w 141"/>
                <a:gd name="T63" fmla="*/ 0 h 1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"/>
                <a:gd name="T97" fmla="*/ 0 h 1211"/>
                <a:gd name="T98" fmla="*/ 141 w 141"/>
                <a:gd name="T99" fmla="*/ 1211 h 1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" h="1211">
                  <a:moveTo>
                    <a:pt x="0" y="0"/>
                  </a:moveTo>
                  <a:lnTo>
                    <a:pt x="0" y="43"/>
                  </a:lnTo>
                  <a:lnTo>
                    <a:pt x="0" y="83"/>
                  </a:lnTo>
                  <a:lnTo>
                    <a:pt x="2" y="122"/>
                  </a:lnTo>
                  <a:lnTo>
                    <a:pt x="2" y="162"/>
                  </a:lnTo>
                  <a:lnTo>
                    <a:pt x="5" y="204"/>
                  </a:lnTo>
                  <a:lnTo>
                    <a:pt x="7" y="245"/>
                  </a:lnTo>
                  <a:lnTo>
                    <a:pt x="11" y="284"/>
                  </a:lnTo>
                  <a:lnTo>
                    <a:pt x="14" y="327"/>
                  </a:lnTo>
                  <a:lnTo>
                    <a:pt x="18" y="366"/>
                  </a:lnTo>
                  <a:lnTo>
                    <a:pt x="20" y="409"/>
                  </a:lnTo>
                  <a:lnTo>
                    <a:pt x="25" y="448"/>
                  </a:lnTo>
                  <a:lnTo>
                    <a:pt x="30" y="491"/>
                  </a:lnTo>
                  <a:lnTo>
                    <a:pt x="35" y="530"/>
                  </a:lnTo>
                  <a:lnTo>
                    <a:pt x="39" y="571"/>
                  </a:lnTo>
                  <a:lnTo>
                    <a:pt x="46" y="610"/>
                  </a:lnTo>
                  <a:lnTo>
                    <a:pt x="51" y="650"/>
                  </a:lnTo>
                  <a:lnTo>
                    <a:pt x="56" y="690"/>
                  </a:lnTo>
                  <a:lnTo>
                    <a:pt x="63" y="727"/>
                  </a:lnTo>
                  <a:lnTo>
                    <a:pt x="68" y="768"/>
                  </a:lnTo>
                  <a:lnTo>
                    <a:pt x="74" y="805"/>
                  </a:lnTo>
                  <a:lnTo>
                    <a:pt x="79" y="842"/>
                  </a:lnTo>
                  <a:lnTo>
                    <a:pt x="87" y="880"/>
                  </a:lnTo>
                  <a:lnTo>
                    <a:pt x="91" y="915"/>
                  </a:lnTo>
                  <a:lnTo>
                    <a:pt x="98" y="952"/>
                  </a:lnTo>
                  <a:lnTo>
                    <a:pt x="102" y="988"/>
                  </a:lnTo>
                  <a:lnTo>
                    <a:pt x="110" y="1021"/>
                  </a:lnTo>
                  <a:lnTo>
                    <a:pt x="115" y="1056"/>
                  </a:lnTo>
                  <a:lnTo>
                    <a:pt x="119" y="1089"/>
                  </a:lnTo>
                  <a:lnTo>
                    <a:pt x="124" y="1122"/>
                  </a:lnTo>
                  <a:lnTo>
                    <a:pt x="131" y="1153"/>
                  </a:lnTo>
                  <a:lnTo>
                    <a:pt x="141" y="121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69" name="Freeform 446"/>
            <p:cNvSpPr>
              <a:spLocks/>
            </p:cNvSpPr>
            <p:nvPr/>
          </p:nvSpPr>
          <p:spPr bwMode="auto">
            <a:xfrm>
              <a:off x="2113" y="2715"/>
              <a:ext cx="22" cy="118"/>
            </a:xfrm>
            <a:custGeom>
              <a:avLst/>
              <a:gdLst>
                <a:gd name="T0" fmla="*/ 0 w 173"/>
                <a:gd name="T1" fmla="*/ 0 h 939"/>
                <a:gd name="T2" fmla="*/ 0 w 173"/>
                <a:gd name="T3" fmla="*/ 0 h 939"/>
                <a:gd name="T4" fmla="*/ 0 w 173"/>
                <a:gd name="T5" fmla="*/ 0 h 939"/>
                <a:gd name="T6" fmla="*/ 0 w 173"/>
                <a:gd name="T7" fmla="*/ 0 h 939"/>
                <a:gd name="T8" fmla="*/ 0 w 173"/>
                <a:gd name="T9" fmla="*/ 0 h 939"/>
                <a:gd name="T10" fmla="*/ 0 w 173"/>
                <a:gd name="T11" fmla="*/ 0 h 939"/>
                <a:gd name="T12" fmla="*/ 0 w 173"/>
                <a:gd name="T13" fmla="*/ 0 h 939"/>
                <a:gd name="T14" fmla="*/ 0 w 173"/>
                <a:gd name="T15" fmla="*/ 0 h 939"/>
                <a:gd name="T16" fmla="*/ 0 w 173"/>
                <a:gd name="T17" fmla="*/ 0 h 939"/>
                <a:gd name="T18" fmla="*/ 0 w 173"/>
                <a:gd name="T19" fmla="*/ 0 h 939"/>
                <a:gd name="T20" fmla="*/ 0 w 173"/>
                <a:gd name="T21" fmla="*/ 0 h 939"/>
                <a:gd name="T22" fmla="*/ 0 w 173"/>
                <a:gd name="T23" fmla="*/ 0 h 939"/>
                <a:gd name="T24" fmla="*/ 0 w 173"/>
                <a:gd name="T25" fmla="*/ 0 h 939"/>
                <a:gd name="T26" fmla="*/ 0 w 173"/>
                <a:gd name="T27" fmla="*/ 0 h 939"/>
                <a:gd name="T28" fmla="*/ 0 w 173"/>
                <a:gd name="T29" fmla="*/ 0 h 939"/>
                <a:gd name="T30" fmla="*/ 0 w 173"/>
                <a:gd name="T31" fmla="*/ 0 h 939"/>
                <a:gd name="T32" fmla="*/ 0 w 173"/>
                <a:gd name="T33" fmla="*/ 0 h 939"/>
                <a:gd name="T34" fmla="*/ 0 w 173"/>
                <a:gd name="T35" fmla="*/ 0 h 939"/>
                <a:gd name="T36" fmla="*/ 0 w 173"/>
                <a:gd name="T37" fmla="*/ 0 h 939"/>
                <a:gd name="T38" fmla="*/ 0 w 173"/>
                <a:gd name="T39" fmla="*/ 0 h 939"/>
                <a:gd name="T40" fmla="*/ 0 w 173"/>
                <a:gd name="T41" fmla="*/ 0 h 939"/>
                <a:gd name="T42" fmla="*/ 0 w 173"/>
                <a:gd name="T43" fmla="*/ 0 h 939"/>
                <a:gd name="T44" fmla="*/ 0 w 173"/>
                <a:gd name="T45" fmla="*/ 0 h 939"/>
                <a:gd name="T46" fmla="*/ 0 w 173"/>
                <a:gd name="T47" fmla="*/ 0 h 939"/>
                <a:gd name="T48" fmla="*/ 0 w 173"/>
                <a:gd name="T49" fmla="*/ 0 h 939"/>
                <a:gd name="T50" fmla="*/ 0 w 173"/>
                <a:gd name="T51" fmla="*/ 0 h 939"/>
                <a:gd name="T52" fmla="*/ 0 w 173"/>
                <a:gd name="T53" fmla="*/ 0 h 939"/>
                <a:gd name="T54" fmla="*/ 0 w 173"/>
                <a:gd name="T55" fmla="*/ 0 h 939"/>
                <a:gd name="T56" fmla="*/ 0 w 173"/>
                <a:gd name="T57" fmla="*/ 0 h 939"/>
                <a:gd name="T58" fmla="*/ 0 w 173"/>
                <a:gd name="T59" fmla="*/ 0 h 939"/>
                <a:gd name="T60" fmla="*/ 0 w 173"/>
                <a:gd name="T61" fmla="*/ 0 h 939"/>
                <a:gd name="T62" fmla="*/ 0 w 173"/>
                <a:gd name="T63" fmla="*/ 0 h 9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3"/>
                <a:gd name="T97" fmla="*/ 0 h 939"/>
                <a:gd name="T98" fmla="*/ 173 w 173"/>
                <a:gd name="T99" fmla="*/ 939 h 9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3" h="939">
                  <a:moveTo>
                    <a:pt x="0" y="0"/>
                  </a:moveTo>
                  <a:lnTo>
                    <a:pt x="4" y="31"/>
                  </a:lnTo>
                  <a:lnTo>
                    <a:pt x="9" y="59"/>
                  </a:lnTo>
                  <a:lnTo>
                    <a:pt x="13" y="89"/>
                  </a:lnTo>
                  <a:lnTo>
                    <a:pt x="20" y="117"/>
                  </a:lnTo>
                  <a:lnTo>
                    <a:pt x="24" y="148"/>
                  </a:lnTo>
                  <a:lnTo>
                    <a:pt x="30" y="176"/>
                  </a:lnTo>
                  <a:lnTo>
                    <a:pt x="37" y="206"/>
                  </a:lnTo>
                  <a:lnTo>
                    <a:pt x="41" y="234"/>
                  </a:lnTo>
                  <a:lnTo>
                    <a:pt x="46" y="265"/>
                  </a:lnTo>
                  <a:lnTo>
                    <a:pt x="53" y="293"/>
                  </a:lnTo>
                  <a:lnTo>
                    <a:pt x="58" y="323"/>
                  </a:lnTo>
                  <a:lnTo>
                    <a:pt x="63" y="353"/>
                  </a:lnTo>
                  <a:lnTo>
                    <a:pt x="67" y="383"/>
                  </a:lnTo>
                  <a:lnTo>
                    <a:pt x="74" y="411"/>
                  </a:lnTo>
                  <a:lnTo>
                    <a:pt x="78" y="441"/>
                  </a:lnTo>
                  <a:lnTo>
                    <a:pt x="84" y="470"/>
                  </a:lnTo>
                  <a:lnTo>
                    <a:pt x="89" y="500"/>
                  </a:lnTo>
                  <a:lnTo>
                    <a:pt x="95" y="530"/>
                  </a:lnTo>
                  <a:lnTo>
                    <a:pt x="100" y="558"/>
                  </a:lnTo>
                  <a:lnTo>
                    <a:pt x="104" y="589"/>
                  </a:lnTo>
                  <a:lnTo>
                    <a:pt x="112" y="617"/>
                  </a:lnTo>
                  <a:lnTo>
                    <a:pt x="117" y="647"/>
                  </a:lnTo>
                  <a:lnTo>
                    <a:pt x="121" y="675"/>
                  </a:lnTo>
                  <a:lnTo>
                    <a:pt x="126" y="706"/>
                  </a:lnTo>
                  <a:lnTo>
                    <a:pt x="132" y="734"/>
                  </a:lnTo>
                  <a:lnTo>
                    <a:pt x="138" y="764"/>
                  </a:lnTo>
                  <a:lnTo>
                    <a:pt x="145" y="793"/>
                  </a:lnTo>
                  <a:lnTo>
                    <a:pt x="149" y="824"/>
                  </a:lnTo>
                  <a:lnTo>
                    <a:pt x="154" y="852"/>
                  </a:lnTo>
                  <a:lnTo>
                    <a:pt x="161" y="883"/>
                  </a:lnTo>
                  <a:lnTo>
                    <a:pt x="173" y="93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0" name="Freeform 447"/>
            <p:cNvSpPr>
              <a:spLocks/>
            </p:cNvSpPr>
            <p:nvPr/>
          </p:nvSpPr>
          <p:spPr bwMode="auto">
            <a:xfrm>
              <a:off x="2389" y="2752"/>
              <a:ext cx="8" cy="20"/>
            </a:xfrm>
            <a:custGeom>
              <a:avLst/>
              <a:gdLst>
                <a:gd name="T0" fmla="*/ 0 w 60"/>
                <a:gd name="T1" fmla="*/ 0 h 164"/>
                <a:gd name="T2" fmla="*/ 0 w 60"/>
                <a:gd name="T3" fmla="*/ 0 h 164"/>
                <a:gd name="T4" fmla="*/ 0 w 60"/>
                <a:gd name="T5" fmla="*/ 0 h 164"/>
                <a:gd name="T6" fmla="*/ 0 w 60"/>
                <a:gd name="T7" fmla="*/ 0 h 164"/>
                <a:gd name="T8" fmla="*/ 0 w 60"/>
                <a:gd name="T9" fmla="*/ 0 h 164"/>
                <a:gd name="T10" fmla="*/ 0 w 60"/>
                <a:gd name="T11" fmla="*/ 0 h 164"/>
                <a:gd name="T12" fmla="*/ 0 w 60"/>
                <a:gd name="T13" fmla="*/ 0 h 164"/>
                <a:gd name="T14" fmla="*/ 0 w 60"/>
                <a:gd name="T15" fmla="*/ 0 h 164"/>
                <a:gd name="T16" fmla="*/ 0 w 60"/>
                <a:gd name="T17" fmla="*/ 0 h 164"/>
                <a:gd name="T18" fmla="*/ 0 w 6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164"/>
                <a:gd name="T32" fmla="*/ 60 w 6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164">
                  <a:moveTo>
                    <a:pt x="0" y="0"/>
                  </a:moveTo>
                  <a:lnTo>
                    <a:pt x="8" y="19"/>
                  </a:lnTo>
                  <a:lnTo>
                    <a:pt x="17" y="38"/>
                  </a:lnTo>
                  <a:lnTo>
                    <a:pt x="24" y="56"/>
                  </a:lnTo>
                  <a:lnTo>
                    <a:pt x="31" y="73"/>
                  </a:lnTo>
                  <a:lnTo>
                    <a:pt x="40" y="92"/>
                  </a:lnTo>
                  <a:lnTo>
                    <a:pt x="45" y="110"/>
                  </a:lnTo>
                  <a:lnTo>
                    <a:pt x="52" y="127"/>
                  </a:lnTo>
                  <a:lnTo>
                    <a:pt x="56" y="143"/>
                  </a:lnTo>
                  <a:lnTo>
                    <a:pt x="60" y="16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1" name="Freeform 448"/>
            <p:cNvSpPr>
              <a:spLocks/>
            </p:cNvSpPr>
            <p:nvPr/>
          </p:nvSpPr>
          <p:spPr bwMode="auto">
            <a:xfrm>
              <a:off x="2166" y="2750"/>
              <a:ext cx="21" cy="159"/>
            </a:xfrm>
            <a:custGeom>
              <a:avLst/>
              <a:gdLst>
                <a:gd name="T0" fmla="*/ 0 w 168"/>
                <a:gd name="T1" fmla="*/ 0 h 1274"/>
                <a:gd name="T2" fmla="*/ 0 w 168"/>
                <a:gd name="T3" fmla="*/ 0 h 1274"/>
                <a:gd name="T4" fmla="*/ 0 w 168"/>
                <a:gd name="T5" fmla="*/ 0 h 1274"/>
                <a:gd name="T6" fmla="*/ 0 w 168"/>
                <a:gd name="T7" fmla="*/ 0 h 1274"/>
                <a:gd name="T8" fmla="*/ 0 w 168"/>
                <a:gd name="T9" fmla="*/ 0 h 1274"/>
                <a:gd name="T10" fmla="*/ 0 w 168"/>
                <a:gd name="T11" fmla="*/ 0 h 1274"/>
                <a:gd name="T12" fmla="*/ 0 w 168"/>
                <a:gd name="T13" fmla="*/ 0 h 1274"/>
                <a:gd name="T14" fmla="*/ 0 w 168"/>
                <a:gd name="T15" fmla="*/ 0 h 1274"/>
                <a:gd name="T16" fmla="*/ 0 w 168"/>
                <a:gd name="T17" fmla="*/ 0 h 1274"/>
                <a:gd name="T18" fmla="*/ 0 w 168"/>
                <a:gd name="T19" fmla="*/ 0 h 1274"/>
                <a:gd name="T20" fmla="*/ 0 w 168"/>
                <a:gd name="T21" fmla="*/ 0 h 1274"/>
                <a:gd name="T22" fmla="*/ 0 w 168"/>
                <a:gd name="T23" fmla="*/ 0 h 1274"/>
                <a:gd name="T24" fmla="*/ 0 w 168"/>
                <a:gd name="T25" fmla="*/ 0 h 1274"/>
                <a:gd name="T26" fmla="*/ 0 w 168"/>
                <a:gd name="T27" fmla="*/ 0 h 1274"/>
                <a:gd name="T28" fmla="*/ 0 w 168"/>
                <a:gd name="T29" fmla="*/ 0 h 1274"/>
                <a:gd name="T30" fmla="*/ 0 w 168"/>
                <a:gd name="T31" fmla="*/ 0 h 1274"/>
                <a:gd name="T32" fmla="*/ 0 w 168"/>
                <a:gd name="T33" fmla="*/ 0 h 1274"/>
                <a:gd name="T34" fmla="*/ 0 w 168"/>
                <a:gd name="T35" fmla="*/ 0 h 1274"/>
                <a:gd name="T36" fmla="*/ 0 w 168"/>
                <a:gd name="T37" fmla="*/ 0 h 1274"/>
                <a:gd name="T38" fmla="*/ 0 w 168"/>
                <a:gd name="T39" fmla="*/ 0 h 1274"/>
                <a:gd name="T40" fmla="*/ 0 w 168"/>
                <a:gd name="T41" fmla="*/ 0 h 1274"/>
                <a:gd name="T42" fmla="*/ 0 w 168"/>
                <a:gd name="T43" fmla="*/ 0 h 1274"/>
                <a:gd name="T44" fmla="*/ 0 w 168"/>
                <a:gd name="T45" fmla="*/ 0 h 1274"/>
                <a:gd name="T46" fmla="*/ 0 w 168"/>
                <a:gd name="T47" fmla="*/ 0 h 1274"/>
                <a:gd name="T48" fmla="*/ 0 w 168"/>
                <a:gd name="T49" fmla="*/ 0 h 1274"/>
                <a:gd name="T50" fmla="*/ 0 w 168"/>
                <a:gd name="T51" fmla="*/ 0 h 1274"/>
                <a:gd name="T52" fmla="*/ 0 w 168"/>
                <a:gd name="T53" fmla="*/ 0 h 1274"/>
                <a:gd name="T54" fmla="*/ 0 w 168"/>
                <a:gd name="T55" fmla="*/ 0 h 1274"/>
                <a:gd name="T56" fmla="*/ 0 w 168"/>
                <a:gd name="T57" fmla="*/ 0 h 1274"/>
                <a:gd name="T58" fmla="*/ 0 w 168"/>
                <a:gd name="T59" fmla="*/ 0 h 1274"/>
                <a:gd name="T60" fmla="*/ 0 w 168"/>
                <a:gd name="T61" fmla="*/ 0 h 1274"/>
                <a:gd name="T62" fmla="*/ 0 w 168"/>
                <a:gd name="T63" fmla="*/ 0 h 12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8"/>
                <a:gd name="T97" fmla="*/ 0 h 1274"/>
                <a:gd name="T98" fmla="*/ 168 w 168"/>
                <a:gd name="T99" fmla="*/ 1274 h 127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8" h="1274">
                  <a:moveTo>
                    <a:pt x="0" y="0"/>
                  </a:moveTo>
                  <a:lnTo>
                    <a:pt x="0" y="39"/>
                  </a:lnTo>
                  <a:lnTo>
                    <a:pt x="0" y="78"/>
                  </a:lnTo>
                  <a:lnTo>
                    <a:pt x="2" y="117"/>
                  </a:lnTo>
                  <a:lnTo>
                    <a:pt x="4" y="154"/>
                  </a:lnTo>
                  <a:lnTo>
                    <a:pt x="6" y="195"/>
                  </a:lnTo>
                  <a:lnTo>
                    <a:pt x="9" y="234"/>
                  </a:lnTo>
                  <a:lnTo>
                    <a:pt x="11" y="274"/>
                  </a:lnTo>
                  <a:lnTo>
                    <a:pt x="13" y="314"/>
                  </a:lnTo>
                  <a:lnTo>
                    <a:pt x="18" y="354"/>
                  </a:lnTo>
                  <a:lnTo>
                    <a:pt x="21" y="394"/>
                  </a:lnTo>
                  <a:lnTo>
                    <a:pt x="25" y="433"/>
                  </a:lnTo>
                  <a:lnTo>
                    <a:pt x="28" y="474"/>
                  </a:lnTo>
                  <a:lnTo>
                    <a:pt x="32" y="515"/>
                  </a:lnTo>
                  <a:lnTo>
                    <a:pt x="37" y="556"/>
                  </a:lnTo>
                  <a:lnTo>
                    <a:pt x="41" y="595"/>
                  </a:lnTo>
                  <a:lnTo>
                    <a:pt x="49" y="638"/>
                  </a:lnTo>
                  <a:lnTo>
                    <a:pt x="54" y="677"/>
                  </a:lnTo>
                  <a:lnTo>
                    <a:pt x="58" y="718"/>
                  </a:lnTo>
                  <a:lnTo>
                    <a:pt x="65" y="759"/>
                  </a:lnTo>
                  <a:lnTo>
                    <a:pt x="69" y="800"/>
                  </a:lnTo>
                  <a:lnTo>
                    <a:pt x="77" y="839"/>
                  </a:lnTo>
                  <a:lnTo>
                    <a:pt x="84" y="882"/>
                  </a:lnTo>
                  <a:lnTo>
                    <a:pt x="91" y="921"/>
                  </a:lnTo>
                  <a:lnTo>
                    <a:pt x="97" y="962"/>
                  </a:lnTo>
                  <a:lnTo>
                    <a:pt x="105" y="1001"/>
                  </a:lnTo>
                  <a:lnTo>
                    <a:pt x="114" y="1041"/>
                  </a:lnTo>
                  <a:lnTo>
                    <a:pt x="121" y="1081"/>
                  </a:lnTo>
                  <a:lnTo>
                    <a:pt x="131" y="1121"/>
                  </a:lnTo>
                  <a:lnTo>
                    <a:pt x="140" y="1159"/>
                  </a:lnTo>
                  <a:lnTo>
                    <a:pt x="147" y="1198"/>
                  </a:lnTo>
                  <a:lnTo>
                    <a:pt x="168" y="1274"/>
                  </a:lnTo>
                </a:path>
              </a:pathLst>
            </a:custGeom>
            <a:solidFill>
              <a:srgbClr val="CC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972" name="Freeform 449"/>
            <p:cNvSpPr>
              <a:spLocks/>
            </p:cNvSpPr>
            <p:nvPr/>
          </p:nvSpPr>
          <p:spPr bwMode="auto">
            <a:xfrm>
              <a:off x="2453" y="2756"/>
              <a:ext cx="15" cy="46"/>
            </a:xfrm>
            <a:custGeom>
              <a:avLst/>
              <a:gdLst>
                <a:gd name="T0" fmla="*/ 0 w 119"/>
                <a:gd name="T1" fmla="*/ 0 h 363"/>
                <a:gd name="T2" fmla="*/ 0 w 119"/>
                <a:gd name="T3" fmla="*/ 0 h 363"/>
                <a:gd name="T4" fmla="*/ 0 w 119"/>
                <a:gd name="T5" fmla="*/ 0 h 363"/>
                <a:gd name="T6" fmla="*/ 0 w 119"/>
                <a:gd name="T7" fmla="*/ 0 h 363"/>
                <a:gd name="T8" fmla="*/ 0 w 119"/>
                <a:gd name="T9" fmla="*/ 0 h 363"/>
                <a:gd name="T10" fmla="*/ 0 w 119"/>
                <a:gd name="T11" fmla="*/ 0 h 363"/>
                <a:gd name="T12" fmla="*/ 0 w 119"/>
                <a:gd name="T13" fmla="*/ 0 h 363"/>
                <a:gd name="T14" fmla="*/ 0 w 119"/>
                <a:gd name="T15" fmla="*/ 0 h 363"/>
                <a:gd name="T16" fmla="*/ 0 w 119"/>
                <a:gd name="T17" fmla="*/ 0 h 363"/>
                <a:gd name="T18" fmla="*/ 0 w 119"/>
                <a:gd name="T19" fmla="*/ 0 h 363"/>
                <a:gd name="T20" fmla="*/ 0 w 119"/>
                <a:gd name="T21" fmla="*/ 0 h 363"/>
                <a:gd name="T22" fmla="*/ 0 w 119"/>
                <a:gd name="T23" fmla="*/ 0 h 363"/>
                <a:gd name="T24" fmla="*/ 0 w 119"/>
                <a:gd name="T25" fmla="*/ 0 h 363"/>
                <a:gd name="T26" fmla="*/ 0 w 119"/>
                <a:gd name="T27" fmla="*/ 0 h 363"/>
                <a:gd name="T28" fmla="*/ 0 w 119"/>
                <a:gd name="T29" fmla="*/ 0 h 363"/>
                <a:gd name="T30" fmla="*/ 0 w 119"/>
                <a:gd name="T31" fmla="*/ 0 h 363"/>
                <a:gd name="T32" fmla="*/ 0 w 119"/>
                <a:gd name="T33" fmla="*/ 0 h 3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363"/>
                <a:gd name="T53" fmla="*/ 119 w 119"/>
                <a:gd name="T54" fmla="*/ 363 h 3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363">
                  <a:moveTo>
                    <a:pt x="0" y="0"/>
                  </a:moveTo>
                  <a:lnTo>
                    <a:pt x="0" y="16"/>
                  </a:lnTo>
                  <a:lnTo>
                    <a:pt x="5" y="44"/>
                  </a:lnTo>
                  <a:lnTo>
                    <a:pt x="11" y="72"/>
                  </a:lnTo>
                  <a:lnTo>
                    <a:pt x="17" y="98"/>
                  </a:lnTo>
                  <a:lnTo>
                    <a:pt x="24" y="121"/>
                  </a:lnTo>
                  <a:lnTo>
                    <a:pt x="30" y="145"/>
                  </a:lnTo>
                  <a:lnTo>
                    <a:pt x="37" y="169"/>
                  </a:lnTo>
                  <a:lnTo>
                    <a:pt x="45" y="190"/>
                  </a:lnTo>
                  <a:lnTo>
                    <a:pt x="52" y="210"/>
                  </a:lnTo>
                  <a:lnTo>
                    <a:pt x="61" y="232"/>
                  </a:lnTo>
                  <a:lnTo>
                    <a:pt x="68" y="251"/>
                  </a:lnTo>
                  <a:lnTo>
                    <a:pt x="78" y="271"/>
                  </a:lnTo>
                  <a:lnTo>
                    <a:pt x="87" y="290"/>
                  </a:lnTo>
                  <a:lnTo>
                    <a:pt x="96" y="312"/>
                  </a:lnTo>
                  <a:lnTo>
                    <a:pt x="106" y="333"/>
                  </a:lnTo>
                  <a:lnTo>
                    <a:pt x="119" y="36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3" name="Freeform 450"/>
            <p:cNvSpPr>
              <a:spLocks/>
            </p:cNvSpPr>
            <p:nvPr/>
          </p:nvSpPr>
          <p:spPr bwMode="auto">
            <a:xfrm>
              <a:off x="2215" y="2762"/>
              <a:ext cx="14" cy="64"/>
            </a:xfrm>
            <a:custGeom>
              <a:avLst/>
              <a:gdLst>
                <a:gd name="T0" fmla="*/ 0 w 115"/>
                <a:gd name="T1" fmla="*/ 0 h 516"/>
                <a:gd name="T2" fmla="*/ 0 w 115"/>
                <a:gd name="T3" fmla="*/ 0 h 516"/>
                <a:gd name="T4" fmla="*/ 0 w 115"/>
                <a:gd name="T5" fmla="*/ 0 h 516"/>
                <a:gd name="T6" fmla="*/ 0 w 115"/>
                <a:gd name="T7" fmla="*/ 0 h 516"/>
                <a:gd name="T8" fmla="*/ 0 w 115"/>
                <a:gd name="T9" fmla="*/ 0 h 516"/>
                <a:gd name="T10" fmla="*/ 0 w 115"/>
                <a:gd name="T11" fmla="*/ 0 h 516"/>
                <a:gd name="T12" fmla="*/ 0 w 115"/>
                <a:gd name="T13" fmla="*/ 0 h 516"/>
                <a:gd name="T14" fmla="*/ 0 w 115"/>
                <a:gd name="T15" fmla="*/ 0 h 516"/>
                <a:gd name="T16" fmla="*/ 0 w 115"/>
                <a:gd name="T17" fmla="*/ 0 h 516"/>
                <a:gd name="T18" fmla="*/ 0 w 115"/>
                <a:gd name="T19" fmla="*/ 0 h 516"/>
                <a:gd name="T20" fmla="*/ 0 w 115"/>
                <a:gd name="T21" fmla="*/ 0 h 516"/>
                <a:gd name="T22" fmla="*/ 0 w 115"/>
                <a:gd name="T23" fmla="*/ 0 h 516"/>
                <a:gd name="T24" fmla="*/ 0 w 115"/>
                <a:gd name="T25" fmla="*/ 0 h 516"/>
                <a:gd name="T26" fmla="*/ 0 w 115"/>
                <a:gd name="T27" fmla="*/ 0 h 516"/>
                <a:gd name="T28" fmla="*/ 0 w 115"/>
                <a:gd name="T29" fmla="*/ 0 h 516"/>
                <a:gd name="T30" fmla="*/ 0 w 115"/>
                <a:gd name="T31" fmla="*/ 0 h 516"/>
                <a:gd name="T32" fmla="*/ 0 w 115"/>
                <a:gd name="T33" fmla="*/ 0 h 516"/>
                <a:gd name="T34" fmla="*/ 0 w 115"/>
                <a:gd name="T35" fmla="*/ 0 h 516"/>
                <a:gd name="T36" fmla="*/ 0 w 115"/>
                <a:gd name="T37" fmla="*/ 0 h 516"/>
                <a:gd name="T38" fmla="*/ 0 w 115"/>
                <a:gd name="T39" fmla="*/ 0 h 516"/>
                <a:gd name="T40" fmla="*/ 0 w 115"/>
                <a:gd name="T41" fmla="*/ 0 h 516"/>
                <a:gd name="T42" fmla="*/ 0 w 115"/>
                <a:gd name="T43" fmla="*/ 0 h 516"/>
                <a:gd name="T44" fmla="*/ 0 w 115"/>
                <a:gd name="T45" fmla="*/ 0 h 516"/>
                <a:gd name="T46" fmla="*/ 0 w 115"/>
                <a:gd name="T47" fmla="*/ 0 h 5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5"/>
                <a:gd name="T73" fmla="*/ 0 h 516"/>
                <a:gd name="T74" fmla="*/ 115 w 115"/>
                <a:gd name="T75" fmla="*/ 516 h 5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5" h="516">
                  <a:moveTo>
                    <a:pt x="0" y="0"/>
                  </a:moveTo>
                  <a:lnTo>
                    <a:pt x="9" y="28"/>
                  </a:lnTo>
                  <a:lnTo>
                    <a:pt x="17" y="51"/>
                  </a:lnTo>
                  <a:lnTo>
                    <a:pt x="24" y="77"/>
                  </a:lnTo>
                  <a:lnTo>
                    <a:pt x="30" y="99"/>
                  </a:lnTo>
                  <a:lnTo>
                    <a:pt x="35" y="122"/>
                  </a:lnTo>
                  <a:lnTo>
                    <a:pt x="39" y="142"/>
                  </a:lnTo>
                  <a:lnTo>
                    <a:pt x="43" y="164"/>
                  </a:lnTo>
                  <a:lnTo>
                    <a:pt x="47" y="185"/>
                  </a:lnTo>
                  <a:lnTo>
                    <a:pt x="50" y="204"/>
                  </a:lnTo>
                  <a:lnTo>
                    <a:pt x="50" y="222"/>
                  </a:lnTo>
                  <a:lnTo>
                    <a:pt x="52" y="241"/>
                  </a:lnTo>
                  <a:lnTo>
                    <a:pt x="52" y="258"/>
                  </a:lnTo>
                  <a:lnTo>
                    <a:pt x="54" y="274"/>
                  </a:lnTo>
                  <a:lnTo>
                    <a:pt x="54" y="291"/>
                  </a:lnTo>
                  <a:lnTo>
                    <a:pt x="54" y="307"/>
                  </a:lnTo>
                  <a:lnTo>
                    <a:pt x="54" y="337"/>
                  </a:lnTo>
                  <a:lnTo>
                    <a:pt x="54" y="365"/>
                  </a:lnTo>
                  <a:lnTo>
                    <a:pt x="56" y="391"/>
                  </a:lnTo>
                  <a:lnTo>
                    <a:pt x="61" y="417"/>
                  </a:lnTo>
                  <a:lnTo>
                    <a:pt x="65" y="441"/>
                  </a:lnTo>
                  <a:lnTo>
                    <a:pt x="75" y="462"/>
                  </a:lnTo>
                  <a:lnTo>
                    <a:pt x="87" y="486"/>
                  </a:lnTo>
                  <a:lnTo>
                    <a:pt x="115" y="51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4" name="Freeform 451"/>
            <p:cNvSpPr>
              <a:spLocks/>
            </p:cNvSpPr>
            <p:nvPr/>
          </p:nvSpPr>
          <p:spPr bwMode="auto">
            <a:xfrm>
              <a:off x="2430" y="2775"/>
              <a:ext cx="30" cy="57"/>
            </a:xfrm>
            <a:custGeom>
              <a:avLst/>
              <a:gdLst>
                <a:gd name="T0" fmla="*/ 0 w 239"/>
                <a:gd name="T1" fmla="*/ 0 h 455"/>
                <a:gd name="T2" fmla="*/ 0 w 239"/>
                <a:gd name="T3" fmla="*/ 0 h 455"/>
                <a:gd name="T4" fmla="*/ 0 w 239"/>
                <a:gd name="T5" fmla="*/ 0 h 455"/>
                <a:gd name="T6" fmla="*/ 0 w 239"/>
                <a:gd name="T7" fmla="*/ 0 h 455"/>
                <a:gd name="T8" fmla="*/ 0 w 239"/>
                <a:gd name="T9" fmla="*/ 0 h 455"/>
                <a:gd name="T10" fmla="*/ 0 w 239"/>
                <a:gd name="T11" fmla="*/ 0 h 455"/>
                <a:gd name="T12" fmla="*/ 0 w 239"/>
                <a:gd name="T13" fmla="*/ 0 h 455"/>
                <a:gd name="T14" fmla="*/ 0 w 239"/>
                <a:gd name="T15" fmla="*/ 0 h 455"/>
                <a:gd name="T16" fmla="*/ 0 w 239"/>
                <a:gd name="T17" fmla="*/ 0 h 455"/>
                <a:gd name="T18" fmla="*/ 0 w 239"/>
                <a:gd name="T19" fmla="*/ 0 h 455"/>
                <a:gd name="T20" fmla="*/ 0 w 239"/>
                <a:gd name="T21" fmla="*/ 0 h 455"/>
                <a:gd name="T22" fmla="*/ 0 w 239"/>
                <a:gd name="T23" fmla="*/ 0 h 455"/>
                <a:gd name="T24" fmla="*/ 0 w 239"/>
                <a:gd name="T25" fmla="*/ 0 h 455"/>
                <a:gd name="T26" fmla="*/ 0 w 239"/>
                <a:gd name="T27" fmla="*/ 0 h 455"/>
                <a:gd name="T28" fmla="*/ 0 w 239"/>
                <a:gd name="T29" fmla="*/ 0 h 455"/>
                <a:gd name="T30" fmla="*/ 0 w 239"/>
                <a:gd name="T31" fmla="*/ 0 h 455"/>
                <a:gd name="T32" fmla="*/ 0 w 239"/>
                <a:gd name="T33" fmla="*/ 0 h 455"/>
                <a:gd name="T34" fmla="*/ 0 w 239"/>
                <a:gd name="T35" fmla="*/ 0 h 4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9"/>
                <a:gd name="T55" fmla="*/ 0 h 455"/>
                <a:gd name="T56" fmla="*/ 239 w 239"/>
                <a:gd name="T57" fmla="*/ 455 h 4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9" h="455">
                  <a:moveTo>
                    <a:pt x="0" y="0"/>
                  </a:moveTo>
                  <a:lnTo>
                    <a:pt x="19" y="28"/>
                  </a:lnTo>
                  <a:lnTo>
                    <a:pt x="38" y="54"/>
                  </a:lnTo>
                  <a:lnTo>
                    <a:pt x="54" y="82"/>
                  </a:lnTo>
                  <a:lnTo>
                    <a:pt x="68" y="111"/>
                  </a:lnTo>
                  <a:lnTo>
                    <a:pt x="75" y="127"/>
                  </a:lnTo>
                  <a:lnTo>
                    <a:pt x="90" y="156"/>
                  </a:lnTo>
                  <a:lnTo>
                    <a:pt x="101" y="186"/>
                  </a:lnTo>
                  <a:lnTo>
                    <a:pt x="112" y="214"/>
                  </a:lnTo>
                  <a:lnTo>
                    <a:pt x="125" y="244"/>
                  </a:lnTo>
                  <a:lnTo>
                    <a:pt x="138" y="273"/>
                  </a:lnTo>
                  <a:lnTo>
                    <a:pt x="144" y="288"/>
                  </a:lnTo>
                  <a:lnTo>
                    <a:pt x="157" y="317"/>
                  </a:lnTo>
                  <a:lnTo>
                    <a:pt x="168" y="348"/>
                  </a:lnTo>
                  <a:lnTo>
                    <a:pt x="185" y="376"/>
                  </a:lnTo>
                  <a:lnTo>
                    <a:pt x="202" y="404"/>
                  </a:lnTo>
                  <a:lnTo>
                    <a:pt x="218" y="430"/>
                  </a:lnTo>
                  <a:lnTo>
                    <a:pt x="239" y="45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5" name="Freeform 452"/>
            <p:cNvSpPr>
              <a:spLocks/>
            </p:cNvSpPr>
            <p:nvPr/>
          </p:nvSpPr>
          <p:spPr bwMode="auto">
            <a:xfrm>
              <a:off x="2366" y="2789"/>
              <a:ext cx="8" cy="19"/>
            </a:xfrm>
            <a:custGeom>
              <a:avLst/>
              <a:gdLst>
                <a:gd name="T0" fmla="*/ 0 w 63"/>
                <a:gd name="T1" fmla="*/ 0 h 147"/>
                <a:gd name="T2" fmla="*/ 0 w 63"/>
                <a:gd name="T3" fmla="*/ 0 h 147"/>
                <a:gd name="T4" fmla="*/ 0 w 63"/>
                <a:gd name="T5" fmla="*/ 0 h 147"/>
                <a:gd name="T6" fmla="*/ 0 w 63"/>
                <a:gd name="T7" fmla="*/ 0 h 147"/>
                <a:gd name="T8" fmla="*/ 0 w 63"/>
                <a:gd name="T9" fmla="*/ 0 h 147"/>
                <a:gd name="T10" fmla="*/ 0 w 63"/>
                <a:gd name="T11" fmla="*/ 0 h 147"/>
                <a:gd name="T12" fmla="*/ 0 w 63"/>
                <a:gd name="T13" fmla="*/ 0 h 147"/>
                <a:gd name="T14" fmla="*/ 0 w 63"/>
                <a:gd name="T15" fmla="*/ 0 h 147"/>
                <a:gd name="T16" fmla="*/ 0 w 63"/>
                <a:gd name="T17" fmla="*/ 0 h 147"/>
                <a:gd name="T18" fmla="*/ 0 w 63"/>
                <a:gd name="T19" fmla="*/ 0 h 147"/>
                <a:gd name="T20" fmla="*/ 0 w 63"/>
                <a:gd name="T21" fmla="*/ 0 h 147"/>
                <a:gd name="T22" fmla="*/ 0 w 63"/>
                <a:gd name="T23" fmla="*/ 0 h 147"/>
                <a:gd name="T24" fmla="*/ 0 w 63"/>
                <a:gd name="T25" fmla="*/ 0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147"/>
                <a:gd name="T41" fmla="*/ 63 w 63"/>
                <a:gd name="T42" fmla="*/ 147 h 1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147">
                  <a:moveTo>
                    <a:pt x="0" y="0"/>
                  </a:moveTo>
                  <a:lnTo>
                    <a:pt x="21" y="52"/>
                  </a:lnTo>
                  <a:lnTo>
                    <a:pt x="44" y="104"/>
                  </a:lnTo>
                  <a:lnTo>
                    <a:pt x="63" y="147"/>
                  </a:lnTo>
                  <a:lnTo>
                    <a:pt x="44" y="104"/>
                  </a:lnTo>
                  <a:lnTo>
                    <a:pt x="21" y="52"/>
                  </a:lnTo>
                  <a:lnTo>
                    <a:pt x="0" y="0"/>
                  </a:lnTo>
                  <a:lnTo>
                    <a:pt x="21" y="52"/>
                  </a:lnTo>
                  <a:lnTo>
                    <a:pt x="44" y="104"/>
                  </a:lnTo>
                  <a:lnTo>
                    <a:pt x="63" y="147"/>
                  </a:lnTo>
                  <a:lnTo>
                    <a:pt x="44" y="104"/>
                  </a:lnTo>
                  <a:lnTo>
                    <a:pt x="21" y="52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6" name="Freeform 453"/>
            <p:cNvSpPr>
              <a:spLocks/>
            </p:cNvSpPr>
            <p:nvPr/>
          </p:nvSpPr>
          <p:spPr bwMode="auto">
            <a:xfrm>
              <a:off x="2278" y="2876"/>
              <a:ext cx="10" cy="25"/>
            </a:xfrm>
            <a:custGeom>
              <a:avLst/>
              <a:gdLst>
                <a:gd name="T0" fmla="*/ 0 w 80"/>
                <a:gd name="T1" fmla="*/ 0 h 199"/>
                <a:gd name="T2" fmla="*/ 0 w 80"/>
                <a:gd name="T3" fmla="*/ 0 h 199"/>
                <a:gd name="T4" fmla="*/ 0 w 80"/>
                <a:gd name="T5" fmla="*/ 0 h 199"/>
                <a:gd name="T6" fmla="*/ 0 w 80"/>
                <a:gd name="T7" fmla="*/ 0 h 199"/>
                <a:gd name="T8" fmla="*/ 0 w 80"/>
                <a:gd name="T9" fmla="*/ 0 h 199"/>
                <a:gd name="T10" fmla="*/ 0 w 80"/>
                <a:gd name="T11" fmla="*/ 0 h 199"/>
                <a:gd name="T12" fmla="*/ 0 w 80"/>
                <a:gd name="T13" fmla="*/ 0 h 199"/>
                <a:gd name="T14" fmla="*/ 0 w 80"/>
                <a:gd name="T15" fmla="*/ 0 h 199"/>
                <a:gd name="T16" fmla="*/ 0 w 80"/>
                <a:gd name="T17" fmla="*/ 0 h 199"/>
                <a:gd name="T18" fmla="*/ 0 w 80"/>
                <a:gd name="T19" fmla="*/ 0 h 199"/>
                <a:gd name="T20" fmla="*/ 0 w 80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"/>
                <a:gd name="T34" fmla="*/ 0 h 199"/>
                <a:gd name="T35" fmla="*/ 80 w 80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" h="199">
                  <a:moveTo>
                    <a:pt x="0" y="0"/>
                  </a:moveTo>
                  <a:lnTo>
                    <a:pt x="7" y="21"/>
                  </a:lnTo>
                  <a:lnTo>
                    <a:pt x="17" y="41"/>
                  </a:lnTo>
                  <a:lnTo>
                    <a:pt x="24" y="61"/>
                  </a:lnTo>
                  <a:lnTo>
                    <a:pt x="33" y="80"/>
                  </a:lnTo>
                  <a:lnTo>
                    <a:pt x="41" y="101"/>
                  </a:lnTo>
                  <a:lnTo>
                    <a:pt x="50" y="120"/>
                  </a:lnTo>
                  <a:lnTo>
                    <a:pt x="56" y="141"/>
                  </a:lnTo>
                  <a:lnTo>
                    <a:pt x="64" y="160"/>
                  </a:lnTo>
                  <a:lnTo>
                    <a:pt x="73" y="179"/>
                  </a:lnTo>
                  <a:lnTo>
                    <a:pt x="80" y="1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7" name="Freeform 454"/>
            <p:cNvSpPr>
              <a:spLocks/>
            </p:cNvSpPr>
            <p:nvPr/>
          </p:nvSpPr>
          <p:spPr bwMode="auto">
            <a:xfrm>
              <a:off x="2312" y="2895"/>
              <a:ext cx="15" cy="60"/>
            </a:xfrm>
            <a:custGeom>
              <a:avLst/>
              <a:gdLst>
                <a:gd name="T0" fmla="*/ 0 w 117"/>
                <a:gd name="T1" fmla="*/ 0 h 483"/>
                <a:gd name="T2" fmla="*/ 0 w 117"/>
                <a:gd name="T3" fmla="*/ 0 h 483"/>
                <a:gd name="T4" fmla="*/ 0 w 117"/>
                <a:gd name="T5" fmla="*/ 0 h 483"/>
                <a:gd name="T6" fmla="*/ 0 w 117"/>
                <a:gd name="T7" fmla="*/ 0 h 483"/>
                <a:gd name="T8" fmla="*/ 0 w 117"/>
                <a:gd name="T9" fmla="*/ 0 h 483"/>
                <a:gd name="T10" fmla="*/ 0 w 117"/>
                <a:gd name="T11" fmla="*/ 0 h 483"/>
                <a:gd name="T12" fmla="*/ 0 w 117"/>
                <a:gd name="T13" fmla="*/ 0 h 483"/>
                <a:gd name="T14" fmla="*/ 0 w 117"/>
                <a:gd name="T15" fmla="*/ 0 h 483"/>
                <a:gd name="T16" fmla="*/ 0 w 117"/>
                <a:gd name="T17" fmla="*/ 0 h 483"/>
                <a:gd name="T18" fmla="*/ 0 w 117"/>
                <a:gd name="T19" fmla="*/ 0 h 483"/>
                <a:gd name="T20" fmla="*/ 0 w 117"/>
                <a:gd name="T21" fmla="*/ 0 h 483"/>
                <a:gd name="T22" fmla="*/ 0 w 117"/>
                <a:gd name="T23" fmla="*/ 0 h 483"/>
                <a:gd name="T24" fmla="*/ 0 w 117"/>
                <a:gd name="T25" fmla="*/ 0 h 483"/>
                <a:gd name="T26" fmla="*/ 0 w 117"/>
                <a:gd name="T27" fmla="*/ 0 h 483"/>
                <a:gd name="T28" fmla="*/ 0 w 117"/>
                <a:gd name="T29" fmla="*/ 0 h 483"/>
                <a:gd name="T30" fmla="*/ 0 w 117"/>
                <a:gd name="T31" fmla="*/ 0 h 483"/>
                <a:gd name="T32" fmla="*/ 0 w 117"/>
                <a:gd name="T33" fmla="*/ 0 h 483"/>
                <a:gd name="T34" fmla="*/ 0 w 117"/>
                <a:gd name="T35" fmla="*/ 0 h 483"/>
                <a:gd name="T36" fmla="*/ 0 w 117"/>
                <a:gd name="T37" fmla="*/ 0 h 4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"/>
                <a:gd name="T58" fmla="*/ 0 h 483"/>
                <a:gd name="T59" fmla="*/ 117 w 117"/>
                <a:gd name="T60" fmla="*/ 483 h 4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" h="483">
                  <a:moveTo>
                    <a:pt x="0" y="0"/>
                  </a:moveTo>
                  <a:lnTo>
                    <a:pt x="3" y="16"/>
                  </a:lnTo>
                  <a:lnTo>
                    <a:pt x="9" y="47"/>
                  </a:lnTo>
                  <a:lnTo>
                    <a:pt x="17" y="76"/>
                  </a:lnTo>
                  <a:lnTo>
                    <a:pt x="22" y="92"/>
                  </a:lnTo>
                  <a:lnTo>
                    <a:pt x="29" y="122"/>
                  </a:lnTo>
                  <a:lnTo>
                    <a:pt x="35" y="152"/>
                  </a:lnTo>
                  <a:lnTo>
                    <a:pt x="43" y="180"/>
                  </a:lnTo>
                  <a:lnTo>
                    <a:pt x="45" y="197"/>
                  </a:lnTo>
                  <a:lnTo>
                    <a:pt x="54" y="228"/>
                  </a:lnTo>
                  <a:lnTo>
                    <a:pt x="61" y="258"/>
                  </a:lnTo>
                  <a:lnTo>
                    <a:pt x="69" y="286"/>
                  </a:lnTo>
                  <a:lnTo>
                    <a:pt x="71" y="303"/>
                  </a:lnTo>
                  <a:lnTo>
                    <a:pt x="80" y="333"/>
                  </a:lnTo>
                  <a:lnTo>
                    <a:pt x="87" y="364"/>
                  </a:lnTo>
                  <a:lnTo>
                    <a:pt x="94" y="394"/>
                  </a:lnTo>
                  <a:lnTo>
                    <a:pt x="102" y="425"/>
                  </a:lnTo>
                  <a:lnTo>
                    <a:pt x="108" y="455"/>
                  </a:lnTo>
                  <a:lnTo>
                    <a:pt x="117" y="4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8" name="Freeform 455"/>
            <p:cNvSpPr>
              <a:spLocks/>
            </p:cNvSpPr>
            <p:nvPr/>
          </p:nvSpPr>
          <p:spPr bwMode="auto">
            <a:xfrm>
              <a:off x="2077" y="2893"/>
              <a:ext cx="48" cy="152"/>
            </a:xfrm>
            <a:custGeom>
              <a:avLst/>
              <a:gdLst>
                <a:gd name="T0" fmla="*/ 0 w 380"/>
                <a:gd name="T1" fmla="*/ 0 h 1212"/>
                <a:gd name="T2" fmla="*/ 0 w 380"/>
                <a:gd name="T3" fmla="*/ 0 h 1212"/>
                <a:gd name="T4" fmla="*/ 0 w 380"/>
                <a:gd name="T5" fmla="*/ 0 h 1212"/>
                <a:gd name="T6" fmla="*/ 0 w 380"/>
                <a:gd name="T7" fmla="*/ 0 h 1212"/>
                <a:gd name="T8" fmla="*/ 0 w 380"/>
                <a:gd name="T9" fmla="*/ 0 h 1212"/>
                <a:gd name="T10" fmla="*/ 0 w 380"/>
                <a:gd name="T11" fmla="*/ 0 h 1212"/>
                <a:gd name="T12" fmla="*/ 0 w 380"/>
                <a:gd name="T13" fmla="*/ 0 h 1212"/>
                <a:gd name="T14" fmla="*/ 0 w 380"/>
                <a:gd name="T15" fmla="*/ 0 h 1212"/>
                <a:gd name="T16" fmla="*/ 0 w 380"/>
                <a:gd name="T17" fmla="*/ 0 h 1212"/>
                <a:gd name="T18" fmla="*/ 0 w 380"/>
                <a:gd name="T19" fmla="*/ 0 h 1212"/>
                <a:gd name="T20" fmla="*/ 0 w 380"/>
                <a:gd name="T21" fmla="*/ 0 h 1212"/>
                <a:gd name="T22" fmla="*/ 0 w 380"/>
                <a:gd name="T23" fmla="*/ 0 h 1212"/>
                <a:gd name="T24" fmla="*/ 0 w 380"/>
                <a:gd name="T25" fmla="*/ 0 h 1212"/>
                <a:gd name="T26" fmla="*/ 0 w 380"/>
                <a:gd name="T27" fmla="*/ 0 h 1212"/>
                <a:gd name="T28" fmla="*/ 0 w 380"/>
                <a:gd name="T29" fmla="*/ 0 h 1212"/>
                <a:gd name="T30" fmla="*/ 0 w 380"/>
                <a:gd name="T31" fmla="*/ 0 h 1212"/>
                <a:gd name="T32" fmla="*/ 0 w 380"/>
                <a:gd name="T33" fmla="*/ 0 h 1212"/>
                <a:gd name="T34" fmla="*/ 0 w 380"/>
                <a:gd name="T35" fmla="*/ 0 h 1212"/>
                <a:gd name="T36" fmla="*/ 0 w 380"/>
                <a:gd name="T37" fmla="*/ 0 h 1212"/>
                <a:gd name="T38" fmla="*/ 0 w 380"/>
                <a:gd name="T39" fmla="*/ 0 h 1212"/>
                <a:gd name="T40" fmla="*/ 0 w 380"/>
                <a:gd name="T41" fmla="*/ 0 h 1212"/>
                <a:gd name="T42" fmla="*/ 0 w 380"/>
                <a:gd name="T43" fmla="*/ 0 h 1212"/>
                <a:gd name="T44" fmla="*/ 0 w 380"/>
                <a:gd name="T45" fmla="*/ 0 h 1212"/>
                <a:gd name="T46" fmla="*/ 0 w 380"/>
                <a:gd name="T47" fmla="*/ 0 h 1212"/>
                <a:gd name="T48" fmla="*/ 0 w 380"/>
                <a:gd name="T49" fmla="*/ 0 h 1212"/>
                <a:gd name="T50" fmla="*/ 0 w 380"/>
                <a:gd name="T51" fmla="*/ 0 h 1212"/>
                <a:gd name="T52" fmla="*/ 0 w 380"/>
                <a:gd name="T53" fmla="*/ 0 h 1212"/>
                <a:gd name="T54" fmla="*/ 0 w 380"/>
                <a:gd name="T55" fmla="*/ 0 h 1212"/>
                <a:gd name="T56" fmla="*/ 0 w 380"/>
                <a:gd name="T57" fmla="*/ 0 h 1212"/>
                <a:gd name="T58" fmla="*/ 0 w 380"/>
                <a:gd name="T59" fmla="*/ 0 h 1212"/>
                <a:gd name="T60" fmla="*/ 0 w 380"/>
                <a:gd name="T61" fmla="*/ 0 h 1212"/>
                <a:gd name="T62" fmla="*/ 0 w 380"/>
                <a:gd name="T63" fmla="*/ 0 h 1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0"/>
                <a:gd name="T97" fmla="*/ 0 h 1212"/>
                <a:gd name="T98" fmla="*/ 380 w 380"/>
                <a:gd name="T99" fmla="*/ 1212 h 12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0" h="1212">
                  <a:moveTo>
                    <a:pt x="0" y="0"/>
                  </a:moveTo>
                  <a:lnTo>
                    <a:pt x="2" y="49"/>
                  </a:lnTo>
                  <a:lnTo>
                    <a:pt x="7" y="94"/>
                  </a:lnTo>
                  <a:lnTo>
                    <a:pt x="14" y="140"/>
                  </a:lnTo>
                  <a:lnTo>
                    <a:pt x="21" y="183"/>
                  </a:lnTo>
                  <a:lnTo>
                    <a:pt x="28" y="225"/>
                  </a:lnTo>
                  <a:lnTo>
                    <a:pt x="38" y="267"/>
                  </a:lnTo>
                  <a:lnTo>
                    <a:pt x="47" y="307"/>
                  </a:lnTo>
                  <a:lnTo>
                    <a:pt x="56" y="347"/>
                  </a:lnTo>
                  <a:lnTo>
                    <a:pt x="66" y="384"/>
                  </a:lnTo>
                  <a:lnTo>
                    <a:pt x="77" y="421"/>
                  </a:lnTo>
                  <a:lnTo>
                    <a:pt x="89" y="460"/>
                  </a:lnTo>
                  <a:lnTo>
                    <a:pt x="101" y="495"/>
                  </a:lnTo>
                  <a:lnTo>
                    <a:pt x="115" y="529"/>
                  </a:lnTo>
                  <a:lnTo>
                    <a:pt x="127" y="565"/>
                  </a:lnTo>
                  <a:lnTo>
                    <a:pt x="140" y="600"/>
                  </a:lnTo>
                  <a:lnTo>
                    <a:pt x="155" y="635"/>
                  </a:lnTo>
                  <a:lnTo>
                    <a:pt x="169" y="670"/>
                  </a:lnTo>
                  <a:lnTo>
                    <a:pt x="183" y="704"/>
                  </a:lnTo>
                  <a:lnTo>
                    <a:pt x="197" y="739"/>
                  </a:lnTo>
                  <a:lnTo>
                    <a:pt x="211" y="771"/>
                  </a:lnTo>
                  <a:lnTo>
                    <a:pt x="227" y="806"/>
                  </a:lnTo>
                  <a:lnTo>
                    <a:pt x="242" y="842"/>
                  </a:lnTo>
                  <a:lnTo>
                    <a:pt x="255" y="875"/>
                  </a:lnTo>
                  <a:lnTo>
                    <a:pt x="270" y="910"/>
                  </a:lnTo>
                  <a:lnTo>
                    <a:pt x="283" y="945"/>
                  </a:lnTo>
                  <a:lnTo>
                    <a:pt x="298" y="983"/>
                  </a:lnTo>
                  <a:lnTo>
                    <a:pt x="315" y="1018"/>
                  </a:lnTo>
                  <a:lnTo>
                    <a:pt x="326" y="1055"/>
                  </a:lnTo>
                  <a:lnTo>
                    <a:pt x="340" y="1095"/>
                  </a:lnTo>
                  <a:lnTo>
                    <a:pt x="354" y="1133"/>
                  </a:lnTo>
                  <a:lnTo>
                    <a:pt x="380" y="121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79" name="Freeform 456"/>
            <p:cNvSpPr>
              <a:spLocks/>
            </p:cNvSpPr>
            <p:nvPr/>
          </p:nvSpPr>
          <p:spPr bwMode="auto">
            <a:xfrm>
              <a:off x="2262" y="2902"/>
              <a:ext cx="8" cy="36"/>
            </a:xfrm>
            <a:custGeom>
              <a:avLst/>
              <a:gdLst>
                <a:gd name="T0" fmla="*/ 0 w 68"/>
                <a:gd name="T1" fmla="*/ 0 h 283"/>
                <a:gd name="T2" fmla="*/ 0 w 68"/>
                <a:gd name="T3" fmla="*/ 0 h 283"/>
                <a:gd name="T4" fmla="*/ 0 w 68"/>
                <a:gd name="T5" fmla="*/ 0 h 283"/>
                <a:gd name="T6" fmla="*/ 0 w 68"/>
                <a:gd name="T7" fmla="*/ 0 h 283"/>
                <a:gd name="T8" fmla="*/ 0 w 68"/>
                <a:gd name="T9" fmla="*/ 0 h 283"/>
                <a:gd name="T10" fmla="*/ 0 w 68"/>
                <a:gd name="T11" fmla="*/ 0 h 283"/>
                <a:gd name="T12" fmla="*/ 0 w 68"/>
                <a:gd name="T13" fmla="*/ 0 h 283"/>
                <a:gd name="T14" fmla="*/ 0 w 68"/>
                <a:gd name="T15" fmla="*/ 0 h 283"/>
                <a:gd name="T16" fmla="*/ 0 w 68"/>
                <a:gd name="T17" fmla="*/ 0 h 283"/>
                <a:gd name="T18" fmla="*/ 0 w 68"/>
                <a:gd name="T19" fmla="*/ 0 h 283"/>
                <a:gd name="T20" fmla="*/ 0 w 68"/>
                <a:gd name="T21" fmla="*/ 0 h 283"/>
                <a:gd name="T22" fmla="*/ 0 w 68"/>
                <a:gd name="T23" fmla="*/ 0 h 283"/>
                <a:gd name="T24" fmla="*/ 0 w 68"/>
                <a:gd name="T25" fmla="*/ 0 h 283"/>
                <a:gd name="T26" fmla="*/ 0 w 68"/>
                <a:gd name="T27" fmla="*/ 0 h 283"/>
                <a:gd name="T28" fmla="*/ 0 w 68"/>
                <a:gd name="T29" fmla="*/ 0 h 283"/>
                <a:gd name="T30" fmla="*/ 0 w 68"/>
                <a:gd name="T31" fmla="*/ 0 h 2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"/>
                <a:gd name="T49" fmla="*/ 0 h 283"/>
                <a:gd name="T50" fmla="*/ 68 w 68"/>
                <a:gd name="T51" fmla="*/ 283 h 28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" h="283">
                  <a:moveTo>
                    <a:pt x="10" y="0"/>
                  </a:moveTo>
                  <a:lnTo>
                    <a:pt x="3" y="19"/>
                  </a:lnTo>
                  <a:lnTo>
                    <a:pt x="0" y="35"/>
                  </a:lnTo>
                  <a:lnTo>
                    <a:pt x="0" y="51"/>
                  </a:lnTo>
                  <a:lnTo>
                    <a:pt x="3" y="69"/>
                  </a:lnTo>
                  <a:lnTo>
                    <a:pt x="7" y="86"/>
                  </a:lnTo>
                  <a:lnTo>
                    <a:pt x="14" y="105"/>
                  </a:lnTo>
                  <a:lnTo>
                    <a:pt x="21" y="123"/>
                  </a:lnTo>
                  <a:lnTo>
                    <a:pt x="29" y="143"/>
                  </a:lnTo>
                  <a:lnTo>
                    <a:pt x="36" y="162"/>
                  </a:lnTo>
                  <a:lnTo>
                    <a:pt x="45" y="182"/>
                  </a:lnTo>
                  <a:lnTo>
                    <a:pt x="51" y="201"/>
                  </a:lnTo>
                  <a:lnTo>
                    <a:pt x="57" y="222"/>
                  </a:lnTo>
                  <a:lnTo>
                    <a:pt x="64" y="242"/>
                  </a:lnTo>
                  <a:lnTo>
                    <a:pt x="66" y="262"/>
                  </a:lnTo>
                  <a:lnTo>
                    <a:pt x="68" y="28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0" name="Freeform 457"/>
            <p:cNvSpPr>
              <a:spLocks/>
            </p:cNvSpPr>
            <p:nvPr/>
          </p:nvSpPr>
          <p:spPr bwMode="auto">
            <a:xfrm>
              <a:off x="2235" y="2890"/>
              <a:ext cx="2" cy="16"/>
            </a:xfrm>
            <a:custGeom>
              <a:avLst/>
              <a:gdLst>
                <a:gd name="T0" fmla="*/ 0 w 13"/>
                <a:gd name="T1" fmla="*/ 0 h 123"/>
                <a:gd name="T2" fmla="*/ 0 w 13"/>
                <a:gd name="T3" fmla="*/ 0 h 123"/>
                <a:gd name="T4" fmla="*/ 0 w 13"/>
                <a:gd name="T5" fmla="*/ 0 h 123"/>
                <a:gd name="T6" fmla="*/ 0 w 13"/>
                <a:gd name="T7" fmla="*/ 0 h 123"/>
                <a:gd name="T8" fmla="*/ 0 w 13"/>
                <a:gd name="T9" fmla="*/ 0 h 123"/>
                <a:gd name="T10" fmla="*/ 0 w 13"/>
                <a:gd name="T11" fmla="*/ 0 h 123"/>
                <a:gd name="T12" fmla="*/ 0 w 13"/>
                <a:gd name="T13" fmla="*/ 0 h 123"/>
                <a:gd name="T14" fmla="*/ 0 w 13"/>
                <a:gd name="T15" fmla="*/ 0 h 1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23"/>
                <a:gd name="T26" fmla="*/ 13 w 13"/>
                <a:gd name="T27" fmla="*/ 123 h 1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23">
                  <a:moveTo>
                    <a:pt x="13" y="0"/>
                  </a:moveTo>
                  <a:lnTo>
                    <a:pt x="9" y="19"/>
                  </a:lnTo>
                  <a:lnTo>
                    <a:pt x="7" y="36"/>
                  </a:lnTo>
                  <a:lnTo>
                    <a:pt x="2" y="56"/>
                  </a:lnTo>
                  <a:lnTo>
                    <a:pt x="2" y="73"/>
                  </a:lnTo>
                  <a:lnTo>
                    <a:pt x="0" y="90"/>
                  </a:lnTo>
                  <a:lnTo>
                    <a:pt x="2" y="106"/>
                  </a:lnTo>
                  <a:lnTo>
                    <a:pt x="11" y="12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1" name="Freeform 458"/>
            <p:cNvSpPr>
              <a:spLocks/>
            </p:cNvSpPr>
            <p:nvPr/>
          </p:nvSpPr>
          <p:spPr bwMode="auto">
            <a:xfrm>
              <a:off x="2035" y="2908"/>
              <a:ext cx="79" cy="194"/>
            </a:xfrm>
            <a:custGeom>
              <a:avLst/>
              <a:gdLst>
                <a:gd name="T0" fmla="*/ 0 w 629"/>
                <a:gd name="T1" fmla="*/ 0 h 1548"/>
                <a:gd name="T2" fmla="*/ 0 w 629"/>
                <a:gd name="T3" fmla="*/ 0 h 1548"/>
                <a:gd name="T4" fmla="*/ 0 w 629"/>
                <a:gd name="T5" fmla="*/ 0 h 1548"/>
                <a:gd name="T6" fmla="*/ 0 w 629"/>
                <a:gd name="T7" fmla="*/ 0 h 1548"/>
                <a:gd name="T8" fmla="*/ 0 w 629"/>
                <a:gd name="T9" fmla="*/ 0 h 1548"/>
                <a:gd name="T10" fmla="*/ 0 w 629"/>
                <a:gd name="T11" fmla="*/ 0 h 1548"/>
                <a:gd name="T12" fmla="*/ 0 w 629"/>
                <a:gd name="T13" fmla="*/ 0 h 1548"/>
                <a:gd name="T14" fmla="*/ 0 w 629"/>
                <a:gd name="T15" fmla="*/ 0 h 1548"/>
                <a:gd name="T16" fmla="*/ 0 w 629"/>
                <a:gd name="T17" fmla="*/ 0 h 1548"/>
                <a:gd name="T18" fmla="*/ 0 w 629"/>
                <a:gd name="T19" fmla="*/ 0 h 1548"/>
                <a:gd name="T20" fmla="*/ 0 w 629"/>
                <a:gd name="T21" fmla="*/ 0 h 1548"/>
                <a:gd name="T22" fmla="*/ 0 w 629"/>
                <a:gd name="T23" fmla="*/ 0 h 1548"/>
                <a:gd name="T24" fmla="*/ 0 w 629"/>
                <a:gd name="T25" fmla="*/ 0 h 1548"/>
                <a:gd name="T26" fmla="*/ 0 w 629"/>
                <a:gd name="T27" fmla="*/ 0 h 1548"/>
                <a:gd name="T28" fmla="*/ 0 w 629"/>
                <a:gd name="T29" fmla="*/ 0 h 1548"/>
                <a:gd name="T30" fmla="*/ 0 w 629"/>
                <a:gd name="T31" fmla="*/ 0 h 1548"/>
                <a:gd name="T32" fmla="*/ 0 w 629"/>
                <a:gd name="T33" fmla="*/ 0 h 1548"/>
                <a:gd name="T34" fmla="*/ 0 w 629"/>
                <a:gd name="T35" fmla="*/ 0 h 1548"/>
                <a:gd name="T36" fmla="*/ 0 w 629"/>
                <a:gd name="T37" fmla="*/ 0 h 1548"/>
                <a:gd name="T38" fmla="*/ 0 w 629"/>
                <a:gd name="T39" fmla="*/ 0 h 1548"/>
                <a:gd name="T40" fmla="*/ 0 w 629"/>
                <a:gd name="T41" fmla="*/ 0 h 1548"/>
                <a:gd name="T42" fmla="*/ 0 w 629"/>
                <a:gd name="T43" fmla="*/ 0 h 1548"/>
                <a:gd name="T44" fmla="*/ 0 w 629"/>
                <a:gd name="T45" fmla="*/ 0 h 1548"/>
                <a:gd name="T46" fmla="*/ 0 w 629"/>
                <a:gd name="T47" fmla="*/ 0 h 1548"/>
                <a:gd name="T48" fmla="*/ 0 w 629"/>
                <a:gd name="T49" fmla="*/ 0 h 1548"/>
                <a:gd name="T50" fmla="*/ 0 w 629"/>
                <a:gd name="T51" fmla="*/ 0 h 1548"/>
                <a:gd name="T52" fmla="*/ 0 w 629"/>
                <a:gd name="T53" fmla="*/ 0 h 1548"/>
                <a:gd name="T54" fmla="*/ 0 w 629"/>
                <a:gd name="T55" fmla="*/ 0 h 1548"/>
                <a:gd name="T56" fmla="*/ 0 w 629"/>
                <a:gd name="T57" fmla="*/ 0 h 1548"/>
                <a:gd name="T58" fmla="*/ 0 w 629"/>
                <a:gd name="T59" fmla="*/ 0 h 1548"/>
                <a:gd name="T60" fmla="*/ 0 w 629"/>
                <a:gd name="T61" fmla="*/ 0 h 1548"/>
                <a:gd name="T62" fmla="*/ 0 w 629"/>
                <a:gd name="T63" fmla="*/ 0 h 15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9"/>
                <a:gd name="T97" fmla="*/ 0 h 1548"/>
                <a:gd name="T98" fmla="*/ 629 w 629"/>
                <a:gd name="T99" fmla="*/ 1548 h 15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9" h="1548">
                  <a:moveTo>
                    <a:pt x="629" y="1548"/>
                  </a:moveTo>
                  <a:lnTo>
                    <a:pt x="591" y="1505"/>
                  </a:lnTo>
                  <a:lnTo>
                    <a:pt x="556" y="1464"/>
                  </a:lnTo>
                  <a:lnTo>
                    <a:pt x="521" y="1417"/>
                  </a:lnTo>
                  <a:lnTo>
                    <a:pt x="485" y="1372"/>
                  </a:lnTo>
                  <a:lnTo>
                    <a:pt x="450" y="1322"/>
                  </a:lnTo>
                  <a:lnTo>
                    <a:pt x="417" y="1276"/>
                  </a:lnTo>
                  <a:lnTo>
                    <a:pt x="385" y="1226"/>
                  </a:lnTo>
                  <a:lnTo>
                    <a:pt x="352" y="1175"/>
                  </a:lnTo>
                  <a:lnTo>
                    <a:pt x="318" y="1125"/>
                  </a:lnTo>
                  <a:lnTo>
                    <a:pt x="288" y="1073"/>
                  </a:lnTo>
                  <a:lnTo>
                    <a:pt x="260" y="1023"/>
                  </a:lnTo>
                  <a:lnTo>
                    <a:pt x="232" y="969"/>
                  </a:lnTo>
                  <a:lnTo>
                    <a:pt x="204" y="917"/>
                  </a:lnTo>
                  <a:lnTo>
                    <a:pt x="178" y="863"/>
                  </a:lnTo>
                  <a:lnTo>
                    <a:pt x="152" y="811"/>
                  </a:lnTo>
                  <a:lnTo>
                    <a:pt x="129" y="757"/>
                  </a:lnTo>
                  <a:lnTo>
                    <a:pt x="108" y="705"/>
                  </a:lnTo>
                  <a:lnTo>
                    <a:pt x="89" y="654"/>
                  </a:lnTo>
                  <a:lnTo>
                    <a:pt x="70" y="600"/>
                  </a:lnTo>
                  <a:lnTo>
                    <a:pt x="54" y="548"/>
                  </a:lnTo>
                  <a:lnTo>
                    <a:pt x="39" y="499"/>
                  </a:lnTo>
                  <a:lnTo>
                    <a:pt x="28" y="448"/>
                  </a:lnTo>
                  <a:lnTo>
                    <a:pt x="16" y="398"/>
                  </a:lnTo>
                  <a:lnTo>
                    <a:pt x="9" y="349"/>
                  </a:lnTo>
                  <a:lnTo>
                    <a:pt x="5" y="301"/>
                  </a:lnTo>
                  <a:lnTo>
                    <a:pt x="0" y="255"/>
                  </a:lnTo>
                  <a:lnTo>
                    <a:pt x="0" y="208"/>
                  </a:lnTo>
                  <a:lnTo>
                    <a:pt x="2" y="163"/>
                  </a:lnTo>
                  <a:lnTo>
                    <a:pt x="7" y="121"/>
                  </a:lnTo>
                  <a:lnTo>
                    <a:pt x="14" y="79"/>
                  </a:lnTo>
                  <a:lnTo>
                    <a:pt x="3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2" name="Freeform 459"/>
            <p:cNvSpPr>
              <a:spLocks/>
            </p:cNvSpPr>
            <p:nvPr/>
          </p:nvSpPr>
          <p:spPr bwMode="auto">
            <a:xfrm>
              <a:off x="2342" y="2918"/>
              <a:ext cx="1" cy="10"/>
            </a:xfrm>
            <a:custGeom>
              <a:avLst/>
              <a:gdLst>
                <a:gd name="T0" fmla="*/ 0 w 1"/>
                <a:gd name="T1" fmla="*/ 0 h 77"/>
                <a:gd name="T2" fmla="*/ 0 w 1"/>
                <a:gd name="T3" fmla="*/ 0 h 77"/>
                <a:gd name="T4" fmla="*/ 0 w 1"/>
                <a:gd name="T5" fmla="*/ 0 h 77"/>
                <a:gd name="T6" fmla="*/ 0 w 1"/>
                <a:gd name="T7" fmla="*/ 0 h 77"/>
                <a:gd name="T8" fmla="*/ 0 w 1"/>
                <a:gd name="T9" fmla="*/ 0 h 77"/>
                <a:gd name="T10" fmla="*/ 0 w 1"/>
                <a:gd name="T11" fmla="*/ 0 h 77"/>
                <a:gd name="T12" fmla="*/ 0 w 1"/>
                <a:gd name="T13" fmla="*/ 0 h 77"/>
                <a:gd name="T14" fmla="*/ 0 w 1"/>
                <a:gd name="T15" fmla="*/ 0 h 77"/>
                <a:gd name="T16" fmla="*/ 0 w 1"/>
                <a:gd name="T17" fmla="*/ 0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77"/>
                <a:gd name="T29" fmla="*/ 1 w 1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77">
                  <a:moveTo>
                    <a:pt x="0" y="0"/>
                  </a:moveTo>
                  <a:lnTo>
                    <a:pt x="0" y="40"/>
                  </a:lnTo>
                  <a:lnTo>
                    <a:pt x="0" y="77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0" y="77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3" name="Freeform 460"/>
            <p:cNvSpPr>
              <a:spLocks/>
            </p:cNvSpPr>
            <p:nvPr/>
          </p:nvSpPr>
          <p:spPr bwMode="auto">
            <a:xfrm>
              <a:off x="2410" y="2956"/>
              <a:ext cx="8" cy="25"/>
            </a:xfrm>
            <a:custGeom>
              <a:avLst/>
              <a:gdLst>
                <a:gd name="T0" fmla="*/ 0 w 63"/>
                <a:gd name="T1" fmla="*/ 0 h 197"/>
                <a:gd name="T2" fmla="*/ 0 w 63"/>
                <a:gd name="T3" fmla="*/ 0 h 197"/>
                <a:gd name="T4" fmla="*/ 0 w 63"/>
                <a:gd name="T5" fmla="*/ 0 h 197"/>
                <a:gd name="T6" fmla="*/ 0 w 63"/>
                <a:gd name="T7" fmla="*/ 0 h 197"/>
                <a:gd name="T8" fmla="*/ 0 w 63"/>
                <a:gd name="T9" fmla="*/ 0 h 197"/>
                <a:gd name="T10" fmla="*/ 0 w 63"/>
                <a:gd name="T11" fmla="*/ 0 h 197"/>
                <a:gd name="T12" fmla="*/ 0 w 63"/>
                <a:gd name="T13" fmla="*/ 0 h 197"/>
                <a:gd name="T14" fmla="*/ 0 w 63"/>
                <a:gd name="T15" fmla="*/ 0 h 197"/>
                <a:gd name="T16" fmla="*/ 0 w 63"/>
                <a:gd name="T17" fmla="*/ 0 h 197"/>
                <a:gd name="T18" fmla="*/ 0 w 63"/>
                <a:gd name="T19" fmla="*/ 0 h 197"/>
                <a:gd name="T20" fmla="*/ 0 w 63"/>
                <a:gd name="T21" fmla="*/ 0 h 197"/>
                <a:gd name="T22" fmla="*/ 0 w 63"/>
                <a:gd name="T23" fmla="*/ 0 h 197"/>
                <a:gd name="T24" fmla="*/ 0 w 63"/>
                <a:gd name="T25" fmla="*/ 0 h 197"/>
                <a:gd name="T26" fmla="*/ 0 w 63"/>
                <a:gd name="T27" fmla="*/ 0 h 197"/>
                <a:gd name="T28" fmla="*/ 0 w 63"/>
                <a:gd name="T29" fmla="*/ 0 h 197"/>
                <a:gd name="T30" fmla="*/ 0 w 63"/>
                <a:gd name="T31" fmla="*/ 0 h 197"/>
                <a:gd name="T32" fmla="*/ 0 w 63"/>
                <a:gd name="T33" fmla="*/ 0 h 1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97"/>
                <a:gd name="T53" fmla="*/ 63 w 63"/>
                <a:gd name="T54" fmla="*/ 197 h 1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97">
                  <a:moveTo>
                    <a:pt x="0" y="0"/>
                  </a:moveTo>
                  <a:lnTo>
                    <a:pt x="20" y="67"/>
                  </a:lnTo>
                  <a:lnTo>
                    <a:pt x="32" y="105"/>
                  </a:lnTo>
                  <a:lnTo>
                    <a:pt x="50" y="159"/>
                  </a:lnTo>
                  <a:lnTo>
                    <a:pt x="63" y="197"/>
                  </a:lnTo>
                  <a:lnTo>
                    <a:pt x="50" y="159"/>
                  </a:lnTo>
                  <a:lnTo>
                    <a:pt x="32" y="105"/>
                  </a:lnTo>
                  <a:lnTo>
                    <a:pt x="20" y="67"/>
                  </a:lnTo>
                  <a:lnTo>
                    <a:pt x="0" y="0"/>
                  </a:lnTo>
                  <a:lnTo>
                    <a:pt x="20" y="67"/>
                  </a:lnTo>
                  <a:lnTo>
                    <a:pt x="32" y="105"/>
                  </a:lnTo>
                  <a:lnTo>
                    <a:pt x="50" y="159"/>
                  </a:lnTo>
                  <a:lnTo>
                    <a:pt x="63" y="197"/>
                  </a:lnTo>
                  <a:lnTo>
                    <a:pt x="50" y="159"/>
                  </a:lnTo>
                  <a:lnTo>
                    <a:pt x="32" y="105"/>
                  </a:lnTo>
                  <a:lnTo>
                    <a:pt x="20" y="67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4" name="Freeform 461"/>
            <p:cNvSpPr>
              <a:spLocks/>
            </p:cNvSpPr>
            <p:nvPr/>
          </p:nvSpPr>
          <p:spPr bwMode="auto">
            <a:xfrm>
              <a:off x="2387" y="2956"/>
              <a:ext cx="8" cy="19"/>
            </a:xfrm>
            <a:custGeom>
              <a:avLst/>
              <a:gdLst>
                <a:gd name="T0" fmla="*/ 0 w 59"/>
                <a:gd name="T1" fmla="*/ 0 h 152"/>
                <a:gd name="T2" fmla="*/ 0 w 59"/>
                <a:gd name="T3" fmla="*/ 0 h 152"/>
                <a:gd name="T4" fmla="*/ 0 w 59"/>
                <a:gd name="T5" fmla="*/ 0 h 152"/>
                <a:gd name="T6" fmla="*/ 0 w 59"/>
                <a:gd name="T7" fmla="*/ 0 h 152"/>
                <a:gd name="T8" fmla="*/ 0 w 59"/>
                <a:gd name="T9" fmla="*/ 0 h 152"/>
                <a:gd name="T10" fmla="*/ 0 w 59"/>
                <a:gd name="T11" fmla="*/ 0 h 152"/>
                <a:gd name="T12" fmla="*/ 0 w 59"/>
                <a:gd name="T13" fmla="*/ 0 h 152"/>
                <a:gd name="T14" fmla="*/ 0 w 59"/>
                <a:gd name="T15" fmla="*/ 0 h 152"/>
                <a:gd name="T16" fmla="*/ 0 w 59"/>
                <a:gd name="T17" fmla="*/ 0 h 152"/>
                <a:gd name="T18" fmla="*/ 0 w 59"/>
                <a:gd name="T19" fmla="*/ 0 h 152"/>
                <a:gd name="T20" fmla="*/ 0 w 59"/>
                <a:gd name="T21" fmla="*/ 0 h 152"/>
                <a:gd name="T22" fmla="*/ 0 w 59"/>
                <a:gd name="T23" fmla="*/ 0 h 152"/>
                <a:gd name="T24" fmla="*/ 0 w 59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9"/>
                <a:gd name="T40" fmla="*/ 0 h 152"/>
                <a:gd name="T41" fmla="*/ 59 w 59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9" h="152">
                  <a:moveTo>
                    <a:pt x="0" y="0"/>
                  </a:moveTo>
                  <a:lnTo>
                    <a:pt x="22" y="58"/>
                  </a:lnTo>
                  <a:lnTo>
                    <a:pt x="42" y="115"/>
                  </a:lnTo>
                  <a:lnTo>
                    <a:pt x="59" y="152"/>
                  </a:lnTo>
                  <a:lnTo>
                    <a:pt x="42" y="115"/>
                  </a:lnTo>
                  <a:lnTo>
                    <a:pt x="22" y="58"/>
                  </a:lnTo>
                  <a:lnTo>
                    <a:pt x="0" y="0"/>
                  </a:lnTo>
                  <a:lnTo>
                    <a:pt x="22" y="58"/>
                  </a:lnTo>
                  <a:lnTo>
                    <a:pt x="42" y="115"/>
                  </a:lnTo>
                  <a:lnTo>
                    <a:pt x="59" y="152"/>
                  </a:lnTo>
                  <a:lnTo>
                    <a:pt x="42" y="115"/>
                  </a:lnTo>
                  <a:lnTo>
                    <a:pt x="22" y="5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5" name="Freeform 462"/>
            <p:cNvSpPr>
              <a:spLocks/>
            </p:cNvSpPr>
            <p:nvPr/>
          </p:nvSpPr>
          <p:spPr bwMode="auto">
            <a:xfrm>
              <a:off x="2209" y="3034"/>
              <a:ext cx="18" cy="72"/>
            </a:xfrm>
            <a:custGeom>
              <a:avLst/>
              <a:gdLst>
                <a:gd name="T0" fmla="*/ 0 w 142"/>
                <a:gd name="T1" fmla="*/ 0 h 575"/>
                <a:gd name="T2" fmla="*/ 0 w 142"/>
                <a:gd name="T3" fmla="*/ 0 h 575"/>
                <a:gd name="T4" fmla="*/ 0 w 142"/>
                <a:gd name="T5" fmla="*/ 0 h 575"/>
                <a:gd name="T6" fmla="*/ 0 w 142"/>
                <a:gd name="T7" fmla="*/ 0 h 575"/>
                <a:gd name="T8" fmla="*/ 0 w 142"/>
                <a:gd name="T9" fmla="*/ 0 h 575"/>
                <a:gd name="T10" fmla="*/ 0 w 142"/>
                <a:gd name="T11" fmla="*/ 0 h 575"/>
                <a:gd name="T12" fmla="*/ 0 w 142"/>
                <a:gd name="T13" fmla="*/ 0 h 575"/>
                <a:gd name="T14" fmla="*/ 0 w 142"/>
                <a:gd name="T15" fmla="*/ 0 h 575"/>
                <a:gd name="T16" fmla="*/ 0 w 142"/>
                <a:gd name="T17" fmla="*/ 0 h 575"/>
                <a:gd name="T18" fmla="*/ 0 w 142"/>
                <a:gd name="T19" fmla="*/ 0 h 575"/>
                <a:gd name="T20" fmla="*/ 0 w 142"/>
                <a:gd name="T21" fmla="*/ 0 h 575"/>
                <a:gd name="T22" fmla="*/ 0 w 142"/>
                <a:gd name="T23" fmla="*/ 0 h 575"/>
                <a:gd name="T24" fmla="*/ 0 w 142"/>
                <a:gd name="T25" fmla="*/ 0 h 575"/>
                <a:gd name="T26" fmla="*/ 0 w 142"/>
                <a:gd name="T27" fmla="*/ 0 h 575"/>
                <a:gd name="T28" fmla="*/ 0 w 142"/>
                <a:gd name="T29" fmla="*/ 0 h 575"/>
                <a:gd name="T30" fmla="*/ 0 w 142"/>
                <a:gd name="T31" fmla="*/ 0 h 575"/>
                <a:gd name="T32" fmla="*/ 0 w 142"/>
                <a:gd name="T33" fmla="*/ 0 h 575"/>
                <a:gd name="T34" fmla="*/ 0 w 142"/>
                <a:gd name="T35" fmla="*/ 0 h 575"/>
                <a:gd name="T36" fmla="*/ 0 w 142"/>
                <a:gd name="T37" fmla="*/ 0 h 575"/>
                <a:gd name="T38" fmla="*/ 0 w 142"/>
                <a:gd name="T39" fmla="*/ 0 h 575"/>
                <a:gd name="T40" fmla="*/ 0 w 142"/>
                <a:gd name="T41" fmla="*/ 0 h 575"/>
                <a:gd name="T42" fmla="*/ 0 w 142"/>
                <a:gd name="T43" fmla="*/ 0 h 575"/>
                <a:gd name="T44" fmla="*/ 0 w 142"/>
                <a:gd name="T45" fmla="*/ 0 h 575"/>
                <a:gd name="T46" fmla="*/ 0 w 142"/>
                <a:gd name="T47" fmla="*/ 0 h 575"/>
                <a:gd name="T48" fmla="*/ 0 w 142"/>
                <a:gd name="T49" fmla="*/ 0 h 575"/>
                <a:gd name="T50" fmla="*/ 0 w 142"/>
                <a:gd name="T51" fmla="*/ 0 h 575"/>
                <a:gd name="T52" fmla="*/ 0 w 142"/>
                <a:gd name="T53" fmla="*/ 0 h 575"/>
                <a:gd name="T54" fmla="*/ 0 w 142"/>
                <a:gd name="T55" fmla="*/ 0 h 575"/>
                <a:gd name="T56" fmla="*/ 0 w 142"/>
                <a:gd name="T57" fmla="*/ 0 h 5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2"/>
                <a:gd name="T88" fmla="*/ 0 h 575"/>
                <a:gd name="T89" fmla="*/ 142 w 142"/>
                <a:gd name="T90" fmla="*/ 575 h 5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2" h="575">
                  <a:moveTo>
                    <a:pt x="0" y="0"/>
                  </a:moveTo>
                  <a:lnTo>
                    <a:pt x="2" y="19"/>
                  </a:lnTo>
                  <a:lnTo>
                    <a:pt x="6" y="37"/>
                  </a:lnTo>
                  <a:lnTo>
                    <a:pt x="12" y="59"/>
                  </a:lnTo>
                  <a:lnTo>
                    <a:pt x="16" y="78"/>
                  </a:lnTo>
                  <a:lnTo>
                    <a:pt x="21" y="99"/>
                  </a:lnTo>
                  <a:lnTo>
                    <a:pt x="28" y="117"/>
                  </a:lnTo>
                  <a:lnTo>
                    <a:pt x="32" y="138"/>
                  </a:lnTo>
                  <a:lnTo>
                    <a:pt x="40" y="160"/>
                  </a:lnTo>
                  <a:lnTo>
                    <a:pt x="45" y="181"/>
                  </a:lnTo>
                  <a:lnTo>
                    <a:pt x="51" y="202"/>
                  </a:lnTo>
                  <a:lnTo>
                    <a:pt x="58" y="223"/>
                  </a:lnTo>
                  <a:lnTo>
                    <a:pt x="66" y="244"/>
                  </a:lnTo>
                  <a:lnTo>
                    <a:pt x="70" y="266"/>
                  </a:lnTo>
                  <a:lnTo>
                    <a:pt x="77" y="286"/>
                  </a:lnTo>
                  <a:lnTo>
                    <a:pt x="84" y="305"/>
                  </a:lnTo>
                  <a:lnTo>
                    <a:pt x="92" y="326"/>
                  </a:lnTo>
                  <a:lnTo>
                    <a:pt x="96" y="348"/>
                  </a:lnTo>
                  <a:lnTo>
                    <a:pt x="103" y="366"/>
                  </a:lnTo>
                  <a:lnTo>
                    <a:pt x="108" y="385"/>
                  </a:lnTo>
                  <a:lnTo>
                    <a:pt x="112" y="404"/>
                  </a:lnTo>
                  <a:lnTo>
                    <a:pt x="120" y="422"/>
                  </a:lnTo>
                  <a:lnTo>
                    <a:pt x="124" y="441"/>
                  </a:lnTo>
                  <a:lnTo>
                    <a:pt x="129" y="458"/>
                  </a:lnTo>
                  <a:lnTo>
                    <a:pt x="131" y="474"/>
                  </a:lnTo>
                  <a:lnTo>
                    <a:pt x="136" y="491"/>
                  </a:lnTo>
                  <a:lnTo>
                    <a:pt x="140" y="519"/>
                  </a:lnTo>
                  <a:lnTo>
                    <a:pt x="142" y="545"/>
                  </a:lnTo>
                  <a:lnTo>
                    <a:pt x="142" y="57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6" name="Freeform 463"/>
            <p:cNvSpPr>
              <a:spLocks/>
            </p:cNvSpPr>
            <p:nvPr/>
          </p:nvSpPr>
          <p:spPr bwMode="auto">
            <a:xfrm>
              <a:off x="2181" y="3052"/>
              <a:ext cx="4" cy="36"/>
            </a:xfrm>
            <a:custGeom>
              <a:avLst/>
              <a:gdLst>
                <a:gd name="T0" fmla="*/ 0 w 32"/>
                <a:gd name="T1" fmla="*/ 0 h 287"/>
                <a:gd name="T2" fmla="*/ 0 w 32"/>
                <a:gd name="T3" fmla="*/ 0 h 287"/>
                <a:gd name="T4" fmla="*/ 0 w 32"/>
                <a:gd name="T5" fmla="*/ 0 h 287"/>
                <a:gd name="T6" fmla="*/ 0 w 32"/>
                <a:gd name="T7" fmla="*/ 0 h 287"/>
                <a:gd name="T8" fmla="*/ 0 w 32"/>
                <a:gd name="T9" fmla="*/ 0 h 287"/>
                <a:gd name="T10" fmla="*/ 0 w 32"/>
                <a:gd name="T11" fmla="*/ 0 h 287"/>
                <a:gd name="T12" fmla="*/ 0 w 32"/>
                <a:gd name="T13" fmla="*/ 0 h 287"/>
                <a:gd name="T14" fmla="*/ 0 w 32"/>
                <a:gd name="T15" fmla="*/ 0 h 287"/>
                <a:gd name="T16" fmla="*/ 0 w 32"/>
                <a:gd name="T17" fmla="*/ 0 h 287"/>
                <a:gd name="T18" fmla="*/ 0 w 32"/>
                <a:gd name="T19" fmla="*/ 0 h 287"/>
                <a:gd name="T20" fmla="*/ 0 w 32"/>
                <a:gd name="T21" fmla="*/ 0 h 287"/>
                <a:gd name="T22" fmla="*/ 0 w 32"/>
                <a:gd name="T23" fmla="*/ 0 h 287"/>
                <a:gd name="T24" fmla="*/ 0 w 32"/>
                <a:gd name="T25" fmla="*/ 0 h 287"/>
                <a:gd name="T26" fmla="*/ 0 w 32"/>
                <a:gd name="T27" fmla="*/ 0 h 287"/>
                <a:gd name="T28" fmla="*/ 0 w 32"/>
                <a:gd name="T29" fmla="*/ 0 h 287"/>
                <a:gd name="T30" fmla="*/ 0 w 32"/>
                <a:gd name="T31" fmla="*/ 0 h 2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287"/>
                <a:gd name="T50" fmla="*/ 32 w 32"/>
                <a:gd name="T51" fmla="*/ 287 h 2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287">
                  <a:moveTo>
                    <a:pt x="9" y="0"/>
                  </a:moveTo>
                  <a:lnTo>
                    <a:pt x="2" y="24"/>
                  </a:lnTo>
                  <a:lnTo>
                    <a:pt x="0" y="43"/>
                  </a:lnTo>
                  <a:lnTo>
                    <a:pt x="0" y="65"/>
                  </a:lnTo>
                  <a:lnTo>
                    <a:pt x="2" y="85"/>
                  </a:lnTo>
                  <a:lnTo>
                    <a:pt x="7" y="104"/>
                  </a:lnTo>
                  <a:lnTo>
                    <a:pt x="12" y="123"/>
                  </a:lnTo>
                  <a:lnTo>
                    <a:pt x="17" y="141"/>
                  </a:lnTo>
                  <a:lnTo>
                    <a:pt x="21" y="160"/>
                  </a:lnTo>
                  <a:lnTo>
                    <a:pt x="26" y="179"/>
                  </a:lnTo>
                  <a:lnTo>
                    <a:pt x="30" y="199"/>
                  </a:lnTo>
                  <a:lnTo>
                    <a:pt x="32" y="217"/>
                  </a:lnTo>
                  <a:lnTo>
                    <a:pt x="32" y="233"/>
                  </a:lnTo>
                  <a:lnTo>
                    <a:pt x="30" y="251"/>
                  </a:lnTo>
                  <a:lnTo>
                    <a:pt x="26" y="268"/>
                  </a:lnTo>
                  <a:lnTo>
                    <a:pt x="19" y="28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7" name="Freeform 464"/>
            <p:cNvSpPr>
              <a:spLocks/>
            </p:cNvSpPr>
            <p:nvPr/>
          </p:nvSpPr>
          <p:spPr bwMode="auto">
            <a:xfrm>
              <a:off x="2299" y="3076"/>
              <a:ext cx="6" cy="40"/>
            </a:xfrm>
            <a:custGeom>
              <a:avLst/>
              <a:gdLst>
                <a:gd name="T0" fmla="*/ 0 w 47"/>
                <a:gd name="T1" fmla="*/ 0 h 317"/>
                <a:gd name="T2" fmla="*/ 0 w 47"/>
                <a:gd name="T3" fmla="*/ 0 h 317"/>
                <a:gd name="T4" fmla="*/ 0 w 47"/>
                <a:gd name="T5" fmla="*/ 0 h 317"/>
                <a:gd name="T6" fmla="*/ 0 w 47"/>
                <a:gd name="T7" fmla="*/ 0 h 317"/>
                <a:gd name="T8" fmla="*/ 0 w 47"/>
                <a:gd name="T9" fmla="*/ 0 h 317"/>
                <a:gd name="T10" fmla="*/ 0 w 47"/>
                <a:gd name="T11" fmla="*/ 0 h 317"/>
                <a:gd name="T12" fmla="*/ 0 w 47"/>
                <a:gd name="T13" fmla="*/ 0 h 317"/>
                <a:gd name="T14" fmla="*/ 0 w 47"/>
                <a:gd name="T15" fmla="*/ 0 h 317"/>
                <a:gd name="T16" fmla="*/ 0 w 47"/>
                <a:gd name="T17" fmla="*/ 0 h 317"/>
                <a:gd name="T18" fmla="*/ 0 w 47"/>
                <a:gd name="T19" fmla="*/ 0 h 317"/>
                <a:gd name="T20" fmla="*/ 0 w 47"/>
                <a:gd name="T21" fmla="*/ 0 h 317"/>
                <a:gd name="T22" fmla="*/ 0 w 47"/>
                <a:gd name="T23" fmla="*/ 0 h 317"/>
                <a:gd name="T24" fmla="*/ 0 w 47"/>
                <a:gd name="T25" fmla="*/ 0 h 317"/>
                <a:gd name="T26" fmla="*/ 0 w 47"/>
                <a:gd name="T27" fmla="*/ 0 h 317"/>
                <a:gd name="T28" fmla="*/ 0 w 47"/>
                <a:gd name="T29" fmla="*/ 0 h 317"/>
                <a:gd name="T30" fmla="*/ 0 w 47"/>
                <a:gd name="T31" fmla="*/ 0 h 3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7"/>
                <a:gd name="T49" fmla="*/ 0 h 317"/>
                <a:gd name="T50" fmla="*/ 47 w 47"/>
                <a:gd name="T51" fmla="*/ 317 h 3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7" h="317">
                  <a:moveTo>
                    <a:pt x="0" y="0"/>
                  </a:moveTo>
                  <a:lnTo>
                    <a:pt x="10" y="26"/>
                  </a:lnTo>
                  <a:lnTo>
                    <a:pt x="17" y="49"/>
                  </a:lnTo>
                  <a:lnTo>
                    <a:pt x="21" y="73"/>
                  </a:lnTo>
                  <a:lnTo>
                    <a:pt x="24" y="94"/>
                  </a:lnTo>
                  <a:lnTo>
                    <a:pt x="26" y="118"/>
                  </a:lnTo>
                  <a:lnTo>
                    <a:pt x="28" y="138"/>
                  </a:lnTo>
                  <a:lnTo>
                    <a:pt x="28" y="162"/>
                  </a:lnTo>
                  <a:lnTo>
                    <a:pt x="28" y="181"/>
                  </a:lnTo>
                  <a:lnTo>
                    <a:pt x="28" y="202"/>
                  </a:lnTo>
                  <a:lnTo>
                    <a:pt x="28" y="222"/>
                  </a:lnTo>
                  <a:lnTo>
                    <a:pt x="30" y="242"/>
                  </a:lnTo>
                  <a:lnTo>
                    <a:pt x="34" y="263"/>
                  </a:lnTo>
                  <a:lnTo>
                    <a:pt x="36" y="281"/>
                  </a:lnTo>
                  <a:lnTo>
                    <a:pt x="40" y="298"/>
                  </a:lnTo>
                  <a:lnTo>
                    <a:pt x="47" y="3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8" name="Freeform 465"/>
            <p:cNvSpPr>
              <a:spLocks/>
            </p:cNvSpPr>
            <p:nvPr/>
          </p:nvSpPr>
          <p:spPr bwMode="auto">
            <a:xfrm>
              <a:off x="2265" y="3084"/>
              <a:ext cx="8" cy="49"/>
            </a:xfrm>
            <a:custGeom>
              <a:avLst/>
              <a:gdLst>
                <a:gd name="T0" fmla="*/ 0 w 62"/>
                <a:gd name="T1" fmla="*/ 0 h 393"/>
                <a:gd name="T2" fmla="*/ 0 w 62"/>
                <a:gd name="T3" fmla="*/ 0 h 393"/>
                <a:gd name="T4" fmla="*/ 0 w 62"/>
                <a:gd name="T5" fmla="*/ 0 h 393"/>
                <a:gd name="T6" fmla="*/ 0 w 62"/>
                <a:gd name="T7" fmla="*/ 0 h 393"/>
                <a:gd name="T8" fmla="*/ 0 w 62"/>
                <a:gd name="T9" fmla="*/ 0 h 393"/>
                <a:gd name="T10" fmla="*/ 0 w 62"/>
                <a:gd name="T11" fmla="*/ 0 h 393"/>
                <a:gd name="T12" fmla="*/ 0 w 62"/>
                <a:gd name="T13" fmla="*/ 0 h 393"/>
                <a:gd name="T14" fmla="*/ 0 w 62"/>
                <a:gd name="T15" fmla="*/ 0 h 393"/>
                <a:gd name="T16" fmla="*/ 0 w 62"/>
                <a:gd name="T17" fmla="*/ 0 h 393"/>
                <a:gd name="T18" fmla="*/ 0 w 62"/>
                <a:gd name="T19" fmla="*/ 0 h 393"/>
                <a:gd name="T20" fmla="*/ 0 w 62"/>
                <a:gd name="T21" fmla="*/ 0 h 393"/>
                <a:gd name="T22" fmla="*/ 0 w 62"/>
                <a:gd name="T23" fmla="*/ 0 h 393"/>
                <a:gd name="T24" fmla="*/ 0 w 62"/>
                <a:gd name="T25" fmla="*/ 0 h 393"/>
                <a:gd name="T26" fmla="*/ 0 w 62"/>
                <a:gd name="T27" fmla="*/ 0 h 393"/>
                <a:gd name="T28" fmla="*/ 0 w 62"/>
                <a:gd name="T29" fmla="*/ 0 h 393"/>
                <a:gd name="T30" fmla="*/ 0 w 62"/>
                <a:gd name="T31" fmla="*/ 0 h 393"/>
                <a:gd name="T32" fmla="*/ 0 w 62"/>
                <a:gd name="T33" fmla="*/ 0 h 3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3"/>
                <a:gd name="T53" fmla="*/ 62 w 62"/>
                <a:gd name="T54" fmla="*/ 393 h 3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3">
                  <a:moveTo>
                    <a:pt x="4" y="0"/>
                  </a:moveTo>
                  <a:lnTo>
                    <a:pt x="0" y="17"/>
                  </a:lnTo>
                  <a:lnTo>
                    <a:pt x="0" y="43"/>
                  </a:lnTo>
                  <a:lnTo>
                    <a:pt x="0" y="69"/>
                  </a:lnTo>
                  <a:lnTo>
                    <a:pt x="6" y="95"/>
                  </a:lnTo>
                  <a:lnTo>
                    <a:pt x="11" y="119"/>
                  </a:lnTo>
                  <a:lnTo>
                    <a:pt x="15" y="139"/>
                  </a:lnTo>
                  <a:lnTo>
                    <a:pt x="22" y="160"/>
                  </a:lnTo>
                  <a:lnTo>
                    <a:pt x="29" y="184"/>
                  </a:lnTo>
                  <a:lnTo>
                    <a:pt x="39" y="205"/>
                  </a:lnTo>
                  <a:lnTo>
                    <a:pt x="45" y="227"/>
                  </a:lnTo>
                  <a:lnTo>
                    <a:pt x="50" y="247"/>
                  </a:lnTo>
                  <a:lnTo>
                    <a:pt x="57" y="270"/>
                  </a:lnTo>
                  <a:lnTo>
                    <a:pt x="60" y="296"/>
                  </a:lnTo>
                  <a:lnTo>
                    <a:pt x="62" y="322"/>
                  </a:lnTo>
                  <a:lnTo>
                    <a:pt x="62" y="348"/>
                  </a:lnTo>
                  <a:lnTo>
                    <a:pt x="60" y="39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89" name="Freeform 466"/>
            <p:cNvSpPr>
              <a:spLocks/>
            </p:cNvSpPr>
            <p:nvPr/>
          </p:nvSpPr>
          <p:spPr bwMode="auto">
            <a:xfrm>
              <a:off x="2348" y="3103"/>
              <a:ext cx="7" cy="11"/>
            </a:xfrm>
            <a:custGeom>
              <a:avLst/>
              <a:gdLst>
                <a:gd name="T0" fmla="*/ 0 w 54"/>
                <a:gd name="T1" fmla="*/ 0 h 84"/>
                <a:gd name="T2" fmla="*/ 0 w 54"/>
                <a:gd name="T3" fmla="*/ 0 h 84"/>
                <a:gd name="T4" fmla="*/ 0 w 54"/>
                <a:gd name="T5" fmla="*/ 0 h 84"/>
                <a:gd name="T6" fmla="*/ 0 w 54"/>
                <a:gd name="T7" fmla="*/ 0 h 84"/>
                <a:gd name="T8" fmla="*/ 0 w 54"/>
                <a:gd name="T9" fmla="*/ 0 h 84"/>
                <a:gd name="T10" fmla="*/ 0 w 54"/>
                <a:gd name="T11" fmla="*/ 0 h 84"/>
                <a:gd name="T12" fmla="*/ 0 w 54"/>
                <a:gd name="T13" fmla="*/ 0 h 84"/>
                <a:gd name="T14" fmla="*/ 0 w 54"/>
                <a:gd name="T15" fmla="*/ 0 h 84"/>
                <a:gd name="T16" fmla="*/ 0 w 54"/>
                <a:gd name="T17" fmla="*/ 0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"/>
                <a:gd name="T28" fmla="*/ 0 h 84"/>
                <a:gd name="T29" fmla="*/ 54 w 54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" h="84">
                  <a:moveTo>
                    <a:pt x="0" y="0"/>
                  </a:moveTo>
                  <a:lnTo>
                    <a:pt x="20" y="38"/>
                  </a:lnTo>
                  <a:lnTo>
                    <a:pt x="54" y="84"/>
                  </a:lnTo>
                  <a:lnTo>
                    <a:pt x="20" y="38"/>
                  </a:lnTo>
                  <a:lnTo>
                    <a:pt x="0" y="0"/>
                  </a:lnTo>
                  <a:lnTo>
                    <a:pt x="20" y="38"/>
                  </a:lnTo>
                  <a:lnTo>
                    <a:pt x="54" y="84"/>
                  </a:lnTo>
                  <a:lnTo>
                    <a:pt x="20" y="3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90" name="Freeform 467"/>
            <p:cNvSpPr>
              <a:spLocks/>
            </p:cNvSpPr>
            <p:nvPr/>
          </p:nvSpPr>
          <p:spPr bwMode="auto">
            <a:xfrm>
              <a:off x="2817" y="2403"/>
              <a:ext cx="135" cy="117"/>
            </a:xfrm>
            <a:custGeom>
              <a:avLst/>
              <a:gdLst>
                <a:gd name="T0" fmla="*/ 0 w 1077"/>
                <a:gd name="T1" fmla="*/ 0 h 943"/>
                <a:gd name="T2" fmla="*/ 0 w 1077"/>
                <a:gd name="T3" fmla="*/ 0 h 943"/>
                <a:gd name="T4" fmla="*/ 0 w 1077"/>
                <a:gd name="T5" fmla="*/ 0 h 943"/>
                <a:gd name="T6" fmla="*/ 0 w 1077"/>
                <a:gd name="T7" fmla="*/ 0 h 943"/>
                <a:gd name="T8" fmla="*/ 0 w 1077"/>
                <a:gd name="T9" fmla="*/ 0 h 943"/>
                <a:gd name="T10" fmla="*/ 0 w 1077"/>
                <a:gd name="T11" fmla="*/ 0 h 943"/>
                <a:gd name="T12" fmla="*/ 0 w 1077"/>
                <a:gd name="T13" fmla="*/ 0 h 943"/>
                <a:gd name="T14" fmla="*/ 0 w 1077"/>
                <a:gd name="T15" fmla="*/ 0 h 943"/>
                <a:gd name="T16" fmla="*/ 0 w 1077"/>
                <a:gd name="T17" fmla="*/ 0 h 943"/>
                <a:gd name="T18" fmla="*/ 0 w 1077"/>
                <a:gd name="T19" fmla="*/ 0 h 943"/>
                <a:gd name="T20" fmla="*/ 0 w 1077"/>
                <a:gd name="T21" fmla="*/ 0 h 943"/>
                <a:gd name="T22" fmla="*/ 0 w 1077"/>
                <a:gd name="T23" fmla="*/ 0 h 943"/>
                <a:gd name="T24" fmla="*/ 0 w 1077"/>
                <a:gd name="T25" fmla="*/ 0 h 943"/>
                <a:gd name="T26" fmla="*/ 0 w 1077"/>
                <a:gd name="T27" fmla="*/ 0 h 943"/>
                <a:gd name="T28" fmla="*/ 0 w 1077"/>
                <a:gd name="T29" fmla="*/ 0 h 943"/>
                <a:gd name="T30" fmla="*/ 0 w 1077"/>
                <a:gd name="T31" fmla="*/ 0 h 943"/>
                <a:gd name="T32" fmla="*/ 0 w 1077"/>
                <a:gd name="T33" fmla="*/ 0 h 943"/>
                <a:gd name="T34" fmla="*/ 0 w 1077"/>
                <a:gd name="T35" fmla="*/ 0 h 943"/>
                <a:gd name="T36" fmla="*/ 0 w 1077"/>
                <a:gd name="T37" fmla="*/ 0 h 943"/>
                <a:gd name="T38" fmla="*/ 0 w 1077"/>
                <a:gd name="T39" fmla="*/ 0 h 943"/>
                <a:gd name="T40" fmla="*/ 0 w 1077"/>
                <a:gd name="T41" fmla="*/ 0 h 943"/>
                <a:gd name="T42" fmla="*/ 0 w 1077"/>
                <a:gd name="T43" fmla="*/ 0 h 943"/>
                <a:gd name="T44" fmla="*/ 0 w 1077"/>
                <a:gd name="T45" fmla="*/ 0 h 943"/>
                <a:gd name="T46" fmla="*/ 0 w 1077"/>
                <a:gd name="T47" fmla="*/ 0 h 943"/>
                <a:gd name="T48" fmla="*/ 0 w 1077"/>
                <a:gd name="T49" fmla="*/ 0 h 943"/>
                <a:gd name="T50" fmla="*/ 0 w 1077"/>
                <a:gd name="T51" fmla="*/ 0 h 943"/>
                <a:gd name="T52" fmla="*/ 0 w 1077"/>
                <a:gd name="T53" fmla="*/ 0 h 943"/>
                <a:gd name="T54" fmla="*/ 0 w 1077"/>
                <a:gd name="T55" fmla="*/ 0 h 943"/>
                <a:gd name="T56" fmla="*/ 0 w 1077"/>
                <a:gd name="T57" fmla="*/ 0 h 943"/>
                <a:gd name="T58" fmla="*/ 0 w 1077"/>
                <a:gd name="T59" fmla="*/ 0 h 943"/>
                <a:gd name="T60" fmla="*/ 0 w 1077"/>
                <a:gd name="T61" fmla="*/ 0 h 943"/>
                <a:gd name="T62" fmla="*/ 0 w 1077"/>
                <a:gd name="T63" fmla="*/ 0 h 943"/>
                <a:gd name="T64" fmla="*/ 0 w 1077"/>
                <a:gd name="T65" fmla="*/ 0 h 943"/>
                <a:gd name="T66" fmla="*/ 0 w 1077"/>
                <a:gd name="T67" fmla="*/ 0 h 943"/>
                <a:gd name="T68" fmla="*/ 0 w 1077"/>
                <a:gd name="T69" fmla="*/ 0 h 943"/>
                <a:gd name="T70" fmla="*/ 0 w 1077"/>
                <a:gd name="T71" fmla="*/ 0 h 943"/>
                <a:gd name="T72" fmla="*/ 0 w 1077"/>
                <a:gd name="T73" fmla="*/ 0 h 943"/>
                <a:gd name="T74" fmla="*/ 0 w 1077"/>
                <a:gd name="T75" fmla="*/ 0 h 943"/>
                <a:gd name="T76" fmla="*/ 0 w 1077"/>
                <a:gd name="T77" fmla="*/ 0 h 943"/>
                <a:gd name="T78" fmla="*/ 0 w 1077"/>
                <a:gd name="T79" fmla="*/ 0 h 943"/>
                <a:gd name="T80" fmla="*/ 0 w 1077"/>
                <a:gd name="T81" fmla="*/ 0 h 943"/>
                <a:gd name="T82" fmla="*/ 0 w 1077"/>
                <a:gd name="T83" fmla="*/ 0 h 943"/>
                <a:gd name="T84" fmla="*/ 0 w 1077"/>
                <a:gd name="T85" fmla="*/ 0 h 943"/>
                <a:gd name="T86" fmla="*/ 0 w 1077"/>
                <a:gd name="T87" fmla="*/ 0 h 943"/>
                <a:gd name="T88" fmla="*/ 0 w 1077"/>
                <a:gd name="T89" fmla="*/ 0 h 943"/>
                <a:gd name="T90" fmla="*/ 0 w 1077"/>
                <a:gd name="T91" fmla="*/ 0 h 943"/>
                <a:gd name="T92" fmla="*/ 0 w 1077"/>
                <a:gd name="T93" fmla="*/ 0 h 943"/>
                <a:gd name="T94" fmla="*/ 0 w 1077"/>
                <a:gd name="T95" fmla="*/ 0 h 943"/>
                <a:gd name="T96" fmla="*/ 0 w 1077"/>
                <a:gd name="T97" fmla="*/ 0 h 943"/>
                <a:gd name="T98" fmla="*/ 0 w 1077"/>
                <a:gd name="T99" fmla="*/ 0 h 943"/>
                <a:gd name="T100" fmla="*/ 0 w 1077"/>
                <a:gd name="T101" fmla="*/ 0 h 943"/>
                <a:gd name="T102" fmla="*/ 0 w 1077"/>
                <a:gd name="T103" fmla="*/ 0 h 943"/>
                <a:gd name="T104" fmla="*/ 0 w 1077"/>
                <a:gd name="T105" fmla="*/ 0 h 943"/>
                <a:gd name="T106" fmla="*/ 0 w 1077"/>
                <a:gd name="T107" fmla="*/ 0 h 943"/>
                <a:gd name="T108" fmla="*/ 0 w 1077"/>
                <a:gd name="T109" fmla="*/ 0 h 943"/>
                <a:gd name="T110" fmla="*/ 0 w 1077"/>
                <a:gd name="T111" fmla="*/ 0 h 943"/>
                <a:gd name="T112" fmla="*/ 0 w 1077"/>
                <a:gd name="T113" fmla="*/ 0 h 943"/>
                <a:gd name="T114" fmla="*/ 0 w 1077"/>
                <a:gd name="T115" fmla="*/ 0 h 943"/>
                <a:gd name="T116" fmla="*/ 0 w 1077"/>
                <a:gd name="T117" fmla="*/ 0 h 943"/>
                <a:gd name="T118" fmla="*/ 0 w 1077"/>
                <a:gd name="T119" fmla="*/ 0 h 943"/>
                <a:gd name="T120" fmla="*/ 0 w 1077"/>
                <a:gd name="T121" fmla="*/ 0 h 9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77"/>
                <a:gd name="T184" fmla="*/ 0 h 943"/>
                <a:gd name="T185" fmla="*/ 1077 w 1077"/>
                <a:gd name="T186" fmla="*/ 943 h 9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77" h="943">
                  <a:moveTo>
                    <a:pt x="1002" y="132"/>
                  </a:moveTo>
                  <a:lnTo>
                    <a:pt x="967" y="179"/>
                  </a:lnTo>
                  <a:lnTo>
                    <a:pt x="925" y="228"/>
                  </a:lnTo>
                  <a:lnTo>
                    <a:pt x="885" y="277"/>
                  </a:lnTo>
                  <a:lnTo>
                    <a:pt x="857" y="315"/>
                  </a:lnTo>
                  <a:lnTo>
                    <a:pt x="828" y="357"/>
                  </a:lnTo>
                  <a:lnTo>
                    <a:pt x="800" y="408"/>
                  </a:lnTo>
                  <a:lnTo>
                    <a:pt x="782" y="451"/>
                  </a:lnTo>
                  <a:lnTo>
                    <a:pt x="763" y="493"/>
                  </a:lnTo>
                  <a:lnTo>
                    <a:pt x="751" y="530"/>
                  </a:lnTo>
                  <a:lnTo>
                    <a:pt x="737" y="575"/>
                  </a:lnTo>
                  <a:lnTo>
                    <a:pt x="725" y="627"/>
                  </a:lnTo>
                  <a:lnTo>
                    <a:pt x="711" y="681"/>
                  </a:lnTo>
                  <a:lnTo>
                    <a:pt x="700" y="735"/>
                  </a:lnTo>
                  <a:lnTo>
                    <a:pt x="688" y="796"/>
                  </a:lnTo>
                  <a:lnTo>
                    <a:pt x="651" y="847"/>
                  </a:lnTo>
                  <a:lnTo>
                    <a:pt x="618" y="892"/>
                  </a:lnTo>
                  <a:lnTo>
                    <a:pt x="573" y="929"/>
                  </a:lnTo>
                  <a:lnTo>
                    <a:pt x="530" y="943"/>
                  </a:lnTo>
                  <a:lnTo>
                    <a:pt x="456" y="938"/>
                  </a:lnTo>
                  <a:lnTo>
                    <a:pt x="411" y="892"/>
                  </a:lnTo>
                  <a:lnTo>
                    <a:pt x="381" y="838"/>
                  </a:lnTo>
                  <a:lnTo>
                    <a:pt x="353" y="776"/>
                  </a:lnTo>
                  <a:lnTo>
                    <a:pt x="324" y="711"/>
                  </a:lnTo>
                  <a:lnTo>
                    <a:pt x="299" y="640"/>
                  </a:lnTo>
                  <a:lnTo>
                    <a:pt x="270" y="573"/>
                  </a:lnTo>
                  <a:lnTo>
                    <a:pt x="242" y="507"/>
                  </a:lnTo>
                  <a:lnTo>
                    <a:pt x="221" y="462"/>
                  </a:lnTo>
                  <a:lnTo>
                    <a:pt x="195" y="425"/>
                  </a:lnTo>
                  <a:lnTo>
                    <a:pt x="162" y="378"/>
                  </a:lnTo>
                  <a:lnTo>
                    <a:pt x="130" y="335"/>
                  </a:lnTo>
                  <a:lnTo>
                    <a:pt x="83" y="281"/>
                  </a:lnTo>
                  <a:lnTo>
                    <a:pt x="41" y="233"/>
                  </a:lnTo>
                  <a:lnTo>
                    <a:pt x="11" y="179"/>
                  </a:lnTo>
                  <a:lnTo>
                    <a:pt x="0" y="149"/>
                  </a:lnTo>
                  <a:lnTo>
                    <a:pt x="17" y="99"/>
                  </a:lnTo>
                  <a:lnTo>
                    <a:pt x="33" y="59"/>
                  </a:lnTo>
                  <a:lnTo>
                    <a:pt x="78" y="17"/>
                  </a:lnTo>
                  <a:lnTo>
                    <a:pt x="113" y="0"/>
                  </a:lnTo>
                  <a:lnTo>
                    <a:pt x="151" y="30"/>
                  </a:lnTo>
                  <a:lnTo>
                    <a:pt x="200" y="54"/>
                  </a:lnTo>
                  <a:lnTo>
                    <a:pt x="259" y="78"/>
                  </a:lnTo>
                  <a:lnTo>
                    <a:pt x="320" y="99"/>
                  </a:lnTo>
                  <a:lnTo>
                    <a:pt x="376" y="118"/>
                  </a:lnTo>
                  <a:lnTo>
                    <a:pt x="423" y="134"/>
                  </a:lnTo>
                  <a:lnTo>
                    <a:pt x="461" y="143"/>
                  </a:lnTo>
                  <a:lnTo>
                    <a:pt x="512" y="129"/>
                  </a:lnTo>
                  <a:lnTo>
                    <a:pt x="564" y="113"/>
                  </a:lnTo>
                  <a:lnTo>
                    <a:pt x="627" y="95"/>
                  </a:lnTo>
                  <a:lnTo>
                    <a:pt x="664" y="82"/>
                  </a:lnTo>
                  <a:lnTo>
                    <a:pt x="702" y="71"/>
                  </a:lnTo>
                  <a:lnTo>
                    <a:pt x="742" y="59"/>
                  </a:lnTo>
                  <a:lnTo>
                    <a:pt x="785" y="47"/>
                  </a:lnTo>
                  <a:lnTo>
                    <a:pt x="826" y="36"/>
                  </a:lnTo>
                  <a:lnTo>
                    <a:pt x="871" y="21"/>
                  </a:lnTo>
                  <a:lnTo>
                    <a:pt x="936" y="2"/>
                  </a:lnTo>
                  <a:lnTo>
                    <a:pt x="971" y="41"/>
                  </a:lnTo>
                  <a:lnTo>
                    <a:pt x="995" y="82"/>
                  </a:lnTo>
                  <a:lnTo>
                    <a:pt x="1002" y="123"/>
                  </a:lnTo>
                  <a:lnTo>
                    <a:pt x="1040" y="115"/>
                  </a:lnTo>
                  <a:lnTo>
                    <a:pt x="1077" y="13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310188" y="2859088"/>
          <a:ext cx="2079625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4" imgW="5359400" imgH="4800600" progId="PBrush">
                  <p:embed/>
                </p:oleObj>
              </mc:Choice>
              <mc:Fallback>
                <p:oleObj name="Bitmap Image" r:id="rId4" imgW="5359400" imgH="48006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8" y="2859088"/>
                        <a:ext cx="2079625" cy="1863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3" name="Group 469"/>
          <p:cNvGrpSpPr>
            <a:grpSpLocks/>
          </p:cNvGrpSpPr>
          <p:nvPr/>
        </p:nvGrpSpPr>
        <p:grpSpPr bwMode="auto">
          <a:xfrm>
            <a:off x="2057400" y="1600200"/>
            <a:ext cx="5038725" cy="3892550"/>
            <a:chOff x="958" y="469"/>
            <a:chExt cx="4710" cy="3563"/>
          </a:xfrm>
        </p:grpSpPr>
        <p:grpSp>
          <p:nvGrpSpPr>
            <p:cNvPr id="20499" name="Group 470"/>
            <p:cNvGrpSpPr>
              <a:grpSpLocks/>
            </p:cNvGrpSpPr>
            <p:nvPr/>
          </p:nvGrpSpPr>
          <p:grpSpPr bwMode="auto">
            <a:xfrm>
              <a:off x="958" y="919"/>
              <a:ext cx="4710" cy="2566"/>
              <a:chOff x="958" y="919"/>
              <a:chExt cx="4710" cy="2566"/>
            </a:xfrm>
          </p:grpSpPr>
          <p:sp>
            <p:nvSpPr>
              <p:cNvPr id="20511" name="Freeform 471"/>
              <p:cNvSpPr>
                <a:spLocks/>
              </p:cNvSpPr>
              <p:nvPr/>
            </p:nvSpPr>
            <p:spPr bwMode="auto">
              <a:xfrm rot="1945">
                <a:off x="1673" y="919"/>
                <a:ext cx="3283" cy="526"/>
              </a:xfrm>
              <a:custGeom>
                <a:avLst/>
                <a:gdLst>
                  <a:gd name="T0" fmla="*/ 3247 w 3283"/>
                  <a:gd name="T1" fmla="*/ 390 h 526"/>
                  <a:gd name="T2" fmla="*/ 3168 w 3283"/>
                  <a:gd name="T3" fmla="*/ 439 h 526"/>
                  <a:gd name="T4" fmla="*/ 3083 w 3283"/>
                  <a:gd name="T5" fmla="*/ 479 h 526"/>
                  <a:gd name="T6" fmla="*/ 2946 w 3283"/>
                  <a:gd name="T7" fmla="*/ 516 h 526"/>
                  <a:gd name="T8" fmla="*/ 2633 w 3283"/>
                  <a:gd name="T9" fmla="*/ 496 h 526"/>
                  <a:gd name="T10" fmla="*/ 2495 w 3283"/>
                  <a:gd name="T11" fmla="*/ 449 h 526"/>
                  <a:gd name="T12" fmla="*/ 2421 w 3283"/>
                  <a:gd name="T13" fmla="*/ 417 h 526"/>
                  <a:gd name="T14" fmla="*/ 2347 w 3283"/>
                  <a:gd name="T15" fmla="*/ 381 h 526"/>
                  <a:gd name="T16" fmla="*/ 2273 w 3283"/>
                  <a:gd name="T17" fmla="*/ 345 h 526"/>
                  <a:gd name="T18" fmla="*/ 2200 w 3283"/>
                  <a:gd name="T19" fmla="*/ 309 h 526"/>
                  <a:gd name="T20" fmla="*/ 2126 w 3283"/>
                  <a:gd name="T21" fmla="*/ 271 h 526"/>
                  <a:gd name="T22" fmla="*/ 2054 w 3283"/>
                  <a:gd name="T23" fmla="*/ 236 h 526"/>
                  <a:gd name="T24" fmla="*/ 1980 w 3283"/>
                  <a:gd name="T25" fmla="*/ 205 h 526"/>
                  <a:gd name="T26" fmla="*/ 1868 w 3283"/>
                  <a:gd name="T27" fmla="*/ 165 h 526"/>
                  <a:gd name="T28" fmla="*/ 1692 w 3283"/>
                  <a:gd name="T29" fmla="*/ 131 h 526"/>
                  <a:gd name="T30" fmla="*/ 1413 w 3283"/>
                  <a:gd name="T31" fmla="*/ 165 h 526"/>
                  <a:gd name="T32" fmla="*/ 1291 w 3283"/>
                  <a:gd name="T33" fmla="*/ 209 h 526"/>
                  <a:gd name="T34" fmla="*/ 1217 w 3283"/>
                  <a:gd name="T35" fmla="*/ 242 h 526"/>
                  <a:gd name="T36" fmla="*/ 1144 w 3283"/>
                  <a:gd name="T37" fmla="*/ 277 h 526"/>
                  <a:gd name="T38" fmla="*/ 1070 w 3283"/>
                  <a:gd name="T39" fmla="*/ 315 h 526"/>
                  <a:gd name="T40" fmla="*/ 996 w 3283"/>
                  <a:gd name="T41" fmla="*/ 351 h 526"/>
                  <a:gd name="T42" fmla="*/ 924 w 3283"/>
                  <a:gd name="T43" fmla="*/ 387 h 526"/>
                  <a:gd name="T44" fmla="*/ 850 w 3283"/>
                  <a:gd name="T45" fmla="*/ 422 h 526"/>
                  <a:gd name="T46" fmla="*/ 774 w 3283"/>
                  <a:gd name="T47" fmla="*/ 453 h 526"/>
                  <a:gd name="T48" fmla="*/ 648 w 3283"/>
                  <a:gd name="T49" fmla="*/ 496 h 526"/>
                  <a:gd name="T50" fmla="*/ 442 w 3283"/>
                  <a:gd name="T51" fmla="*/ 526 h 526"/>
                  <a:gd name="T52" fmla="*/ 186 w 3283"/>
                  <a:gd name="T53" fmla="*/ 472 h 526"/>
                  <a:gd name="T54" fmla="*/ 101 w 3283"/>
                  <a:gd name="T55" fmla="*/ 431 h 526"/>
                  <a:gd name="T56" fmla="*/ 20 w 3283"/>
                  <a:gd name="T57" fmla="*/ 379 h 526"/>
                  <a:gd name="T58" fmla="*/ 23 w 3283"/>
                  <a:gd name="T59" fmla="*/ 302 h 526"/>
                  <a:gd name="T60" fmla="*/ 101 w 3283"/>
                  <a:gd name="T61" fmla="*/ 346 h 526"/>
                  <a:gd name="T62" fmla="*/ 182 w 3283"/>
                  <a:gd name="T63" fmla="*/ 379 h 526"/>
                  <a:gd name="T64" fmla="*/ 387 w 3283"/>
                  <a:gd name="T65" fmla="*/ 409 h 526"/>
                  <a:gd name="T66" fmla="*/ 633 w 3283"/>
                  <a:gd name="T67" fmla="*/ 370 h 526"/>
                  <a:gd name="T68" fmla="*/ 741 w 3283"/>
                  <a:gd name="T69" fmla="*/ 329 h 526"/>
                  <a:gd name="T70" fmla="*/ 833 w 3283"/>
                  <a:gd name="T71" fmla="*/ 282 h 526"/>
                  <a:gd name="T72" fmla="*/ 916 w 3283"/>
                  <a:gd name="T73" fmla="*/ 230 h 526"/>
                  <a:gd name="T74" fmla="*/ 980 w 3283"/>
                  <a:gd name="T75" fmla="*/ 192 h 526"/>
                  <a:gd name="T76" fmla="*/ 1061 w 3283"/>
                  <a:gd name="T77" fmla="*/ 151 h 526"/>
                  <a:gd name="T78" fmla="*/ 1135 w 3283"/>
                  <a:gd name="T79" fmla="*/ 115 h 526"/>
                  <a:gd name="T80" fmla="*/ 1235 w 3283"/>
                  <a:gd name="T81" fmla="*/ 73 h 526"/>
                  <a:gd name="T82" fmla="*/ 1358 w 3283"/>
                  <a:gd name="T83" fmla="*/ 33 h 526"/>
                  <a:gd name="T84" fmla="*/ 1557 w 3283"/>
                  <a:gd name="T85" fmla="*/ 3 h 526"/>
                  <a:gd name="T86" fmla="*/ 1923 w 3283"/>
                  <a:gd name="T87" fmla="*/ 33 h 526"/>
                  <a:gd name="T88" fmla="*/ 2046 w 3283"/>
                  <a:gd name="T89" fmla="*/ 73 h 526"/>
                  <a:gd name="T90" fmla="*/ 2148 w 3283"/>
                  <a:gd name="T91" fmla="*/ 115 h 526"/>
                  <a:gd name="T92" fmla="*/ 2222 w 3283"/>
                  <a:gd name="T93" fmla="*/ 151 h 526"/>
                  <a:gd name="T94" fmla="*/ 2303 w 3283"/>
                  <a:gd name="T95" fmla="*/ 192 h 526"/>
                  <a:gd name="T96" fmla="*/ 2367 w 3283"/>
                  <a:gd name="T97" fmla="*/ 230 h 526"/>
                  <a:gd name="T98" fmla="*/ 2419 w 3283"/>
                  <a:gd name="T99" fmla="*/ 265 h 526"/>
                  <a:gd name="T100" fmla="*/ 2510 w 3283"/>
                  <a:gd name="T101" fmla="*/ 315 h 526"/>
                  <a:gd name="T102" fmla="*/ 2603 w 3283"/>
                  <a:gd name="T103" fmla="*/ 354 h 526"/>
                  <a:gd name="T104" fmla="*/ 2742 w 3283"/>
                  <a:gd name="T105" fmla="*/ 394 h 526"/>
                  <a:gd name="T106" fmla="*/ 3014 w 3283"/>
                  <a:gd name="T107" fmla="*/ 400 h 526"/>
                  <a:gd name="T108" fmla="*/ 3156 w 3283"/>
                  <a:gd name="T109" fmla="*/ 359 h 526"/>
                  <a:gd name="T110" fmla="*/ 3235 w 3283"/>
                  <a:gd name="T111" fmla="*/ 318 h 526"/>
                  <a:gd name="T112" fmla="*/ 3283 w 3283"/>
                  <a:gd name="T113" fmla="*/ 364 h 5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3"/>
                  <a:gd name="T172" fmla="*/ 0 h 526"/>
                  <a:gd name="T173" fmla="*/ 3283 w 3283"/>
                  <a:gd name="T174" fmla="*/ 526 h 52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3" h="526">
                    <a:moveTo>
                      <a:pt x="3283" y="364"/>
                    </a:moveTo>
                    <a:lnTo>
                      <a:pt x="3277" y="370"/>
                    </a:lnTo>
                    <a:lnTo>
                      <a:pt x="3269" y="375"/>
                    </a:lnTo>
                    <a:lnTo>
                      <a:pt x="3261" y="379"/>
                    </a:lnTo>
                    <a:lnTo>
                      <a:pt x="3255" y="386"/>
                    </a:lnTo>
                    <a:lnTo>
                      <a:pt x="3247" y="390"/>
                    </a:lnTo>
                    <a:lnTo>
                      <a:pt x="3239" y="395"/>
                    </a:lnTo>
                    <a:lnTo>
                      <a:pt x="3225" y="405"/>
                    </a:lnTo>
                    <a:lnTo>
                      <a:pt x="3211" y="414"/>
                    </a:lnTo>
                    <a:lnTo>
                      <a:pt x="3197" y="422"/>
                    </a:lnTo>
                    <a:lnTo>
                      <a:pt x="3183" y="431"/>
                    </a:lnTo>
                    <a:lnTo>
                      <a:pt x="3168" y="439"/>
                    </a:lnTo>
                    <a:lnTo>
                      <a:pt x="3154" y="447"/>
                    </a:lnTo>
                    <a:lnTo>
                      <a:pt x="3140" y="453"/>
                    </a:lnTo>
                    <a:lnTo>
                      <a:pt x="3126" y="460"/>
                    </a:lnTo>
                    <a:lnTo>
                      <a:pt x="3112" y="466"/>
                    </a:lnTo>
                    <a:lnTo>
                      <a:pt x="3098" y="472"/>
                    </a:lnTo>
                    <a:lnTo>
                      <a:pt x="3083" y="479"/>
                    </a:lnTo>
                    <a:lnTo>
                      <a:pt x="3069" y="483"/>
                    </a:lnTo>
                    <a:lnTo>
                      <a:pt x="3057" y="488"/>
                    </a:lnTo>
                    <a:lnTo>
                      <a:pt x="3028" y="497"/>
                    </a:lnTo>
                    <a:lnTo>
                      <a:pt x="3002" y="505"/>
                    </a:lnTo>
                    <a:lnTo>
                      <a:pt x="2973" y="512"/>
                    </a:lnTo>
                    <a:lnTo>
                      <a:pt x="2946" y="516"/>
                    </a:lnTo>
                    <a:lnTo>
                      <a:pt x="2893" y="523"/>
                    </a:lnTo>
                    <a:lnTo>
                      <a:pt x="2839" y="526"/>
                    </a:lnTo>
                    <a:lnTo>
                      <a:pt x="2736" y="518"/>
                    </a:lnTo>
                    <a:lnTo>
                      <a:pt x="2684" y="508"/>
                    </a:lnTo>
                    <a:lnTo>
                      <a:pt x="2658" y="502"/>
                    </a:lnTo>
                    <a:lnTo>
                      <a:pt x="2633" y="496"/>
                    </a:lnTo>
                    <a:lnTo>
                      <a:pt x="2608" y="488"/>
                    </a:lnTo>
                    <a:lnTo>
                      <a:pt x="2583" y="480"/>
                    </a:lnTo>
                    <a:lnTo>
                      <a:pt x="2558" y="472"/>
                    </a:lnTo>
                    <a:lnTo>
                      <a:pt x="2533" y="463"/>
                    </a:lnTo>
                    <a:lnTo>
                      <a:pt x="2507" y="453"/>
                    </a:lnTo>
                    <a:lnTo>
                      <a:pt x="2495" y="449"/>
                    </a:lnTo>
                    <a:lnTo>
                      <a:pt x="2484" y="444"/>
                    </a:lnTo>
                    <a:lnTo>
                      <a:pt x="2471" y="439"/>
                    </a:lnTo>
                    <a:lnTo>
                      <a:pt x="2459" y="433"/>
                    </a:lnTo>
                    <a:lnTo>
                      <a:pt x="2446" y="428"/>
                    </a:lnTo>
                    <a:lnTo>
                      <a:pt x="2433" y="422"/>
                    </a:lnTo>
                    <a:lnTo>
                      <a:pt x="2421" y="417"/>
                    </a:lnTo>
                    <a:lnTo>
                      <a:pt x="2408" y="411"/>
                    </a:lnTo>
                    <a:lnTo>
                      <a:pt x="2396" y="405"/>
                    </a:lnTo>
                    <a:lnTo>
                      <a:pt x="2385" y="400"/>
                    </a:lnTo>
                    <a:lnTo>
                      <a:pt x="2372" y="394"/>
                    </a:lnTo>
                    <a:lnTo>
                      <a:pt x="2359" y="387"/>
                    </a:lnTo>
                    <a:lnTo>
                      <a:pt x="2347" y="381"/>
                    </a:lnTo>
                    <a:lnTo>
                      <a:pt x="2334" y="376"/>
                    </a:lnTo>
                    <a:lnTo>
                      <a:pt x="2323" y="370"/>
                    </a:lnTo>
                    <a:lnTo>
                      <a:pt x="2311" y="364"/>
                    </a:lnTo>
                    <a:lnTo>
                      <a:pt x="2298" y="357"/>
                    </a:lnTo>
                    <a:lnTo>
                      <a:pt x="2285" y="351"/>
                    </a:lnTo>
                    <a:lnTo>
                      <a:pt x="2273" y="345"/>
                    </a:lnTo>
                    <a:lnTo>
                      <a:pt x="2262" y="338"/>
                    </a:lnTo>
                    <a:lnTo>
                      <a:pt x="2249" y="332"/>
                    </a:lnTo>
                    <a:lnTo>
                      <a:pt x="2237" y="326"/>
                    </a:lnTo>
                    <a:lnTo>
                      <a:pt x="2224" y="320"/>
                    </a:lnTo>
                    <a:lnTo>
                      <a:pt x="2213" y="315"/>
                    </a:lnTo>
                    <a:lnTo>
                      <a:pt x="2200" y="309"/>
                    </a:lnTo>
                    <a:lnTo>
                      <a:pt x="2188" y="302"/>
                    </a:lnTo>
                    <a:lnTo>
                      <a:pt x="2175" y="296"/>
                    </a:lnTo>
                    <a:lnTo>
                      <a:pt x="2163" y="290"/>
                    </a:lnTo>
                    <a:lnTo>
                      <a:pt x="2152" y="283"/>
                    </a:lnTo>
                    <a:lnTo>
                      <a:pt x="2139" y="277"/>
                    </a:lnTo>
                    <a:lnTo>
                      <a:pt x="2126" y="271"/>
                    </a:lnTo>
                    <a:lnTo>
                      <a:pt x="2114" y="266"/>
                    </a:lnTo>
                    <a:lnTo>
                      <a:pt x="2103" y="260"/>
                    </a:lnTo>
                    <a:lnTo>
                      <a:pt x="2090" y="254"/>
                    </a:lnTo>
                    <a:lnTo>
                      <a:pt x="2078" y="247"/>
                    </a:lnTo>
                    <a:lnTo>
                      <a:pt x="2065" y="242"/>
                    </a:lnTo>
                    <a:lnTo>
                      <a:pt x="2054" y="236"/>
                    </a:lnTo>
                    <a:lnTo>
                      <a:pt x="2041" y="231"/>
                    </a:lnTo>
                    <a:lnTo>
                      <a:pt x="2029" y="225"/>
                    </a:lnTo>
                    <a:lnTo>
                      <a:pt x="2016" y="220"/>
                    </a:lnTo>
                    <a:lnTo>
                      <a:pt x="2004" y="214"/>
                    </a:lnTo>
                    <a:lnTo>
                      <a:pt x="1991" y="209"/>
                    </a:lnTo>
                    <a:lnTo>
                      <a:pt x="1980" y="205"/>
                    </a:lnTo>
                    <a:lnTo>
                      <a:pt x="1967" y="200"/>
                    </a:lnTo>
                    <a:lnTo>
                      <a:pt x="1955" y="195"/>
                    </a:lnTo>
                    <a:lnTo>
                      <a:pt x="1942" y="191"/>
                    </a:lnTo>
                    <a:lnTo>
                      <a:pt x="1917" y="181"/>
                    </a:lnTo>
                    <a:lnTo>
                      <a:pt x="1893" y="172"/>
                    </a:lnTo>
                    <a:lnTo>
                      <a:pt x="1868" y="165"/>
                    </a:lnTo>
                    <a:lnTo>
                      <a:pt x="1843" y="158"/>
                    </a:lnTo>
                    <a:lnTo>
                      <a:pt x="1818" y="151"/>
                    </a:lnTo>
                    <a:lnTo>
                      <a:pt x="1793" y="145"/>
                    </a:lnTo>
                    <a:lnTo>
                      <a:pt x="1769" y="140"/>
                    </a:lnTo>
                    <a:lnTo>
                      <a:pt x="1744" y="135"/>
                    </a:lnTo>
                    <a:lnTo>
                      <a:pt x="1692" y="131"/>
                    </a:lnTo>
                    <a:lnTo>
                      <a:pt x="1642" y="128"/>
                    </a:lnTo>
                    <a:lnTo>
                      <a:pt x="1539" y="135"/>
                    </a:lnTo>
                    <a:lnTo>
                      <a:pt x="1489" y="145"/>
                    </a:lnTo>
                    <a:lnTo>
                      <a:pt x="1464" y="151"/>
                    </a:lnTo>
                    <a:lnTo>
                      <a:pt x="1439" y="158"/>
                    </a:lnTo>
                    <a:lnTo>
                      <a:pt x="1413" y="165"/>
                    </a:lnTo>
                    <a:lnTo>
                      <a:pt x="1390" y="172"/>
                    </a:lnTo>
                    <a:lnTo>
                      <a:pt x="1365" y="181"/>
                    </a:lnTo>
                    <a:lnTo>
                      <a:pt x="1339" y="191"/>
                    </a:lnTo>
                    <a:lnTo>
                      <a:pt x="1314" y="200"/>
                    </a:lnTo>
                    <a:lnTo>
                      <a:pt x="1303" y="205"/>
                    </a:lnTo>
                    <a:lnTo>
                      <a:pt x="1291" y="209"/>
                    </a:lnTo>
                    <a:lnTo>
                      <a:pt x="1278" y="214"/>
                    </a:lnTo>
                    <a:lnTo>
                      <a:pt x="1265" y="220"/>
                    </a:lnTo>
                    <a:lnTo>
                      <a:pt x="1253" y="225"/>
                    </a:lnTo>
                    <a:lnTo>
                      <a:pt x="1242" y="231"/>
                    </a:lnTo>
                    <a:lnTo>
                      <a:pt x="1229" y="236"/>
                    </a:lnTo>
                    <a:lnTo>
                      <a:pt x="1217" y="242"/>
                    </a:lnTo>
                    <a:lnTo>
                      <a:pt x="1204" y="247"/>
                    </a:lnTo>
                    <a:lnTo>
                      <a:pt x="1193" y="254"/>
                    </a:lnTo>
                    <a:lnTo>
                      <a:pt x="1180" y="260"/>
                    </a:lnTo>
                    <a:lnTo>
                      <a:pt x="1168" y="266"/>
                    </a:lnTo>
                    <a:lnTo>
                      <a:pt x="1155" y="271"/>
                    </a:lnTo>
                    <a:lnTo>
                      <a:pt x="1144" y="277"/>
                    </a:lnTo>
                    <a:lnTo>
                      <a:pt x="1132" y="283"/>
                    </a:lnTo>
                    <a:lnTo>
                      <a:pt x="1119" y="290"/>
                    </a:lnTo>
                    <a:lnTo>
                      <a:pt x="1106" y="296"/>
                    </a:lnTo>
                    <a:lnTo>
                      <a:pt x="1094" y="302"/>
                    </a:lnTo>
                    <a:lnTo>
                      <a:pt x="1083" y="309"/>
                    </a:lnTo>
                    <a:lnTo>
                      <a:pt x="1070" y="315"/>
                    </a:lnTo>
                    <a:lnTo>
                      <a:pt x="1058" y="320"/>
                    </a:lnTo>
                    <a:lnTo>
                      <a:pt x="1045" y="326"/>
                    </a:lnTo>
                    <a:lnTo>
                      <a:pt x="1034" y="332"/>
                    </a:lnTo>
                    <a:lnTo>
                      <a:pt x="1021" y="338"/>
                    </a:lnTo>
                    <a:lnTo>
                      <a:pt x="1009" y="345"/>
                    </a:lnTo>
                    <a:lnTo>
                      <a:pt x="996" y="351"/>
                    </a:lnTo>
                    <a:lnTo>
                      <a:pt x="984" y="357"/>
                    </a:lnTo>
                    <a:lnTo>
                      <a:pt x="973" y="364"/>
                    </a:lnTo>
                    <a:lnTo>
                      <a:pt x="960" y="370"/>
                    </a:lnTo>
                    <a:lnTo>
                      <a:pt x="947" y="376"/>
                    </a:lnTo>
                    <a:lnTo>
                      <a:pt x="935" y="381"/>
                    </a:lnTo>
                    <a:lnTo>
                      <a:pt x="924" y="387"/>
                    </a:lnTo>
                    <a:lnTo>
                      <a:pt x="911" y="394"/>
                    </a:lnTo>
                    <a:lnTo>
                      <a:pt x="899" y="400"/>
                    </a:lnTo>
                    <a:lnTo>
                      <a:pt x="886" y="405"/>
                    </a:lnTo>
                    <a:lnTo>
                      <a:pt x="873" y="411"/>
                    </a:lnTo>
                    <a:lnTo>
                      <a:pt x="861" y="417"/>
                    </a:lnTo>
                    <a:lnTo>
                      <a:pt x="850" y="422"/>
                    </a:lnTo>
                    <a:lnTo>
                      <a:pt x="837" y="428"/>
                    </a:lnTo>
                    <a:lnTo>
                      <a:pt x="825" y="433"/>
                    </a:lnTo>
                    <a:lnTo>
                      <a:pt x="812" y="439"/>
                    </a:lnTo>
                    <a:lnTo>
                      <a:pt x="799" y="444"/>
                    </a:lnTo>
                    <a:lnTo>
                      <a:pt x="787" y="449"/>
                    </a:lnTo>
                    <a:lnTo>
                      <a:pt x="774" y="453"/>
                    </a:lnTo>
                    <a:lnTo>
                      <a:pt x="762" y="458"/>
                    </a:lnTo>
                    <a:lnTo>
                      <a:pt x="749" y="463"/>
                    </a:lnTo>
                    <a:lnTo>
                      <a:pt x="724" y="472"/>
                    </a:lnTo>
                    <a:lnTo>
                      <a:pt x="700" y="480"/>
                    </a:lnTo>
                    <a:lnTo>
                      <a:pt x="675" y="488"/>
                    </a:lnTo>
                    <a:lnTo>
                      <a:pt x="648" y="496"/>
                    </a:lnTo>
                    <a:lnTo>
                      <a:pt x="623" y="502"/>
                    </a:lnTo>
                    <a:lnTo>
                      <a:pt x="598" y="508"/>
                    </a:lnTo>
                    <a:lnTo>
                      <a:pt x="573" y="513"/>
                    </a:lnTo>
                    <a:lnTo>
                      <a:pt x="546" y="518"/>
                    </a:lnTo>
                    <a:lnTo>
                      <a:pt x="494" y="523"/>
                    </a:lnTo>
                    <a:lnTo>
                      <a:pt x="442" y="526"/>
                    </a:lnTo>
                    <a:lnTo>
                      <a:pt x="337" y="516"/>
                    </a:lnTo>
                    <a:lnTo>
                      <a:pt x="282" y="505"/>
                    </a:lnTo>
                    <a:lnTo>
                      <a:pt x="255" y="497"/>
                    </a:lnTo>
                    <a:lnTo>
                      <a:pt x="226" y="488"/>
                    </a:lnTo>
                    <a:lnTo>
                      <a:pt x="200" y="479"/>
                    </a:lnTo>
                    <a:lnTo>
                      <a:pt x="186" y="472"/>
                    </a:lnTo>
                    <a:lnTo>
                      <a:pt x="171" y="466"/>
                    </a:lnTo>
                    <a:lnTo>
                      <a:pt x="157" y="460"/>
                    </a:lnTo>
                    <a:lnTo>
                      <a:pt x="143" y="453"/>
                    </a:lnTo>
                    <a:lnTo>
                      <a:pt x="129" y="447"/>
                    </a:lnTo>
                    <a:lnTo>
                      <a:pt x="115" y="439"/>
                    </a:lnTo>
                    <a:lnTo>
                      <a:pt x="101" y="431"/>
                    </a:lnTo>
                    <a:lnTo>
                      <a:pt x="86" y="422"/>
                    </a:lnTo>
                    <a:lnTo>
                      <a:pt x="72" y="414"/>
                    </a:lnTo>
                    <a:lnTo>
                      <a:pt x="56" y="405"/>
                    </a:lnTo>
                    <a:lnTo>
                      <a:pt x="42" y="395"/>
                    </a:lnTo>
                    <a:lnTo>
                      <a:pt x="28" y="386"/>
                    </a:lnTo>
                    <a:lnTo>
                      <a:pt x="20" y="379"/>
                    </a:lnTo>
                    <a:lnTo>
                      <a:pt x="14" y="375"/>
                    </a:lnTo>
                    <a:lnTo>
                      <a:pt x="6" y="370"/>
                    </a:lnTo>
                    <a:lnTo>
                      <a:pt x="0" y="364"/>
                    </a:lnTo>
                    <a:lnTo>
                      <a:pt x="0" y="285"/>
                    </a:lnTo>
                    <a:lnTo>
                      <a:pt x="11" y="293"/>
                    </a:lnTo>
                    <a:lnTo>
                      <a:pt x="23" y="302"/>
                    </a:lnTo>
                    <a:lnTo>
                      <a:pt x="36" y="310"/>
                    </a:lnTo>
                    <a:lnTo>
                      <a:pt x="49" y="318"/>
                    </a:lnTo>
                    <a:lnTo>
                      <a:pt x="61" y="326"/>
                    </a:lnTo>
                    <a:lnTo>
                      <a:pt x="74" y="334"/>
                    </a:lnTo>
                    <a:lnTo>
                      <a:pt x="88" y="340"/>
                    </a:lnTo>
                    <a:lnTo>
                      <a:pt x="101" y="346"/>
                    </a:lnTo>
                    <a:lnTo>
                      <a:pt x="115" y="353"/>
                    </a:lnTo>
                    <a:lnTo>
                      <a:pt x="127" y="359"/>
                    </a:lnTo>
                    <a:lnTo>
                      <a:pt x="141" y="364"/>
                    </a:lnTo>
                    <a:lnTo>
                      <a:pt x="154" y="370"/>
                    </a:lnTo>
                    <a:lnTo>
                      <a:pt x="168" y="375"/>
                    </a:lnTo>
                    <a:lnTo>
                      <a:pt x="182" y="379"/>
                    </a:lnTo>
                    <a:lnTo>
                      <a:pt x="211" y="387"/>
                    </a:lnTo>
                    <a:lnTo>
                      <a:pt x="239" y="394"/>
                    </a:lnTo>
                    <a:lnTo>
                      <a:pt x="269" y="400"/>
                    </a:lnTo>
                    <a:lnTo>
                      <a:pt x="297" y="405"/>
                    </a:lnTo>
                    <a:lnTo>
                      <a:pt x="327" y="408"/>
                    </a:lnTo>
                    <a:lnTo>
                      <a:pt x="387" y="409"/>
                    </a:lnTo>
                    <a:lnTo>
                      <a:pt x="448" y="408"/>
                    </a:lnTo>
                    <a:lnTo>
                      <a:pt x="510" y="400"/>
                    </a:lnTo>
                    <a:lnTo>
                      <a:pt x="540" y="394"/>
                    </a:lnTo>
                    <a:lnTo>
                      <a:pt x="571" y="387"/>
                    </a:lnTo>
                    <a:lnTo>
                      <a:pt x="603" y="379"/>
                    </a:lnTo>
                    <a:lnTo>
                      <a:pt x="633" y="370"/>
                    </a:lnTo>
                    <a:lnTo>
                      <a:pt x="664" y="361"/>
                    </a:lnTo>
                    <a:lnTo>
                      <a:pt x="680" y="354"/>
                    </a:lnTo>
                    <a:lnTo>
                      <a:pt x="696" y="348"/>
                    </a:lnTo>
                    <a:lnTo>
                      <a:pt x="711" y="342"/>
                    </a:lnTo>
                    <a:lnTo>
                      <a:pt x="725" y="335"/>
                    </a:lnTo>
                    <a:lnTo>
                      <a:pt x="741" y="329"/>
                    </a:lnTo>
                    <a:lnTo>
                      <a:pt x="757" y="321"/>
                    </a:lnTo>
                    <a:lnTo>
                      <a:pt x="773" y="315"/>
                    </a:lnTo>
                    <a:lnTo>
                      <a:pt x="787" y="307"/>
                    </a:lnTo>
                    <a:lnTo>
                      <a:pt x="803" y="299"/>
                    </a:lnTo>
                    <a:lnTo>
                      <a:pt x="818" y="291"/>
                    </a:lnTo>
                    <a:lnTo>
                      <a:pt x="833" y="282"/>
                    </a:lnTo>
                    <a:lnTo>
                      <a:pt x="848" y="274"/>
                    </a:lnTo>
                    <a:lnTo>
                      <a:pt x="862" y="265"/>
                    </a:lnTo>
                    <a:lnTo>
                      <a:pt x="878" y="255"/>
                    </a:lnTo>
                    <a:lnTo>
                      <a:pt x="892" y="246"/>
                    </a:lnTo>
                    <a:lnTo>
                      <a:pt x="908" y="236"/>
                    </a:lnTo>
                    <a:lnTo>
                      <a:pt x="916" y="230"/>
                    </a:lnTo>
                    <a:lnTo>
                      <a:pt x="922" y="225"/>
                    </a:lnTo>
                    <a:lnTo>
                      <a:pt x="930" y="220"/>
                    </a:lnTo>
                    <a:lnTo>
                      <a:pt x="938" y="216"/>
                    </a:lnTo>
                    <a:lnTo>
                      <a:pt x="952" y="208"/>
                    </a:lnTo>
                    <a:lnTo>
                      <a:pt x="966" y="200"/>
                    </a:lnTo>
                    <a:lnTo>
                      <a:pt x="980" y="192"/>
                    </a:lnTo>
                    <a:lnTo>
                      <a:pt x="995" y="184"/>
                    </a:lnTo>
                    <a:lnTo>
                      <a:pt x="1009" y="178"/>
                    </a:lnTo>
                    <a:lnTo>
                      <a:pt x="1021" y="170"/>
                    </a:lnTo>
                    <a:lnTo>
                      <a:pt x="1034" y="164"/>
                    </a:lnTo>
                    <a:lnTo>
                      <a:pt x="1048" y="158"/>
                    </a:lnTo>
                    <a:lnTo>
                      <a:pt x="1061" y="151"/>
                    </a:lnTo>
                    <a:lnTo>
                      <a:pt x="1073" y="145"/>
                    </a:lnTo>
                    <a:lnTo>
                      <a:pt x="1086" y="139"/>
                    </a:lnTo>
                    <a:lnTo>
                      <a:pt x="1099" y="132"/>
                    </a:lnTo>
                    <a:lnTo>
                      <a:pt x="1111" y="126"/>
                    </a:lnTo>
                    <a:lnTo>
                      <a:pt x="1122" y="121"/>
                    </a:lnTo>
                    <a:lnTo>
                      <a:pt x="1135" y="115"/>
                    </a:lnTo>
                    <a:lnTo>
                      <a:pt x="1146" y="110"/>
                    </a:lnTo>
                    <a:lnTo>
                      <a:pt x="1158" y="106"/>
                    </a:lnTo>
                    <a:lnTo>
                      <a:pt x="1169" y="101"/>
                    </a:lnTo>
                    <a:lnTo>
                      <a:pt x="1193" y="90"/>
                    </a:lnTo>
                    <a:lnTo>
                      <a:pt x="1213" y="82"/>
                    </a:lnTo>
                    <a:lnTo>
                      <a:pt x="1235" y="73"/>
                    </a:lnTo>
                    <a:lnTo>
                      <a:pt x="1258" y="65"/>
                    </a:lnTo>
                    <a:lnTo>
                      <a:pt x="1278" y="58"/>
                    </a:lnTo>
                    <a:lnTo>
                      <a:pt x="1298" y="50"/>
                    </a:lnTo>
                    <a:lnTo>
                      <a:pt x="1319" y="44"/>
                    </a:lnTo>
                    <a:lnTo>
                      <a:pt x="1339" y="39"/>
                    </a:lnTo>
                    <a:lnTo>
                      <a:pt x="1358" y="33"/>
                    </a:lnTo>
                    <a:lnTo>
                      <a:pt x="1379" y="28"/>
                    </a:lnTo>
                    <a:lnTo>
                      <a:pt x="1398" y="24"/>
                    </a:lnTo>
                    <a:lnTo>
                      <a:pt x="1437" y="16"/>
                    </a:lnTo>
                    <a:lnTo>
                      <a:pt x="1476" y="11"/>
                    </a:lnTo>
                    <a:lnTo>
                      <a:pt x="1516" y="6"/>
                    </a:lnTo>
                    <a:lnTo>
                      <a:pt x="1557" y="3"/>
                    </a:lnTo>
                    <a:lnTo>
                      <a:pt x="1642" y="0"/>
                    </a:lnTo>
                    <a:lnTo>
                      <a:pt x="1727" y="3"/>
                    </a:lnTo>
                    <a:lnTo>
                      <a:pt x="1807" y="11"/>
                    </a:lnTo>
                    <a:lnTo>
                      <a:pt x="1846" y="16"/>
                    </a:lnTo>
                    <a:lnTo>
                      <a:pt x="1884" y="24"/>
                    </a:lnTo>
                    <a:lnTo>
                      <a:pt x="1923" y="33"/>
                    </a:lnTo>
                    <a:lnTo>
                      <a:pt x="1944" y="39"/>
                    </a:lnTo>
                    <a:lnTo>
                      <a:pt x="1964" y="44"/>
                    </a:lnTo>
                    <a:lnTo>
                      <a:pt x="1985" y="50"/>
                    </a:lnTo>
                    <a:lnTo>
                      <a:pt x="2005" y="58"/>
                    </a:lnTo>
                    <a:lnTo>
                      <a:pt x="2026" y="65"/>
                    </a:lnTo>
                    <a:lnTo>
                      <a:pt x="2046" y="73"/>
                    </a:lnTo>
                    <a:lnTo>
                      <a:pt x="2068" y="82"/>
                    </a:lnTo>
                    <a:lnTo>
                      <a:pt x="2090" y="90"/>
                    </a:lnTo>
                    <a:lnTo>
                      <a:pt x="2114" y="101"/>
                    </a:lnTo>
                    <a:lnTo>
                      <a:pt x="2125" y="106"/>
                    </a:lnTo>
                    <a:lnTo>
                      <a:pt x="2136" y="110"/>
                    </a:lnTo>
                    <a:lnTo>
                      <a:pt x="2148" y="115"/>
                    </a:lnTo>
                    <a:lnTo>
                      <a:pt x="2159" y="121"/>
                    </a:lnTo>
                    <a:lnTo>
                      <a:pt x="2172" y="126"/>
                    </a:lnTo>
                    <a:lnTo>
                      <a:pt x="2185" y="132"/>
                    </a:lnTo>
                    <a:lnTo>
                      <a:pt x="2197" y="139"/>
                    </a:lnTo>
                    <a:lnTo>
                      <a:pt x="2210" y="145"/>
                    </a:lnTo>
                    <a:lnTo>
                      <a:pt x="2222" y="151"/>
                    </a:lnTo>
                    <a:lnTo>
                      <a:pt x="2235" y="158"/>
                    </a:lnTo>
                    <a:lnTo>
                      <a:pt x="2248" y="164"/>
                    </a:lnTo>
                    <a:lnTo>
                      <a:pt x="2262" y="170"/>
                    </a:lnTo>
                    <a:lnTo>
                      <a:pt x="2274" y="178"/>
                    </a:lnTo>
                    <a:lnTo>
                      <a:pt x="2289" y="184"/>
                    </a:lnTo>
                    <a:lnTo>
                      <a:pt x="2303" y="192"/>
                    </a:lnTo>
                    <a:lnTo>
                      <a:pt x="2317" y="200"/>
                    </a:lnTo>
                    <a:lnTo>
                      <a:pt x="2331" y="208"/>
                    </a:lnTo>
                    <a:lnTo>
                      <a:pt x="2345" y="216"/>
                    </a:lnTo>
                    <a:lnTo>
                      <a:pt x="2353" y="220"/>
                    </a:lnTo>
                    <a:lnTo>
                      <a:pt x="2359" y="225"/>
                    </a:lnTo>
                    <a:lnTo>
                      <a:pt x="2367" y="230"/>
                    </a:lnTo>
                    <a:lnTo>
                      <a:pt x="2375" y="236"/>
                    </a:lnTo>
                    <a:lnTo>
                      <a:pt x="2381" y="241"/>
                    </a:lnTo>
                    <a:lnTo>
                      <a:pt x="2389" y="246"/>
                    </a:lnTo>
                    <a:lnTo>
                      <a:pt x="2397" y="250"/>
                    </a:lnTo>
                    <a:lnTo>
                      <a:pt x="2405" y="255"/>
                    </a:lnTo>
                    <a:lnTo>
                      <a:pt x="2419" y="265"/>
                    </a:lnTo>
                    <a:lnTo>
                      <a:pt x="2435" y="274"/>
                    </a:lnTo>
                    <a:lnTo>
                      <a:pt x="2449" y="282"/>
                    </a:lnTo>
                    <a:lnTo>
                      <a:pt x="2465" y="291"/>
                    </a:lnTo>
                    <a:lnTo>
                      <a:pt x="2481" y="299"/>
                    </a:lnTo>
                    <a:lnTo>
                      <a:pt x="2495" y="307"/>
                    </a:lnTo>
                    <a:lnTo>
                      <a:pt x="2510" y="315"/>
                    </a:lnTo>
                    <a:lnTo>
                      <a:pt x="2526" y="321"/>
                    </a:lnTo>
                    <a:lnTo>
                      <a:pt x="2542" y="329"/>
                    </a:lnTo>
                    <a:lnTo>
                      <a:pt x="2556" y="335"/>
                    </a:lnTo>
                    <a:lnTo>
                      <a:pt x="2572" y="342"/>
                    </a:lnTo>
                    <a:lnTo>
                      <a:pt x="2588" y="348"/>
                    </a:lnTo>
                    <a:lnTo>
                      <a:pt x="2603" y="354"/>
                    </a:lnTo>
                    <a:lnTo>
                      <a:pt x="2619" y="361"/>
                    </a:lnTo>
                    <a:lnTo>
                      <a:pt x="2633" y="365"/>
                    </a:lnTo>
                    <a:lnTo>
                      <a:pt x="2649" y="370"/>
                    </a:lnTo>
                    <a:lnTo>
                      <a:pt x="2680" y="379"/>
                    </a:lnTo>
                    <a:lnTo>
                      <a:pt x="2712" y="387"/>
                    </a:lnTo>
                    <a:lnTo>
                      <a:pt x="2742" y="394"/>
                    </a:lnTo>
                    <a:lnTo>
                      <a:pt x="2773" y="400"/>
                    </a:lnTo>
                    <a:lnTo>
                      <a:pt x="2805" y="405"/>
                    </a:lnTo>
                    <a:lnTo>
                      <a:pt x="2835" y="408"/>
                    </a:lnTo>
                    <a:lnTo>
                      <a:pt x="2896" y="409"/>
                    </a:lnTo>
                    <a:lnTo>
                      <a:pt x="2956" y="408"/>
                    </a:lnTo>
                    <a:lnTo>
                      <a:pt x="3014" y="400"/>
                    </a:lnTo>
                    <a:lnTo>
                      <a:pt x="3044" y="394"/>
                    </a:lnTo>
                    <a:lnTo>
                      <a:pt x="3072" y="387"/>
                    </a:lnTo>
                    <a:lnTo>
                      <a:pt x="3101" y="379"/>
                    </a:lnTo>
                    <a:lnTo>
                      <a:pt x="3128" y="370"/>
                    </a:lnTo>
                    <a:lnTo>
                      <a:pt x="3142" y="364"/>
                    </a:lnTo>
                    <a:lnTo>
                      <a:pt x="3156" y="359"/>
                    </a:lnTo>
                    <a:lnTo>
                      <a:pt x="3168" y="353"/>
                    </a:lnTo>
                    <a:lnTo>
                      <a:pt x="3183" y="346"/>
                    </a:lnTo>
                    <a:lnTo>
                      <a:pt x="3195" y="340"/>
                    </a:lnTo>
                    <a:lnTo>
                      <a:pt x="3208" y="334"/>
                    </a:lnTo>
                    <a:lnTo>
                      <a:pt x="3222" y="326"/>
                    </a:lnTo>
                    <a:lnTo>
                      <a:pt x="3235" y="318"/>
                    </a:lnTo>
                    <a:lnTo>
                      <a:pt x="3247" y="310"/>
                    </a:lnTo>
                    <a:lnTo>
                      <a:pt x="3260" y="302"/>
                    </a:lnTo>
                    <a:lnTo>
                      <a:pt x="3272" y="293"/>
                    </a:lnTo>
                    <a:lnTo>
                      <a:pt x="3283" y="285"/>
                    </a:lnTo>
                    <a:lnTo>
                      <a:pt x="3283" y="36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0512" name="Group 472"/>
              <p:cNvGrpSpPr>
                <a:grpSpLocks/>
              </p:cNvGrpSpPr>
              <p:nvPr/>
            </p:nvGrpSpPr>
            <p:grpSpPr bwMode="auto">
              <a:xfrm>
                <a:off x="958" y="1209"/>
                <a:ext cx="1407" cy="2276"/>
                <a:chOff x="1296" y="1344"/>
                <a:chExt cx="1407" cy="2276"/>
              </a:xfrm>
            </p:grpSpPr>
            <p:sp>
              <p:nvSpPr>
                <p:cNvPr id="20520" name="Freeform 473"/>
                <p:cNvSpPr>
                  <a:spLocks/>
                </p:cNvSpPr>
                <p:nvPr/>
              </p:nvSpPr>
              <p:spPr bwMode="auto">
                <a:xfrm>
                  <a:off x="1431" y="3239"/>
                  <a:ext cx="1203" cy="344"/>
                </a:xfrm>
                <a:custGeom>
                  <a:avLst/>
                  <a:gdLst>
                    <a:gd name="T0" fmla="*/ 0 w 1203"/>
                    <a:gd name="T1" fmla="*/ 0 h 344"/>
                    <a:gd name="T2" fmla="*/ 183 w 1203"/>
                    <a:gd name="T3" fmla="*/ 226 h 344"/>
                    <a:gd name="T4" fmla="*/ 536 w 1203"/>
                    <a:gd name="T5" fmla="*/ 344 h 344"/>
                    <a:gd name="T6" fmla="*/ 890 w 1203"/>
                    <a:gd name="T7" fmla="*/ 226 h 344"/>
                    <a:gd name="T8" fmla="*/ 1203 w 1203"/>
                    <a:gd name="T9" fmla="*/ 0 h 344"/>
                    <a:gd name="T10" fmla="*/ 0 w 1203"/>
                    <a:gd name="T11" fmla="*/ 0 h 344"/>
                    <a:gd name="T12" fmla="*/ 0 w 1203"/>
                    <a:gd name="T13" fmla="*/ 0 h 3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03"/>
                    <a:gd name="T22" fmla="*/ 0 h 344"/>
                    <a:gd name="T23" fmla="*/ 1203 w 1203"/>
                    <a:gd name="T24" fmla="*/ 344 h 3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03" h="344">
                      <a:moveTo>
                        <a:pt x="0" y="0"/>
                      </a:moveTo>
                      <a:lnTo>
                        <a:pt x="183" y="226"/>
                      </a:lnTo>
                      <a:lnTo>
                        <a:pt x="536" y="344"/>
                      </a:lnTo>
                      <a:lnTo>
                        <a:pt x="890" y="226"/>
                      </a:lnTo>
                      <a:lnTo>
                        <a:pt x="120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21" name="Freeform 474"/>
                <p:cNvSpPr>
                  <a:spLocks/>
                </p:cNvSpPr>
                <p:nvPr/>
              </p:nvSpPr>
              <p:spPr bwMode="auto">
                <a:xfrm>
                  <a:off x="1902" y="3237"/>
                  <a:ext cx="653" cy="276"/>
                </a:xfrm>
                <a:custGeom>
                  <a:avLst/>
                  <a:gdLst>
                    <a:gd name="T0" fmla="*/ 0 w 653"/>
                    <a:gd name="T1" fmla="*/ 276 h 276"/>
                    <a:gd name="T2" fmla="*/ 200 w 653"/>
                    <a:gd name="T3" fmla="*/ 194 h 276"/>
                    <a:gd name="T4" fmla="*/ 294 w 653"/>
                    <a:gd name="T5" fmla="*/ 106 h 276"/>
                    <a:gd name="T6" fmla="*/ 359 w 653"/>
                    <a:gd name="T7" fmla="*/ 5 h 276"/>
                    <a:gd name="T8" fmla="*/ 653 w 653"/>
                    <a:gd name="T9" fmla="*/ 0 h 276"/>
                    <a:gd name="T10" fmla="*/ 546 w 653"/>
                    <a:gd name="T11" fmla="*/ 170 h 276"/>
                    <a:gd name="T12" fmla="*/ 305 w 653"/>
                    <a:gd name="T13" fmla="*/ 276 h 276"/>
                    <a:gd name="T14" fmla="*/ 0 w 653"/>
                    <a:gd name="T15" fmla="*/ 276 h 276"/>
                    <a:gd name="T16" fmla="*/ 0 w 653"/>
                    <a:gd name="T17" fmla="*/ 276 h 2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3"/>
                    <a:gd name="T28" fmla="*/ 0 h 276"/>
                    <a:gd name="T29" fmla="*/ 653 w 653"/>
                    <a:gd name="T30" fmla="*/ 276 h 2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3" h="276">
                      <a:moveTo>
                        <a:pt x="0" y="276"/>
                      </a:moveTo>
                      <a:lnTo>
                        <a:pt x="200" y="194"/>
                      </a:lnTo>
                      <a:lnTo>
                        <a:pt x="294" y="106"/>
                      </a:lnTo>
                      <a:lnTo>
                        <a:pt x="359" y="5"/>
                      </a:lnTo>
                      <a:lnTo>
                        <a:pt x="653" y="0"/>
                      </a:lnTo>
                      <a:lnTo>
                        <a:pt x="546" y="170"/>
                      </a:lnTo>
                      <a:lnTo>
                        <a:pt x="305" y="276"/>
                      </a:lnTo>
                      <a:lnTo>
                        <a:pt x="0" y="276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22" name="Freeform 475"/>
                <p:cNvSpPr>
                  <a:spLocks/>
                </p:cNvSpPr>
                <p:nvPr/>
              </p:nvSpPr>
              <p:spPr bwMode="auto">
                <a:xfrm>
                  <a:off x="1296" y="3149"/>
                  <a:ext cx="1407" cy="471"/>
                </a:xfrm>
                <a:custGeom>
                  <a:avLst/>
                  <a:gdLst>
                    <a:gd name="T0" fmla="*/ 1393 w 1407"/>
                    <a:gd name="T1" fmla="*/ 30 h 471"/>
                    <a:gd name="T2" fmla="*/ 1377 w 1407"/>
                    <a:gd name="T3" fmla="*/ 60 h 471"/>
                    <a:gd name="T4" fmla="*/ 1358 w 1407"/>
                    <a:gd name="T5" fmla="*/ 91 h 471"/>
                    <a:gd name="T6" fmla="*/ 1336 w 1407"/>
                    <a:gd name="T7" fmla="*/ 123 h 471"/>
                    <a:gd name="T8" fmla="*/ 1314 w 1407"/>
                    <a:gd name="T9" fmla="*/ 153 h 471"/>
                    <a:gd name="T10" fmla="*/ 1289 w 1407"/>
                    <a:gd name="T11" fmla="*/ 183 h 471"/>
                    <a:gd name="T12" fmla="*/ 1264 w 1407"/>
                    <a:gd name="T13" fmla="*/ 213 h 471"/>
                    <a:gd name="T14" fmla="*/ 1236 w 1407"/>
                    <a:gd name="T15" fmla="*/ 241 h 471"/>
                    <a:gd name="T16" fmla="*/ 1207 w 1407"/>
                    <a:gd name="T17" fmla="*/ 268 h 471"/>
                    <a:gd name="T18" fmla="*/ 1179 w 1407"/>
                    <a:gd name="T19" fmla="*/ 294 h 471"/>
                    <a:gd name="T20" fmla="*/ 1148 w 1407"/>
                    <a:gd name="T21" fmla="*/ 320 h 471"/>
                    <a:gd name="T22" fmla="*/ 1118 w 1407"/>
                    <a:gd name="T23" fmla="*/ 342 h 471"/>
                    <a:gd name="T24" fmla="*/ 1088 w 1407"/>
                    <a:gd name="T25" fmla="*/ 362 h 471"/>
                    <a:gd name="T26" fmla="*/ 1040 w 1407"/>
                    <a:gd name="T27" fmla="*/ 390 h 471"/>
                    <a:gd name="T28" fmla="*/ 976 w 1407"/>
                    <a:gd name="T29" fmla="*/ 419 h 471"/>
                    <a:gd name="T30" fmla="*/ 904 w 1407"/>
                    <a:gd name="T31" fmla="*/ 444 h 471"/>
                    <a:gd name="T32" fmla="*/ 773 w 1407"/>
                    <a:gd name="T33" fmla="*/ 468 h 471"/>
                    <a:gd name="T34" fmla="*/ 516 w 1407"/>
                    <a:gd name="T35" fmla="*/ 447 h 471"/>
                    <a:gd name="T36" fmla="*/ 428 w 1407"/>
                    <a:gd name="T37" fmla="*/ 419 h 471"/>
                    <a:gd name="T38" fmla="*/ 362 w 1407"/>
                    <a:gd name="T39" fmla="*/ 389 h 471"/>
                    <a:gd name="T40" fmla="*/ 298 w 1407"/>
                    <a:gd name="T41" fmla="*/ 353 h 471"/>
                    <a:gd name="T42" fmla="*/ 260 w 1407"/>
                    <a:gd name="T43" fmla="*/ 327 h 471"/>
                    <a:gd name="T44" fmla="*/ 230 w 1407"/>
                    <a:gd name="T45" fmla="*/ 305 h 471"/>
                    <a:gd name="T46" fmla="*/ 201 w 1407"/>
                    <a:gd name="T47" fmla="*/ 282 h 471"/>
                    <a:gd name="T48" fmla="*/ 175 w 1407"/>
                    <a:gd name="T49" fmla="*/ 257 h 471"/>
                    <a:gd name="T50" fmla="*/ 148 w 1407"/>
                    <a:gd name="T51" fmla="*/ 230 h 471"/>
                    <a:gd name="T52" fmla="*/ 123 w 1407"/>
                    <a:gd name="T53" fmla="*/ 203 h 471"/>
                    <a:gd name="T54" fmla="*/ 101 w 1407"/>
                    <a:gd name="T55" fmla="*/ 173 h 471"/>
                    <a:gd name="T56" fmla="*/ 77 w 1407"/>
                    <a:gd name="T57" fmla="*/ 143 h 471"/>
                    <a:gd name="T58" fmla="*/ 57 w 1407"/>
                    <a:gd name="T59" fmla="*/ 112 h 471"/>
                    <a:gd name="T60" fmla="*/ 38 w 1407"/>
                    <a:gd name="T61" fmla="*/ 79 h 471"/>
                    <a:gd name="T62" fmla="*/ 19 w 1407"/>
                    <a:gd name="T63" fmla="*/ 44 h 471"/>
                    <a:gd name="T64" fmla="*/ 0 w 1407"/>
                    <a:gd name="T65" fmla="*/ 0 h 471"/>
                    <a:gd name="T66" fmla="*/ 167 w 1407"/>
                    <a:gd name="T67" fmla="*/ 21 h 471"/>
                    <a:gd name="T68" fmla="*/ 183 w 1407"/>
                    <a:gd name="T69" fmla="*/ 47 h 471"/>
                    <a:gd name="T70" fmla="*/ 198 w 1407"/>
                    <a:gd name="T71" fmla="*/ 72 h 471"/>
                    <a:gd name="T72" fmla="*/ 217 w 1407"/>
                    <a:gd name="T73" fmla="*/ 98 h 471"/>
                    <a:gd name="T74" fmla="*/ 236 w 1407"/>
                    <a:gd name="T75" fmla="*/ 121 h 471"/>
                    <a:gd name="T76" fmla="*/ 261 w 1407"/>
                    <a:gd name="T77" fmla="*/ 150 h 471"/>
                    <a:gd name="T78" fmla="*/ 282 w 1407"/>
                    <a:gd name="T79" fmla="*/ 172 h 471"/>
                    <a:gd name="T80" fmla="*/ 310 w 1407"/>
                    <a:gd name="T81" fmla="*/ 195 h 471"/>
                    <a:gd name="T82" fmla="*/ 351 w 1407"/>
                    <a:gd name="T83" fmla="*/ 228 h 471"/>
                    <a:gd name="T84" fmla="*/ 401 w 1407"/>
                    <a:gd name="T85" fmla="*/ 258 h 471"/>
                    <a:gd name="T86" fmla="*/ 453 w 1407"/>
                    <a:gd name="T87" fmla="*/ 285 h 471"/>
                    <a:gd name="T88" fmla="*/ 508 w 1407"/>
                    <a:gd name="T89" fmla="*/ 307 h 471"/>
                    <a:gd name="T90" fmla="*/ 622 w 1407"/>
                    <a:gd name="T91" fmla="*/ 334 h 471"/>
                    <a:gd name="T92" fmla="*/ 859 w 1407"/>
                    <a:gd name="T93" fmla="*/ 320 h 471"/>
                    <a:gd name="T94" fmla="*/ 946 w 1407"/>
                    <a:gd name="T95" fmla="*/ 288 h 471"/>
                    <a:gd name="T96" fmla="*/ 1004 w 1407"/>
                    <a:gd name="T97" fmla="*/ 260 h 471"/>
                    <a:gd name="T98" fmla="*/ 1044 w 1407"/>
                    <a:gd name="T99" fmla="*/ 233 h 471"/>
                    <a:gd name="T100" fmla="*/ 1083 w 1407"/>
                    <a:gd name="T101" fmla="*/ 202 h 471"/>
                    <a:gd name="T102" fmla="*/ 1122 w 1407"/>
                    <a:gd name="T103" fmla="*/ 165 h 471"/>
                    <a:gd name="T104" fmla="*/ 1159 w 1407"/>
                    <a:gd name="T105" fmla="*/ 128 h 471"/>
                    <a:gd name="T106" fmla="*/ 1188 w 1407"/>
                    <a:gd name="T107" fmla="*/ 93 h 471"/>
                    <a:gd name="T108" fmla="*/ 1204 w 1407"/>
                    <a:gd name="T109" fmla="*/ 72 h 471"/>
                    <a:gd name="T110" fmla="*/ 1228 w 1407"/>
                    <a:gd name="T111" fmla="*/ 38 h 471"/>
                    <a:gd name="T112" fmla="*/ 1250 w 1407"/>
                    <a:gd name="T113" fmla="*/ 0 h 47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407"/>
                    <a:gd name="T172" fmla="*/ 0 h 471"/>
                    <a:gd name="T173" fmla="*/ 1407 w 1407"/>
                    <a:gd name="T174" fmla="*/ 471 h 47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407" h="471">
                      <a:moveTo>
                        <a:pt x="1407" y="0"/>
                      </a:moveTo>
                      <a:lnTo>
                        <a:pt x="1401" y="14"/>
                      </a:lnTo>
                      <a:lnTo>
                        <a:pt x="1396" y="22"/>
                      </a:lnTo>
                      <a:lnTo>
                        <a:pt x="1393" y="30"/>
                      </a:lnTo>
                      <a:lnTo>
                        <a:pt x="1390" y="38"/>
                      </a:lnTo>
                      <a:lnTo>
                        <a:pt x="1385" y="46"/>
                      </a:lnTo>
                      <a:lnTo>
                        <a:pt x="1380" y="54"/>
                      </a:lnTo>
                      <a:lnTo>
                        <a:pt x="1377" y="60"/>
                      </a:lnTo>
                      <a:lnTo>
                        <a:pt x="1373" y="68"/>
                      </a:lnTo>
                      <a:lnTo>
                        <a:pt x="1368" y="76"/>
                      </a:lnTo>
                      <a:lnTo>
                        <a:pt x="1363" y="84"/>
                      </a:lnTo>
                      <a:lnTo>
                        <a:pt x="1358" y="91"/>
                      </a:lnTo>
                      <a:lnTo>
                        <a:pt x="1354" y="99"/>
                      </a:lnTo>
                      <a:lnTo>
                        <a:pt x="1347" y="107"/>
                      </a:lnTo>
                      <a:lnTo>
                        <a:pt x="1343" y="115"/>
                      </a:lnTo>
                      <a:lnTo>
                        <a:pt x="1336" y="123"/>
                      </a:lnTo>
                      <a:lnTo>
                        <a:pt x="1332" y="129"/>
                      </a:lnTo>
                      <a:lnTo>
                        <a:pt x="1325" y="137"/>
                      </a:lnTo>
                      <a:lnTo>
                        <a:pt x="1321" y="145"/>
                      </a:lnTo>
                      <a:lnTo>
                        <a:pt x="1314" y="153"/>
                      </a:lnTo>
                      <a:lnTo>
                        <a:pt x="1308" y="161"/>
                      </a:lnTo>
                      <a:lnTo>
                        <a:pt x="1302" y="168"/>
                      </a:lnTo>
                      <a:lnTo>
                        <a:pt x="1295" y="175"/>
                      </a:lnTo>
                      <a:lnTo>
                        <a:pt x="1289" y="183"/>
                      </a:lnTo>
                      <a:lnTo>
                        <a:pt x="1283" y="191"/>
                      </a:lnTo>
                      <a:lnTo>
                        <a:pt x="1277" y="198"/>
                      </a:lnTo>
                      <a:lnTo>
                        <a:pt x="1270" y="205"/>
                      </a:lnTo>
                      <a:lnTo>
                        <a:pt x="1264" y="213"/>
                      </a:lnTo>
                      <a:lnTo>
                        <a:pt x="1256" y="220"/>
                      </a:lnTo>
                      <a:lnTo>
                        <a:pt x="1250" y="227"/>
                      </a:lnTo>
                      <a:lnTo>
                        <a:pt x="1244" y="233"/>
                      </a:lnTo>
                      <a:lnTo>
                        <a:pt x="1236" y="241"/>
                      </a:lnTo>
                      <a:lnTo>
                        <a:pt x="1229" y="247"/>
                      </a:lnTo>
                      <a:lnTo>
                        <a:pt x="1221" y="255"/>
                      </a:lnTo>
                      <a:lnTo>
                        <a:pt x="1215" y="261"/>
                      </a:lnTo>
                      <a:lnTo>
                        <a:pt x="1207" y="268"/>
                      </a:lnTo>
                      <a:lnTo>
                        <a:pt x="1201" y="276"/>
                      </a:lnTo>
                      <a:lnTo>
                        <a:pt x="1193" y="282"/>
                      </a:lnTo>
                      <a:lnTo>
                        <a:pt x="1185" y="288"/>
                      </a:lnTo>
                      <a:lnTo>
                        <a:pt x="1179" y="294"/>
                      </a:lnTo>
                      <a:lnTo>
                        <a:pt x="1171" y="301"/>
                      </a:lnTo>
                      <a:lnTo>
                        <a:pt x="1163" y="307"/>
                      </a:lnTo>
                      <a:lnTo>
                        <a:pt x="1155" y="313"/>
                      </a:lnTo>
                      <a:lnTo>
                        <a:pt x="1148" y="320"/>
                      </a:lnTo>
                      <a:lnTo>
                        <a:pt x="1141" y="324"/>
                      </a:lnTo>
                      <a:lnTo>
                        <a:pt x="1133" y="331"/>
                      </a:lnTo>
                      <a:lnTo>
                        <a:pt x="1125" y="337"/>
                      </a:lnTo>
                      <a:lnTo>
                        <a:pt x="1118" y="342"/>
                      </a:lnTo>
                      <a:lnTo>
                        <a:pt x="1110" y="346"/>
                      </a:lnTo>
                      <a:lnTo>
                        <a:pt x="1102" y="353"/>
                      </a:lnTo>
                      <a:lnTo>
                        <a:pt x="1094" y="357"/>
                      </a:lnTo>
                      <a:lnTo>
                        <a:pt x="1088" y="362"/>
                      </a:lnTo>
                      <a:lnTo>
                        <a:pt x="1080" y="368"/>
                      </a:lnTo>
                      <a:lnTo>
                        <a:pt x="1072" y="373"/>
                      </a:lnTo>
                      <a:lnTo>
                        <a:pt x="1056" y="381"/>
                      </a:lnTo>
                      <a:lnTo>
                        <a:pt x="1040" y="390"/>
                      </a:lnTo>
                      <a:lnTo>
                        <a:pt x="1025" y="398"/>
                      </a:lnTo>
                      <a:lnTo>
                        <a:pt x="1011" y="405"/>
                      </a:lnTo>
                      <a:lnTo>
                        <a:pt x="995" y="411"/>
                      </a:lnTo>
                      <a:lnTo>
                        <a:pt x="976" y="419"/>
                      </a:lnTo>
                      <a:lnTo>
                        <a:pt x="959" y="425"/>
                      </a:lnTo>
                      <a:lnTo>
                        <a:pt x="940" y="433"/>
                      </a:lnTo>
                      <a:lnTo>
                        <a:pt x="921" y="438"/>
                      </a:lnTo>
                      <a:lnTo>
                        <a:pt x="904" y="444"/>
                      </a:lnTo>
                      <a:lnTo>
                        <a:pt x="885" y="449"/>
                      </a:lnTo>
                      <a:lnTo>
                        <a:pt x="847" y="456"/>
                      </a:lnTo>
                      <a:lnTo>
                        <a:pt x="811" y="463"/>
                      </a:lnTo>
                      <a:lnTo>
                        <a:pt x="773" y="468"/>
                      </a:lnTo>
                      <a:lnTo>
                        <a:pt x="699" y="471"/>
                      </a:lnTo>
                      <a:lnTo>
                        <a:pt x="625" y="466"/>
                      </a:lnTo>
                      <a:lnTo>
                        <a:pt x="553" y="455"/>
                      </a:lnTo>
                      <a:lnTo>
                        <a:pt x="516" y="447"/>
                      </a:lnTo>
                      <a:lnTo>
                        <a:pt x="480" y="436"/>
                      </a:lnTo>
                      <a:lnTo>
                        <a:pt x="463" y="431"/>
                      </a:lnTo>
                      <a:lnTo>
                        <a:pt x="445" y="425"/>
                      </a:lnTo>
                      <a:lnTo>
                        <a:pt x="428" y="419"/>
                      </a:lnTo>
                      <a:lnTo>
                        <a:pt x="412" y="411"/>
                      </a:lnTo>
                      <a:lnTo>
                        <a:pt x="395" y="405"/>
                      </a:lnTo>
                      <a:lnTo>
                        <a:pt x="378" y="397"/>
                      </a:lnTo>
                      <a:lnTo>
                        <a:pt x="362" y="389"/>
                      </a:lnTo>
                      <a:lnTo>
                        <a:pt x="346" y="381"/>
                      </a:lnTo>
                      <a:lnTo>
                        <a:pt x="329" y="372"/>
                      </a:lnTo>
                      <a:lnTo>
                        <a:pt x="313" y="362"/>
                      </a:lnTo>
                      <a:lnTo>
                        <a:pt x="298" y="353"/>
                      </a:lnTo>
                      <a:lnTo>
                        <a:pt x="283" y="343"/>
                      </a:lnTo>
                      <a:lnTo>
                        <a:pt x="275" y="338"/>
                      </a:lnTo>
                      <a:lnTo>
                        <a:pt x="268" y="332"/>
                      </a:lnTo>
                      <a:lnTo>
                        <a:pt x="260" y="327"/>
                      </a:lnTo>
                      <a:lnTo>
                        <a:pt x="252" y="323"/>
                      </a:lnTo>
                      <a:lnTo>
                        <a:pt x="246" y="316"/>
                      </a:lnTo>
                      <a:lnTo>
                        <a:pt x="238" y="312"/>
                      </a:lnTo>
                      <a:lnTo>
                        <a:pt x="230" y="305"/>
                      </a:lnTo>
                      <a:lnTo>
                        <a:pt x="224" y="299"/>
                      </a:lnTo>
                      <a:lnTo>
                        <a:pt x="216" y="294"/>
                      </a:lnTo>
                      <a:lnTo>
                        <a:pt x="209" y="288"/>
                      </a:lnTo>
                      <a:lnTo>
                        <a:pt x="201" y="282"/>
                      </a:lnTo>
                      <a:lnTo>
                        <a:pt x="195" y="276"/>
                      </a:lnTo>
                      <a:lnTo>
                        <a:pt x="189" y="269"/>
                      </a:lnTo>
                      <a:lnTo>
                        <a:pt x="181" y="263"/>
                      </a:lnTo>
                      <a:lnTo>
                        <a:pt x="175" y="257"/>
                      </a:lnTo>
                      <a:lnTo>
                        <a:pt x="168" y="250"/>
                      </a:lnTo>
                      <a:lnTo>
                        <a:pt x="162" y="244"/>
                      </a:lnTo>
                      <a:lnTo>
                        <a:pt x="154" y="238"/>
                      </a:lnTo>
                      <a:lnTo>
                        <a:pt x="148" y="230"/>
                      </a:lnTo>
                      <a:lnTo>
                        <a:pt x="142" y="224"/>
                      </a:lnTo>
                      <a:lnTo>
                        <a:pt x="135" y="217"/>
                      </a:lnTo>
                      <a:lnTo>
                        <a:pt x="129" y="209"/>
                      </a:lnTo>
                      <a:lnTo>
                        <a:pt x="123" y="203"/>
                      </a:lnTo>
                      <a:lnTo>
                        <a:pt x="118" y="195"/>
                      </a:lnTo>
                      <a:lnTo>
                        <a:pt x="112" y="189"/>
                      </a:lnTo>
                      <a:lnTo>
                        <a:pt x="105" y="181"/>
                      </a:lnTo>
                      <a:lnTo>
                        <a:pt x="101" y="173"/>
                      </a:lnTo>
                      <a:lnTo>
                        <a:pt x="94" y="167"/>
                      </a:lnTo>
                      <a:lnTo>
                        <a:pt x="88" y="159"/>
                      </a:lnTo>
                      <a:lnTo>
                        <a:pt x="83" y="151"/>
                      </a:lnTo>
                      <a:lnTo>
                        <a:pt x="77" y="143"/>
                      </a:lnTo>
                      <a:lnTo>
                        <a:pt x="72" y="135"/>
                      </a:lnTo>
                      <a:lnTo>
                        <a:pt x="66" y="128"/>
                      </a:lnTo>
                      <a:lnTo>
                        <a:pt x="61" y="120"/>
                      </a:lnTo>
                      <a:lnTo>
                        <a:pt x="57" y="112"/>
                      </a:lnTo>
                      <a:lnTo>
                        <a:pt x="52" y="102"/>
                      </a:lnTo>
                      <a:lnTo>
                        <a:pt x="47" y="95"/>
                      </a:lnTo>
                      <a:lnTo>
                        <a:pt x="43" y="87"/>
                      </a:lnTo>
                      <a:lnTo>
                        <a:pt x="38" y="79"/>
                      </a:lnTo>
                      <a:lnTo>
                        <a:pt x="33" y="69"/>
                      </a:lnTo>
                      <a:lnTo>
                        <a:pt x="28" y="61"/>
                      </a:lnTo>
                      <a:lnTo>
                        <a:pt x="24" y="52"/>
                      </a:lnTo>
                      <a:lnTo>
                        <a:pt x="19" y="44"/>
                      </a:lnTo>
                      <a:lnTo>
                        <a:pt x="16" y="35"/>
                      </a:lnTo>
                      <a:lnTo>
                        <a:pt x="11" y="27"/>
                      </a:lnTo>
                      <a:lnTo>
                        <a:pt x="6" y="17"/>
                      </a:lnTo>
                      <a:lnTo>
                        <a:pt x="0" y="0"/>
                      </a:lnTo>
                      <a:lnTo>
                        <a:pt x="156" y="0"/>
                      </a:lnTo>
                      <a:lnTo>
                        <a:pt x="159" y="6"/>
                      </a:lnTo>
                      <a:lnTo>
                        <a:pt x="162" y="13"/>
                      </a:lnTo>
                      <a:lnTo>
                        <a:pt x="167" y="21"/>
                      </a:lnTo>
                      <a:lnTo>
                        <a:pt x="170" y="27"/>
                      </a:lnTo>
                      <a:lnTo>
                        <a:pt x="175" y="35"/>
                      </a:lnTo>
                      <a:lnTo>
                        <a:pt x="178" y="41"/>
                      </a:lnTo>
                      <a:lnTo>
                        <a:pt x="183" y="47"/>
                      </a:lnTo>
                      <a:lnTo>
                        <a:pt x="186" y="54"/>
                      </a:lnTo>
                      <a:lnTo>
                        <a:pt x="190" y="60"/>
                      </a:lnTo>
                      <a:lnTo>
                        <a:pt x="195" y="68"/>
                      </a:lnTo>
                      <a:lnTo>
                        <a:pt x="198" y="72"/>
                      </a:lnTo>
                      <a:lnTo>
                        <a:pt x="203" y="79"/>
                      </a:lnTo>
                      <a:lnTo>
                        <a:pt x="208" y="85"/>
                      </a:lnTo>
                      <a:lnTo>
                        <a:pt x="213" y="91"/>
                      </a:lnTo>
                      <a:lnTo>
                        <a:pt x="217" y="98"/>
                      </a:lnTo>
                      <a:lnTo>
                        <a:pt x="222" y="104"/>
                      </a:lnTo>
                      <a:lnTo>
                        <a:pt x="227" y="110"/>
                      </a:lnTo>
                      <a:lnTo>
                        <a:pt x="231" y="117"/>
                      </a:lnTo>
                      <a:lnTo>
                        <a:pt x="236" y="121"/>
                      </a:lnTo>
                      <a:lnTo>
                        <a:pt x="241" y="128"/>
                      </a:lnTo>
                      <a:lnTo>
                        <a:pt x="250" y="139"/>
                      </a:lnTo>
                      <a:lnTo>
                        <a:pt x="255" y="145"/>
                      </a:lnTo>
                      <a:lnTo>
                        <a:pt x="261" y="150"/>
                      </a:lnTo>
                      <a:lnTo>
                        <a:pt x="266" y="156"/>
                      </a:lnTo>
                      <a:lnTo>
                        <a:pt x="272" y="161"/>
                      </a:lnTo>
                      <a:lnTo>
                        <a:pt x="277" y="165"/>
                      </a:lnTo>
                      <a:lnTo>
                        <a:pt x="282" y="172"/>
                      </a:lnTo>
                      <a:lnTo>
                        <a:pt x="288" y="176"/>
                      </a:lnTo>
                      <a:lnTo>
                        <a:pt x="293" y="181"/>
                      </a:lnTo>
                      <a:lnTo>
                        <a:pt x="304" y="191"/>
                      </a:lnTo>
                      <a:lnTo>
                        <a:pt x="310" y="195"/>
                      </a:lnTo>
                      <a:lnTo>
                        <a:pt x="316" y="200"/>
                      </a:lnTo>
                      <a:lnTo>
                        <a:pt x="327" y="209"/>
                      </a:lnTo>
                      <a:lnTo>
                        <a:pt x="338" y="219"/>
                      </a:lnTo>
                      <a:lnTo>
                        <a:pt x="351" y="228"/>
                      </a:lnTo>
                      <a:lnTo>
                        <a:pt x="364" y="236"/>
                      </a:lnTo>
                      <a:lnTo>
                        <a:pt x="376" y="244"/>
                      </a:lnTo>
                      <a:lnTo>
                        <a:pt x="389" y="252"/>
                      </a:lnTo>
                      <a:lnTo>
                        <a:pt x="401" y="258"/>
                      </a:lnTo>
                      <a:lnTo>
                        <a:pt x="414" y="266"/>
                      </a:lnTo>
                      <a:lnTo>
                        <a:pt x="427" y="272"/>
                      </a:lnTo>
                      <a:lnTo>
                        <a:pt x="441" y="280"/>
                      </a:lnTo>
                      <a:lnTo>
                        <a:pt x="453" y="285"/>
                      </a:lnTo>
                      <a:lnTo>
                        <a:pt x="468" y="291"/>
                      </a:lnTo>
                      <a:lnTo>
                        <a:pt x="480" y="298"/>
                      </a:lnTo>
                      <a:lnTo>
                        <a:pt x="494" y="302"/>
                      </a:lnTo>
                      <a:lnTo>
                        <a:pt x="508" y="307"/>
                      </a:lnTo>
                      <a:lnTo>
                        <a:pt x="537" y="316"/>
                      </a:lnTo>
                      <a:lnTo>
                        <a:pt x="565" y="323"/>
                      </a:lnTo>
                      <a:lnTo>
                        <a:pt x="593" y="329"/>
                      </a:lnTo>
                      <a:lnTo>
                        <a:pt x="622" y="334"/>
                      </a:lnTo>
                      <a:lnTo>
                        <a:pt x="682" y="338"/>
                      </a:lnTo>
                      <a:lnTo>
                        <a:pt x="740" y="338"/>
                      </a:lnTo>
                      <a:lnTo>
                        <a:pt x="800" y="332"/>
                      </a:lnTo>
                      <a:lnTo>
                        <a:pt x="859" y="320"/>
                      </a:lnTo>
                      <a:lnTo>
                        <a:pt x="888" y="310"/>
                      </a:lnTo>
                      <a:lnTo>
                        <a:pt x="918" y="301"/>
                      </a:lnTo>
                      <a:lnTo>
                        <a:pt x="932" y="294"/>
                      </a:lnTo>
                      <a:lnTo>
                        <a:pt x="946" y="288"/>
                      </a:lnTo>
                      <a:lnTo>
                        <a:pt x="960" y="282"/>
                      </a:lnTo>
                      <a:lnTo>
                        <a:pt x="974" y="276"/>
                      </a:lnTo>
                      <a:lnTo>
                        <a:pt x="995" y="264"/>
                      </a:lnTo>
                      <a:lnTo>
                        <a:pt x="1004" y="260"/>
                      </a:lnTo>
                      <a:lnTo>
                        <a:pt x="1014" y="253"/>
                      </a:lnTo>
                      <a:lnTo>
                        <a:pt x="1023" y="247"/>
                      </a:lnTo>
                      <a:lnTo>
                        <a:pt x="1034" y="239"/>
                      </a:lnTo>
                      <a:lnTo>
                        <a:pt x="1044" y="233"/>
                      </a:lnTo>
                      <a:lnTo>
                        <a:pt x="1053" y="225"/>
                      </a:lnTo>
                      <a:lnTo>
                        <a:pt x="1064" y="217"/>
                      </a:lnTo>
                      <a:lnTo>
                        <a:pt x="1074" y="209"/>
                      </a:lnTo>
                      <a:lnTo>
                        <a:pt x="1083" y="202"/>
                      </a:lnTo>
                      <a:lnTo>
                        <a:pt x="1094" y="192"/>
                      </a:lnTo>
                      <a:lnTo>
                        <a:pt x="1103" y="184"/>
                      </a:lnTo>
                      <a:lnTo>
                        <a:pt x="1113" y="175"/>
                      </a:lnTo>
                      <a:lnTo>
                        <a:pt x="1122" y="165"/>
                      </a:lnTo>
                      <a:lnTo>
                        <a:pt x="1132" y="156"/>
                      </a:lnTo>
                      <a:lnTo>
                        <a:pt x="1141" y="146"/>
                      </a:lnTo>
                      <a:lnTo>
                        <a:pt x="1151" y="137"/>
                      </a:lnTo>
                      <a:lnTo>
                        <a:pt x="1159" y="128"/>
                      </a:lnTo>
                      <a:lnTo>
                        <a:pt x="1168" y="118"/>
                      </a:lnTo>
                      <a:lnTo>
                        <a:pt x="1176" y="109"/>
                      </a:lnTo>
                      <a:lnTo>
                        <a:pt x="1185" y="98"/>
                      </a:lnTo>
                      <a:lnTo>
                        <a:pt x="1188" y="93"/>
                      </a:lnTo>
                      <a:lnTo>
                        <a:pt x="1193" y="88"/>
                      </a:lnTo>
                      <a:lnTo>
                        <a:pt x="1196" y="84"/>
                      </a:lnTo>
                      <a:lnTo>
                        <a:pt x="1201" y="79"/>
                      </a:lnTo>
                      <a:lnTo>
                        <a:pt x="1204" y="72"/>
                      </a:lnTo>
                      <a:lnTo>
                        <a:pt x="1207" y="68"/>
                      </a:lnTo>
                      <a:lnTo>
                        <a:pt x="1215" y="58"/>
                      </a:lnTo>
                      <a:lnTo>
                        <a:pt x="1221" y="49"/>
                      </a:lnTo>
                      <a:lnTo>
                        <a:pt x="1228" y="38"/>
                      </a:lnTo>
                      <a:lnTo>
                        <a:pt x="1234" y="28"/>
                      </a:lnTo>
                      <a:lnTo>
                        <a:pt x="1240" y="19"/>
                      </a:lnTo>
                      <a:lnTo>
                        <a:pt x="1245" y="10"/>
                      </a:lnTo>
                      <a:lnTo>
                        <a:pt x="1250" y="0"/>
                      </a:lnTo>
                      <a:lnTo>
                        <a:pt x="1407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23" name="Freeform 476"/>
                <p:cNvSpPr>
                  <a:spLocks/>
                </p:cNvSpPr>
                <p:nvPr/>
              </p:nvSpPr>
              <p:spPr bwMode="auto">
                <a:xfrm>
                  <a:off x="1296" y="1344"/>
                  <a:ext cx="1404" cy="1805"/>
                </a:xfrm>
                <a:custGeom>
                  <a:avLst/>
                  <a:gdLst>
                    <a:gd name="T0" fmla="*/ 0 w 1404"/>
                    <a:gd name="T1" fmla="*/ 1805 h 1805"/>
                    <a:gd name="T2" fmla="*/ 705 w 1404"/>
                    <a:gd name="T3" fmla="*/ 0 h 1805"/>
                    <a:gd name="T4" fmla="*/ 1404 w 1404"/>
                    <a:gd name="T5" fmla="*/ 1805 h 1805"/>
                    <a:gd name="T6" fmla="*/ 1302 w 1404"/>
                    <a:gd name="T7" fmla="*/ 1805 h 1805"/>
                    <a:gd name="T8" fmla="*/ 705 w 1404"/>
                    <a:gd name="T9" fmla="*/ 239 h 1805"/>
                    <a:gd name="T10" fmla="*/ 88 w 1404"/>
                    <a:gd name="T11" fmla="*/ 1805 h 1805"/>
                    <a:gd name="T12" fmla="*/ 0 w 1404"/>
                    <a:gd name="T13" fmla="*/ 1805 h 1805"/>
                    <a:gd name="T14" fmla="*/ 0 w 1404"/>
                    <a:gd name="T15" fmla="*/ 1805 h 18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04"/>
                    <a:gd name="T25" fmla="*/ 0 h 1805"/>
                    <a:gd name="T26" fmla="*/ 1404 w 1404"/>
                    <a:gd name="T27" fmla="*/ 1805 h 180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04" h="1805">
                      <a:moveTo>
                        <a:pt x="0" y="1805"/>
                      </a:moveTo>
                      <a:lnTo>
                        <a:pt x="705" y="0"/>
                      </a:lnTo>
                      <a:lnTo>
                        <a:pt x="1404" y="1805"/>
                      </a:lnTo>
                      <a:lnTo>
                        <a:pt x="1302" y="1805"/>
                      </a:lnTo>
                      <a:lnTo>
                        <a:pt x="705" y="239"/>
                      </a:lnTo>
                      <a:lnTo>
                        <a:pt x="88" y="1805"/>
                      </a:lnTo>
                      <a:lnTo>
                        <a:pt x="0" y="1805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24" name="Freeform 477"/>
                <p:cNvSpPr>
                  <a:spLocks/>
                </p:cNvSpPr>
                <p:nvPr/>
              </p:nvSpPr>
              <p:spPr bwMode="auto">
                <a:xfrm>
                  <a:off x="1324" y="3149"/>
                  <a:ext cx="1329" cy="123"/>
                </a:xfrm>
                <a:custGeom>
                  <a:avLst/>
                  <a:gdLst>
                    <a:gd name="T0" fmla="*/ 0 w 1329"/>
                    <a:gd name="T1" fmla="*/ 0 h 123"/>
                    <a:gd name="T2" fmla="*/ 1329 w 1329"/>
                    <a:gd name="T3" fmla="*/ 0 h 123"/>
                    <a:gd name="T4" fmla="*/ 1146 w 1329"/>
                    <a:gd name="T5" fmla="*/ 123 h 123"/>
                    <a:gd name="T6" fmla="*/ 125 w 1329"/>
                    <a:gd name="T7" fmla="*/ 123 h 123"/>
                    <a:gd name="T8" fmla="*/ 0 w 1329"/>
                    <a:gd name="T9" fmla="*/ 0 h 123"/>
                    <a:gd name="T10" fmla="*/ 0 w 1329"/>
                    <a:gd name="T11" fmla="*/ 0 h 1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9"/>
                    <a:gd name="T19" fmla="*/ 0 h 123"/>
                    <a:gd name="T20" fmla="*/ 1329 w 1329"/>
                    <a:gd name="T21" fmla="*/ 123 h 1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9" h="123">
                      <a:moveTo>
                        <a:pt x="0" y="0"/>
                      </a:moveTo>
                      <a:lnTo>
                        <a:pt x="1329" y="0"/>
                      </a:lnTo>
                      <a:lnTo>
                        <a:pt x="1146" y="123"/>
                      </a:lnTo>
                      <a:lnTo>
                        <a:pt x="125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25" name="Freeform 478"/>
                <p:cNvSpPr>
                  <a:spLocks/>
                </p:cNvSpPr>
                <p:nvPr/>
              </p:nvSpPr>
              <p:spPr bwMode="auto">
                <a:xfrm>
                  <a:off x="1642" y="3289"/>
                  <a:ext cx="207" cy="131"/>
                </a:xfrm>
                <a:custGeom>
                  <a:avLst/>
                  <a:gdLst>
                    <a:gd name="T0" fmla="*/ 0 w 207"/>
                    <a:gd name="T1" fmla="*/ 0 h 131"/>
                    <a:gd name="T2" fmla="*/ 60 w 207"/>
                    <a:gd name="T3" fmla="*/ 65 h 131"/>
                    <a:gd name="T4" fmla="*/ 131 w 207"/>
                    <a:gd name="T5" fmla="*/ 106 h 131"/>
                    <a:gd name="T6" fmla="*/ 207 w 207"/>
                    <a:gd name="T7" fmla="*/ 131 h 131"/>
                    <a:gd name="T8" fmla="*/ 131 w 207"/>
                    <a:gd name="T9" fmla="*/ 60 h 131"/>
                    <a:gd name="T10" fmla="*/ 77 w 207"/>
                    <a:gd name="T11" fmla="*/ 0 h 131"/>
                    <a:gd name="T12" fmla="*/ 0 w 207"/>
                    <a:gd name="T13" fmla="*/ 0 h 131"/>
                    <a:gd name="T14" fmla="*/ 0 w 207"/>
                    <a:gd name="T15" fmla="*/ 0 h 1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7"/>
                    <a:gd name="T25" fmla="*/ 0 h 131"/>
                    <a:gd name="T26" fmla="*/ 207 w 207"/>
                    <a:gd name="T27" fmla="*/ 131 h 13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7" h="131">
                      <a:moveTo>
                        <a:pt x="0" y="0"/>
                      </a:moveTo>
                      <a:lnTo>
                        <a:pt x="60" y="65"/>
                      </a:lnTo>
                      <a:lnTo>
                        <a:pt x="131" y="106"/>
                      </a:lnTo>
                      <a:lnTo>
                        <a:pt x="207" y="131"/>
                      </a:lnTo>
                      <a:lnTo>
                        <a:pt x="131" y="60"/>
                      </a:lnTo>
                      <a:lnTo>
                        <a:pt x="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0513" name="Group 479"/>
              <p:cNvGrpSpPr>
                <a:grpSpLocks/>
              </p:cNvGrpSpPr>
              <p:nvPr/>
            </p:nvGrpSpPr>
            <p:grpSpPr bwMode="auto">
              <a:xfrm>
                <a:off x="4260" y="1203"/>
                <a:ext cx="1408" cy="2276"/>
                <a:chOff x="3937" y="1344"/>
                <a:chExt cx="1408" cy="2276"/>
              </a:xfrm>
            </p:grpSpPr>
            <p:sp>
              <p:nvSpPr>
                <p:cNvPr id="20514" name="Freeform 480"/>
                <p:cNvSpPr>
                  <a:spLocks/>
                </p:cNvSpPr>
                <p:nvPr/>
              </p:nvSpPr>
              <p:spPr bwMode="auto">
                <a:xfrm>
                  <a:off x="4090" y="3239"/>
                  <a:ext cx="1154" cy="313"/>
                </a:xfrm>
                <a:custGeom>
                  <a:avLst/>
                  <a:gdLst>
                    <a:gd name="T0" fmla="*/ 0 w 1154"/>
                    <a:gd name="T1" fmla="*/ 0 h 313"/>
                    <a:gd name="T2" fmla="*/ 107 w 1154"/>
                    <a:gd name="T3" fmla="*/ 157 h 313"/>
                    <a:gd name="T4" fmla="*/ 420 w 1154"/>
                    <a:gd name="T5" fmla="*/ 313 h 313"/>
                    <a:gd name="T6" fmla="*/ 696 w 1154"/>
                    <a:gd name="T7" fmla="*/ 313 h 313"/>
                    <a:gd name="T8" fmla="*/ 1154 w 1154"/>
                    <a:gd name="T9" fmla="*/ 0 h 313"/>
                    <a:gd name="T10" fmla="*/ 0 w 1154"/>
                    <a:gd name="T11" fmla="*/ 0 h 313"/>
                    <a:gd name="T12" fmla="*/ 0 w 1154"/>
                    <a:gd name="T13" fmla="*/ 0 h 3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54"/>
                    <a:gd name="T22" fmla="*/ 0 h 313"/>
                    <a:gd name="T23" fmla="*/ 1154 w 1154"/>
                    <a:gd name="T24" fmla="*/ 313 h 3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54" h="313">
                      <a:moveTo>
                        <a:pt x="0" y="0"/>
                      </a:moveTo>
                      <a:lnTo>
                        <a:pt x="107" y="157"/>
                      </a:lnTo>
                      <a:lnTo>
                        <a:pt x="420" y="313"/>
                      </a:lnTo>
                      <a:lnTo>
                        <a:pt x="696" y="313"/>
                      </a:lnTo>
                      <a:lnTo>
                        <a:pt x="11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15" name="Freeform 481"/>
                <p:cNvSpPr>
                  <a:spLocks/>
                </p:cNvSpPr>
                <p:nvPr/>
              </p:nvSpPr>
              <p:spPr bwMode="auto">
                <a:xfrm>
                  <a:off x="4537" y="3236"/>
                  <a:ext cx="653" cy="277"/>
                </a:xfrm>
                <a:custGeom>
                  <a:avLst/>
                  <a:gdLst>
                    <a:gd name="T0" fmla="*/ 0 w 653"/>
                    <a:gd name="T1" fmla="*/ 277 h 277"/>
                    <a:gd name="T2" fmla="*/ 200 w 653"/>
                    <a:gd name="T3" fmla="*/ 195 h 277"/>
                    <a:gd name="T4" fmla="*/ 294 w 653"/>
                    <a:gd name="T5" fmla="*/ 107 h 277"/>
                    <a:gd name="T6" fmla="*/ 359 w 653"/>
                    <a:gd name="T7" fmla="*/ 6 h 277"/>
                    <a:gd name="T8" fmla="*/ 653 w 653"/>
                    <a:gd name="T9" fmla="*/ 0 h 277"/>
                    <a:gd name="T10" fmla="*/ 548 w 653"/>
                    <a:gd name="T11" fmla="*/ 171 h 277"/>
                    <a:gd name="T12" fmla="*/ 307 w 653"/>
                    <a:gd name="T13" fmla="*/ 277 h 277"/>
                    <a:gd name="T14" fmla="*/ 0 w 653"/>
                    <a:gd name="T15" fmla="*/ 277 h 277"/>
                    <a:gd name="T16" fmla="*/ 0 w 653"/>
                    <a:gd name="T17" fmla="*/ 277 h 27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3"/>
                    <a:gd name="T28" fmla="*/ 0 h 277"/>
                    <a:gd name="T29" fmla="*/ 653 w 653"/>
                    <a:gd name="T30" fmla="*/ 277 h 27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3" h="277">
                      <a:moveTo>
                        <a:pt x="0" y="277"/>
                      </a:moveTo>
                      <a:lnTo>
                        <a:pt x="200" y="195"/>
                      </a:lnTo>
                      <a:lnTo>
                        <a:pt x="294" y="107"/>
                      </a:lnTo>
                      <a:lnTo>
                        <a:pt x="359" y="6"/>
                      </a:lnTo>
                      <a:lnTo>
                        <a:pt x="653" y="0"/>
                      </a:lnTo>
                      <a:lnTo>
                        <a:pt x="548" y="171"/>
                      </a:lnTo>
                      <a:lnTo>
                        <a:pt x="307" y="277"/>
                      </a:lnTo>
                      <a:lnTo>
                        <a:pt x="0" y="277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16" name="Freeform 482"/>
                <p:cNvSpPr>
                  <a:spLocks/>
                </p:cNvSpPr>
                <p:nvPr/>
              </p:nvSpPr>
              <p:spPr bwMode="auto">
                <a:xfrm>
                  <a:off x="3937" y="3149"/>
                  <a:ext cx="1408" cy="471"/>
                </a:xfrm>
                <a:custGeom>
                  <a:avLst/>
                  <a:gdLst>
                    <a:gd name="T0" fmla="*/ 1393 w 1408"/>
                    <a:gd name="T1" fmla="*/ 30 h 471"/>
                    <a:gd name="T2" fmla="*/ 1378 w 1408"/>
                    <a:gd name="T3" fmla="*/ 60 h 471"/>
                    <a:gd name="T4" fmla="*/ 1359 w 1408"/>
                    <a:gd name="T5" fmla="*/ 91 h 471"/>
                    <a:gd name="T6" fmla="*/ 1338 w 1408"/>
                    <a:gd name="T7" fmla="*/ 123 h 471"/>
                    <a:gd name="T8" fmla="*/ 1315 w 1408"/>
                    <a:gd name="T9" fmla="*/ 153 h 471"/>
                    <a:gd name="T10" fmla="*/ 1291 w 1408"/>
                    <a:gd name="T11" fmla="*/ 183 h 471"/>
                    <a:gd name="T12" fmla="*/ 1264 w 1408"/>
                    <a:gd name="T13" fmla="*/ 213 h 471"/>
                    <a:gd name="T14" fmla="*/ 1238 w 1408"/>
                    <a:gd name="T15" fmla="*/ 241 h 471"/>
                    <a:gd name="T16" fmla="*/ 1209 w 1408"/>
                    <a:gd name="T17" fmla="*/ 268 h 471"/>
                    <a:gd name="T18" fmla="*/ 1179 w 1408"/>
                    <a:gd name="T19" fmla="*/ 294 h 471"/>
                    <a:gd name="T20" fmla="*/ 1149 w 1408"/>
                    <a:gd name="T21" fmla="*/ 320 h 471"/>
                    <a:gd name="T22" fmla="*/ 1118 w 1408"/>
                    <a:gd name="T23" fmla="*/ 342 h 471"/>
                    <a:gd name="T24" fmla="*/ 1088 w 1408"/>
                    <a:gd name="T25" fmla="*/ 362 h 471"/>
                    <a:gd name="T26" fmla="*/ 1041 w 1408"/>
                    <a:gd name="T27" fmla="*/ 390 h 471"/>
                    <a:gd name="T28" fmla="*/ 978 w 1408"/>
                    <a:gd name="T29" fmla="*/ 419 h 471"/>
                    <a:gd name="T30" fmla="*/ 904 w 1408"/>
                    <a:gd name="T31" fmla="*/ 444 h 471"/>
                    <a:gd name="T32" fmla="*/ 773 w 1408"/>
                    <a:gd name="T33" fmla="*/ 468 h 471"/>
                    <a:gd name="T34" fmla="*/ 517 w 1408"/>
                    <a:gd name="T35" fmla="*/ 447 h 471"/>
                    <a:gd name="T36" fmla="*/ 430 w 1408"/>
                    <a:gd name="T37" fmla="*/ 419 h 471"/>
                    <a:gd name="T38" fmla="*/ 362 w 1408"/>
                    <a:gd name="T39" fmla="*/ 389 h 471"/>
                    <a:gd name="T40" fmla="*/ 299 w 1408"/>
                    <a:gd name="T41" fmla="*/ 353 h 471"/>
                    <a:gd name="T42" fmla="*/ 260 w 1408"/>
                    <a:gd name="T43" fmla="*/ 327 h 471"/>
                    <a:gd name="T44" fmla="*/ 232 w 1408"/>
                    <a:gd name="T45" fmla="*/ 305 h 471"/>
                    <a:gd name="T46" fmla="*/ 203 w 1408"/>
                    <a:gd name="T47" fmla="*/ 282 h 471"/>
                    <a:gd name="T48" fmla="*/ 175 w 1408"/>
                    <a:gd name="T49" fmla="*/ 257 h 471"/>
                    <a:gd name="T50" fmla="*/ 150 w 1408"/>
                    <a:gd name="T51" fmla="*/ 230 h 471"/>
                    <a:gd name="T52" fmla="*/ 125 w 1408"/>
                    <a:gd name="T53" fmla="*/ 203 h 471"/>
                    <a:gd name="T54" fmla="*/ 101 w 1408"/>
                    <a:gd name="T55" fmla="*/ 173 h 471"/>
                    <a:gd name="T56" fmla="*/ 77 w 1408"/>
                    <a:gd name="T57" fmla="*/ 143 h 471"/>
                    <a:gd name="T58" fmla="*/ 57 w 1408"/>
                    <a:gd name="T59" fmla="*/ 112 h 471"/>
                    <a:gd name="T60" fmla="*/ 38 w 1408"/>
                    <a:gd name="T61" fmla="*/ 79 h 471"/>
                    <a:gd name="T62" fmla="*/ 21 w 1408"/>
                    <a:gd name="T63" fmla="*/ 44 h 471"/>
                    <a:gd name="T64" fmla="*/ 0 w 1408"/>
                    <a:gd name="T65" fmla="*/ 0 h 471"/>
                    <a:gd name="T66" fmla="*/ 167 w 1408"/>
                    <a:gd name="T67" fmla="*/ 21 h 471"/>
                    <a:gd name="T68" fmla="*/ 183 w 1408"/>
                    <a:gd name="T69" fmla="*/ 47 h 471"/>
                    <a:gd name="T70" fmla="*/ 200 w 1408"/>
                    <a:gd name="T71" fmla="*/ 72 h 471"/>
                    <a:gd name="T72" fmla="*/ 218 w 1408"/>
                    <a:gd name="T73" fmla="*/ 98 h 471"/>
                    <a:gd name="T74" fmla="*/ 236 w 1408"/>
                    <a:gd name="T75" fmla="*/ 121 h 471"/>
                    <a:gd name="T76" fmla="*/ 262 w 1408"/>
                    <a:gd name="T77" fmla="*/ 150 h 471"/>
                    <a:gd name="T78" fmla="*/ 288 w 1408"/>
                    <a:gd name="T79" fmla="*/ 176 h 471"/>
                    <a:gd name="T80" fmla="*/ 310 w 1408"/>
                    <a:gd name="T81" fmla="*/ 195 h 471"/>
                    <a:gd name="T82" fmla="*/ 351 w 1408"/>
                    <a:gd name="T83" fmla="*/ 228 h 471"/>
                    <a:gd name="T84" fmla="*/ 402 w 1408"/>
                    <a:gd name="T85" fmla="*/ 258 h 471"/>
                    <a:gd name="T86" fmla="*/ 454 w 1408"/>
                    <a:gd name="T87" fmla="*/ 285 h 471"/>
                    <a:gd name="T88" fmla="*/ 509 w 1408"/>
                    <a:gd name="T89" fmla="*/ 307 h 471"/>
                    <a:gd name="T90" fmla="*/ 624 w 1408"/>
                    <a:gd name="T91" fmla="*/ 334 h 471"/>
                    <a:gd name="T92" fmla="*/ 860 w 1408"/>
                    <a:gd name="T93" fmla="*/ 320 h 471"/>
                    <a:gd name="T94" fmla="*/ 946 w 1408"/>
                    <a:gd name="T95" fmla="*/ 288 h 471"/>
                    <a:gd name="T96" fmla="*/ 1005 w 1408"/>
                    <a:gd name="T97" fmla="*/ 260 h 471"/>
                    <a:gd name="T98" fmla="*/ 1044 w 1408"/>
                    <a:gd name="T99" fmla="*/ 233 h 471"/>
                    <a:gd name="T100" fmla="*/ 1085 w 1408"/>
                    <a:gd name="T101" fmla="*/ 202 h 471"/>
                    <a:gd name="T102" fmla="*/ 1123 w 1408"/>
                    <a:gd name="T103" fmla="*/ 165 h 471"/>
                    <a:gd name="T104" fmla="*/ 1160 w 1408"/>
                    <a:gd name="T105" fmla="*/ 128 h 471"/>
                    <a:gd name="T106" fmla="*/ 1193 w 1408"/>
                    <a:gd name="T107" fmla="*/ 88 h 471"/>
                    <a:gd name="T108" fmla="*/ 1209 w 1408"/>
                    <a:gd name="T109" fmla="*/ 68 h 471"/>
                    <a:gd name="T110" fmla="*/ 1230 w 1408"/>
                    <a:gd name="T111" fmla="*/ 38 h 471"/>
                    <a:gd name="T112" fmla="*/ 1252 w 1408"/>
                    <a:gd name="T113" fmla="*/ 0 h 47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408"/>
                    <a:gd name="T172" fmla="*/ 0 h 471"/>
                    <a:gd name="T173" fmla="*/ 1408 w 1408"/>
                    <a:gd name="T174" fmla="*/ 471 h 471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408" h="471">
                      <a:moveTo>
                        <a:pt x="1408" y="0"/>
                      </a:moveTo>
                      <a:lnTo>
                        <a:pt x="1401" y="14"/>
                      </a:lnTo>
                      <a:lnTo>
                        <a:pt x="1398" y="22"/>
                      </a:lnTo>
                      <a:lnTo>
                        <a:pt x="1393" y="30"/>
                      </a:lnTo>
                      <a:lnTo>
                        <a:pt x="1390" y="38"/>
                      </a:lnTo>
                      <a:lnTo>
                        <a:pt x="1385" y="46"/>
                      </a:lnTo>
                      <a:lnTo>
                        <a:pt x="1382" y="54"/>
                      </a:lnTo>
                      <a:lnTo>
                        <a:pt x="1378" y="60"/>
                      </a:lnTo>
                      <a:lnTo>
                        <a:pt x="1373" y="68"/>
                      </a:lnTo>
                      <a:lnTo>
                        <a:pt x="1368" y="76"/>
                      </a:lnTo>
                      <a:lnTo>
                        <a:pt x="1363" y="84"/>
                      </a:lnTo>
                      <a:lnTo>
                        <a:pt x="1359" y="91"/>
                      </a:lnTo>
                      <a:lnTo>
                        <a:pt x="1354" y="99"/>
                      </a:lnTo>
                      <a:lnTo>
                        <a:pt x="1349" y="107"/>
                      </a:lnTo>
                      <a:lnTo>
                        <a:pt x="1343" y="115"/>
                      </a:lnTo>
                      <a:lnTo>
                        <a:pt x="1338" y="123"/>
                      </a:lnTo>
                      <a:lnTo>
                        <a:pt x="1332" y="129"/>
                      </a:lnTo>
                      <a:lnTo>
                        <a:pt x="1327" y="137"/>
                      </a:lnTo>
                      <a:lnTo>
                        <a:pt x="1321" y="145"/>
                      </a:lnTo>
                      <a:lnTo>
                        <a:pt x="1315" y="153"/>
                      </a:lnTo>
                      <a:lnTo>
                        <a:pt x="1308" y="161"/>
                      </a:lnTo>
                      <a:lnTo>
                        <a:pt x="1304" y="168"/>
                      </a:lnTo>
                      <a:lnTo>
                        <a:pt x="1297" y="175"/>
                      </a:lnTo>
                      <a:lnTo>
                        <a:pt x="1291" y="183"/>
                      </a:lnTo>
                      <a:lnTo>
                        <a:pt x="1283" y="191"/>
                      </a:lnTo>
                      <a:lnTo>
                        <a:pt x="1277" y="198"/>
                      </a:lnTo>
                      <a:lnTo>
                        <a:pt x="1271" y="205"/>
                      </a:lnTo>
                      <a:lnTo>
                        <a:pt x="1264" y="213"/>
                      </a:lnTo>
                      <a:lnTo>
                        <a:pt x="1258" y="220"/>
                      </a:lnTo>
                      <a:lnTo>
                        <a:pt x="1250" y="227"/>
                      </a:lnTo>
                      <a:lnTo>
                        <a:pt x="1244" y="233"/>
                      </a:lnTo>
                      <a:lnTo>
                        <a:pt x="1238" y="241"/>
                      </a:lnTo>
                      <a:lnTo>
                        <a:pt x="1230" y="247"/>
                      </a:lnTo>
                      <a:lnTo>
                        <a:pt x="1223" y="255"/>
                      </a:lnTo>
                      <a:lnTo>
                        <a:pt x="1215" y="261"/>
                      </a:lnTo>
                      <a:lnTo>
                        <a:pt x="1209" y="268"/>
                      </a:lnTo>
                      <a:lnTo>
                        <a:pt x="1201" y="276"/>
                      </a:lnTo>
                      <a:lnTo>
                        <a:pt x="1193" y="282"/>
                      </a:lnTo>
                      <a:lnTo>
                        <a:pt x="1187" y="288"/>
                      </a:lnTo>
                      <a:lnTo>
                        <a:pt x="1179" y="294"/>
                      </a:lnTo>
                      <a:lnTo>
                        <a:pt x="1171" y="301"/>
                      </a:lnTo>
                      <a:lnTo>
                        <a:pt x="1164" y="307"/>
                      </a:lnTo>
                      <a:lnTo>
                        <a:pt x="1157" y="313"/>
                      </a:lnTo>
                      <a:lnTo>
                        <a:pt x="1149" y="320"/>
                      </a:lnTo>
                      <a:lnTo>
                        <a:pt x="1142" y="324"/>
                      </a:lnTo>
                      <a:lnTo>
                        <a:pt x="1134" y="331"/>
                      </a:lnTo>
                      <a:lnTo>
                        <a:pt x="1126" y="337"/>
                      </a:lnTo>
                      <a:lnTo>
                        <a:pt x="1118" y="342"/>
                      </a:lnTo>
                      <a:lnTo>
                        <a:pt x="1110" y="346"/>
                      </a:lnTo>
                      <a:lnTo>
                        <a:pt x="1104" y="353"/>
                      </a:lnTo>
                      <a:lnTo>
                        <a:pt x="1096" y="357"/>
                      </a:lnTo>
                      <a:lnTo>
                        <a:pt x="1088" y="362"/>
                      </a:lnTo>
                      <a:lnTo>
                        <a:pt x="1080" y="368"/>
                      </a:lnTo>
                      <a:lnTo>
                        <a:pt x="1072" y="373"/>
                      </a:lnTo>
                      <a:lnTo>
                        <a:pt x="1057" y="381"/>
                      </a:lnTo>
                      <a:lnTo>
                        <a:pt x="1041" y="390"/>
                      </a:lnTo>
                      <a:lnTo>
                        <a:pt x="1027" y="398"/>
                      </a:lnTo>
                      <a:lnTo>
                        <a:pt x="1011" y="405"/>
                      </a:lnTo>
                      <a:lnTo>
                        <a:pt x="995" y="411"/>
                      </a:lnTo>
                      <a:lnTo>
                        <a:pt x="978" y="419"/>
                      </a:lnTo>
                      <a:lnTo>
                        <a:pt x="959" y="425"/>
                      </a:lnTo>
                      <a:lnTo>
                        <a:pt x="942" y="433"/>
                      </a:lnTo>
                      <a:lnTo>
                        <a:pt x="923" y="438"/>
                      </a:lnTo>
                      <a:lnTo>
                        <a:pt x="904" y="444"/>
                      </a:lnTo>
                      <a:lnTo>
                        <a:pt x="885" y="449"/>
                      </a:lnTo>
                      <a:lnTo>
                        <a:pt x="849" y="456"/>
                      </a:lnTo>
                      <a:lnTo>
                        <a:pt x="811" y="463"/>
                      </a:lnTo>
                      <a:lnTo>
                        <a:pt x="773" y="468"/>
                      </a:lnTo>
                      <a:lnTo>
                        <a:pt x="699" y="471"/>
                      </a:lnTo>
                      <a:lnTo>
                        <a:pt x="625" y="466"/>
                      </a:lnTo>
                      <a:lnTo>
                        <a:pt x="553" y="455"/>
                      </a:lnTo>
                      <a:lnTo>
                        <a:pt x="517" y="447"/>
                      </a:lnTo>
                      <a:lnTo>
                        <a:pt x="482" y="436"/>
                      </a:lnTo>
                      <a:lnTo>
                        <a:pt x="465" y="431"/>
                      </a:lnTo>
                      <a:lnTo>
                        <a:pt x="447" y="425"/>
                      </a:lnTo>
                      <a:lnTo>
                        <a:pt x="430" y="419"/>
                      </a:lnTo>
                      <a:lnTo>
                        <a:pt x="413" y="411"/>
                      </a:lnTo>
                      <a:lnTo>
                        <a:pt x="395" y="405"/>
                      </a:lnTo>
                      <a:lnTo>
                        <a:pt x="380" y="397"/>
                      </a:lnTo>
                      <a:lnTo>
                        <a:pt x="362" y="389"/>
                      </a:lnTo>
                      <a:lnTo>
                        <a:pt x="347" y="381"/>
                      </a:lnTo>
                      <a:lnTo>
                        <a:pt x="331" y="372"/>
                      </a:lnTo>
                      <a:lnTo>
                        <a:pt x="315" y="362"/>
                      </a:lnTo>
                      <a:lnTo>
                        <a:pt x="299" y="353"/>
                      </a:lnTo>
                      <a:lnTo>
                        <a:pt x="284" y="343"/>
                      </a:lnTo>
                      <a:lnTo>
                        <a:pt x="276" y="338"/>
                      </a:lnTo>
                      <a:lnTo>
                        <a:pt x="268" y="332"/>
                      </a:lnTo>
                      <a:lnTo>
                        <a:pt x="260" y="327"/>
                      </a:lnTo>
                      <a:lnTo>
                        <a:pt x="254" y="323"/>
                      </a:lnTo>
                      <a:lnTo>
                        <a:pt x="246" y="316"/>
                      </a:lnTo>
                      <a:lnTo>
                        <a:pt x="238" y="312"/>
                      </a:lnTo>
                      <a:lnTo>
                        <a:pt x="232" y="305"/>
                      </a:lnTo>
                      <a:lnTo>
                        <a:pt x="224" y="299"/>
                      </a:lnTo>
                      <a:lnTo>
                        <a:pt x="218" y="294"/>
                      </a:lnTo>
                      <a:lnTo>
                        <a:pt x="210" y="288"/>
                      </a:lnTo>
                      <a:lnTo>
                        <a:pt x="203" y="282"/>
                      </a:lnTo>
                      <a:lnTo>
                        <a:pt x="195" y="276"/>
                      </a:lnTo>
                      <a:lnTo>
                        <a:pt x="189" y="269"/>
                      </a:lnTo>
                      <a:lnTo>
                        <a:pt x="183" y="263"/>
                      </a:lnTo>
                      <a:lnTo>
                        <a:pt x="175" y="257"/>
                      </a:lnTo>
                      <a:lnTo>
                        <a:pt x="169" y="250"/>
                      </a:lnTo>
                      <a:lnTo>
                        <a:pt x="162" y="244"/>
                      </a:lnTo>
                      <a:lnTo>
                        <a:pt x="156" y="238"/>
                      </a:lnTo>
                      <a:lnTo>
                        <a:pt x="150" y="230"/>
                      </a:lnTo>
                      <a:lnTo>
                        <a:pt x="144" y="224"/>
                      </a:lnTo>
                      <a:lnTo>
                        <a:pt x="137" y="217"/>
                      </a:lnTo>
                      <a:lnTo>
                        <a:pt x="131" y="209"/>
                      </a:lnTo>
                      <a:lnTo>
                        <a:pt x="125" y="203"/>
                      </a:lnTo>
                      <a:lnTo>
                        <a:pt x="118" y="195"/>
                      </a:lnTo>
                      <a:lnTo>
                        <a:pt x="112" y="189"/>
                      </a:lnTo>
                      <a:lnTo>
                        <a:pt x="106" y="181"/>
                      </a:lnTo>
                      <a:lnTo>
                        <a:pt x="101" y="173"/>
                      </a:lnTo>
                      <a:lnTo>
                        <a:pt x="95" y="167"/>
                      </a:lnTo>
                      <a:lnTo>
                        <a:pt x="90" y="159"/>
                      </a:lnTo>
                      <a:lnTo>
                        <a:pt x="84" y="151"/>
                      </a:lnTo>
                      <a:lnTo>
                        <a:pt x="77" y="143"/>
                      </a:lnTo>
                      <a:lnTo>
                        <a:pt x="73" y="135"/>
                      </a:lnTo>
                      <a:lnTo>
                        <a:pt x="68" y="128"/>
                      </a:lnTo>
                      <a:lnTo>
                        <a:pt x="62" y="120"/>
                      </a:lnTo>
                      <a:lnTo>
                        <a:pt x="57" y="112"/>
                      </a:lnTo>
                      <a:lnTo>
                        <a:pt x="52" y="102"/>
                      </a:lnTo>
                      <a:lnTo>
                        <a:pt x="48" y="95"/>
                      </a:lnTo>
                      <a:lnTo>
                        <a:pt x="43" y="87"/>
                      </a:lnTo>
                      <a:lnTo>
                        <a:pt x="38" y="79"/>
                      </a:lnTo>
                      <a:lnTo>
                        <a:pt x="33" y="69"/>
                      </a:lnTo>
                      <a:lnTo>
                        <a:pt x="29" y="61"/>
                      </a:lnTo>
                      <a:lnTo>
                        <a:pt x="24" y="52"/>
                      </a:lnTo>
                      <a:lnTo>
                        <a:pt x="21" y="44"/>
                      </a:lnTo>
                      <a:lnTo>
                        <a:pt x="16" y="35"/>
                      </a:lnTo>
                      <a:lnTo>
                        <a:pt x="11" y="27"/>
                      </a:lnTo>
                      <a:lnTo>
                        <a:pt x="8" y="17"/>
                      </a:lnTo>
                      <a:lnTo>
                        <a:pt x="0" y="0"/>
                      </a:lnTo>
                      <a:lnTo>
                        <a:pt x="156" y="0"/>
                      </a:lnTo>
                      <a:lnTo>
                        <a:pt x="159" y="6"/>
                      </a:lnTo>
                      <a:lnTo>
                        <a:pt x="164" y="13"/>
                      </a:lnTo>
                      <a:lnTo>
                        <a:pt x="167" y="21"/>
                      </a:lnTo>
                      <a:lnTo>
                        <a:pt x="170" y="27"/>
                      </a:lnTo>
                      <a:lnTo>
                        <a:pt x="175" y="35"/>
                      </a:lnTo>
                      <a:lnTo>
                        <a:pt x="178" y="41"/>
                      </a:lnTo>
                      <a:lnTo>
                        <a:pt x="183" y="47"/>
                      </a:lnTo>
                      <a:lnTo>
                        <a:pt x="188" y="54"/>
                      </a:lnTo>
                      <a:lnTo>
                        <a:pt x="191" y="60"/>
                      </a:lnTo>
                      <a:lnTo>
                        <a:pt x="195" y="68"/>
                      </a:lnTo>
                      <a:lnTo>
                        <a:pt x="200" y="72"/>
                      </a:lnTo>
                      <a:lnTo>
                        <a:pt x="203" y="79"/>
                      </a:lnTo>
                      <a:lnTo>
                        <a:pt x="208" y="85"/>
                      </a:lnTo>
                      <a:lnTo>
                        <a:pt x="213" y="91"/>
                      </a:lnTo>
                      <a:lnTo>
                        <a:pt x="218" y="98"/>
                      </a:lnTo>
                      <a:lnTo>
                        <a:pt x="222" y="104"/>
                      </a:lnTo>
                      <a:lnTo>
                        <a:pt x="227" y="110"/>
                      </a:lnTo>
                      <a:lnTo>
                        <a:pt x="232" y="117"/>
                      </a:lnTo>
                      <a:lnTo>
                        <a:pt x="236" y="121"/>
                      </a:lnTo>
                      <a:lnTo>
                        <a:pt x="241" y="128"/>
                      </a:lnTo>
                      <a:lnTo>
                        <a:pt x="252" y="139"/>
                      </a:lnTo>
                      <a:lnTo>
                        <a:pt x="257" y="145"/>
                      </a:lnTo>
                      <a:lnTo>
                        <a:pt x="262" y="150"/>
                      </a:lnTo>
                      <a:lnTo>
                        <a:pt x="266" y="156"/>
                      </a:lnTo>
                      <a:lnTo>
                        <a:pt x="273" y="161"/>
                      </a:lnTo>
                      <a:lnTo>
                        <a:pt x="284" y="172"/>
                      </a:lnTo>
                      <a:lnTo>
                        <a:pt x="288" y="176"/>
                      </a:lnTo>
                      <a:lnTo>
                        <a:pt x="295" y="181"/>
                      </a:lnTo>
                      <a:lnTo>
                        <a:pt x="299" y="186"/>
                      </a:lnTo>
                      <a:lnTo>
                        <a:pt x="306" y="191"/>
                      </a:lnTo>
                      <a:lnTo>
                        <a:pt x="310" y="195"/>
                      </a:lnTo>
                      <a:lnTo>
                        <a:pt x="317" y="200"/>
                      </a:lnTo>
                      <a:lnTo>
                        <a:pt x="328" y="209"/>
                      </a:lnTo>
                      <a:lnTo>
                        <a:pt x="340" y="219"/>
                      </a:lnTo>
                      <a:lnTo>
                        <a:pt x="351" y="228"/>
                      </a:lnTo>
                      <a:lnTo>
                        <a:pt x="364" y="236"/>
                      </a:lnTo>
                      <a:lnTo>
                        <a:pt x="377" y="244"/>
                      </a:lnTo>
                      <a:lnTo>
                        <a:pt x="389" y="252"/>
                      </a:lnTo>
                      <a:lnTo>
                        <a:pt x="402" y="258"/>
                      </a:lnTo>
                      <a:lnTo>
                        <a:pt x="414" y="266"/>
                      </a:lnTo>
                      <a:lnTo>
                        <a:pt x="428" y="272"/>
                      </a:lnTo>
                      <a:lnTo>
                        <a:pt x="441" y="280"/>
                      </a:lnTo>
                      <a:lnTo>
                        <a:pt x="454" y="285"/>
                      </a:lnTo>
                      <a:lnTo>
                        <a:pt x="468" y="291"/>
                      </a:lnTo>
                      <a:lnTo>
                        <a:pt x="482" y="298"/>
                      </a:lnTo>
                      <a:lnTo>
                        <a:pt x="495" y="302"/>
                      </a:lnTo>
                      <a:lnTo>
                        <a:pt x="509" y="307"/>
                      </a:lnTo>
                      <a:lnTo>
                        <a:pt x="537" y="316"/>
                      </a:lnTo>
                      <a:lnTo>
                        <a:pt x="565" y="323"/>
                      </a:lnTo>
                      <a:lnTo>
                        <a:pt x="594" y="329"/>
                      </a:lnTo>
                      <a:lnTo>
                        <a:pt x="624" y="334"/>
                      </a:lnTo>
                      <a:lnTo>
                        <a:pt x="682" y="338"/>
                      </a:lnTo>
                      <a:lnTo>
                        <a:pt x="742" y="338"/>
                      </a:lnTo>
                      <a:lnTo>
                        <a:pt x="802" y="332"/>
                      </a:lnTo>
                      <a:lnTo>
                        <a:pt x="860" y="320"/>
                      </a:lnTo>
                      <a:lnTo>
                        <a:pt x="890" y="310"/>
                      </a:lnTo>
                      <a:lnTo>
                        <a:pt x="918" y="301"/>
                      </a:lnTo>
                      <a:lnTo>
                        <a:pt x="932" y="294"/>
                      </a:lnTo>
                      <a:lnTo>
                        <a:pt x="946" y="288"/>
                      </a:lnTo>
                      <a:lnTo>
                        <a:pt x="962" y="282"/>
                      </a:lnTo>
                      <a:lnTo>
                        <a:pt x="976" y="276"/>
                      </a:lnTo>
                      <a:lnTo>
                        <a:pt x="995" y="264"/>
                      </a:lnTo>
                      <a:lnTo>
                        <a:pt x="1005" y="260"/>
                      </a:lnTo>
                      <a:lnTo>
                        <a:pt x="1014" y="253"/>
                      </a:lnTo>
                      <a:lnTo>
                        <a:pt x="1025" y="247"/>
                      </a:lnTo>
                      <a:lnTo>
                        <a:pt x="1034" y="239"/>
                      </a:lnTo>
                      <a:lnTo>
                        <a:pt x="1044" y="233"/>
                      </a:lnTo>
                      <a:lnTo>
                        <a:pt x="1055" y="225"/>
                      </a:lnTo>
                      <a:lnTo>
                        <a:pt x="1064" y="217"/>
                      </a:lnTo>
                      <a:lnTo>
                        <a:pt x="1074" y="209"/>
                      </a:lnTo>
                      <a:lnTo>
                        <a:pt x="1085" y="202"/>
                      </a:lnTo>
                      <a:lnTo>
                        <a:pt x="1094" y="192"/>
                      </a:lnTo>
                      <a:lnTo>
                        <a:pt x="1104" y="184"/>
                      </a:lnTo>
                      <a:lnTo>
                        <a:pt x="1113" y="175"/>
                      </a:lnTo>
                      <a:lnTo>
                        <a:pt x="1123" y="165"/>
                      </a:lnTo>
                      <a:lnTo>
                        <a:pt x="1132" y="156"/>
                      </a:lnTo>
                      <a:lnTo>
                        <a:pt x="1142" y="146"/>
                      </a:lnTo>
                      <a:lnTo>
                        <a:pt x="1151" y="137"/>
                      </a:lnTo>
                      <a:lnTo>
                        <a:pt x="1160" y="128"/>
                      </a:lnTo>
                      <a:lnTo>
                        <a:pt x="1168" y="118"/>
                      </a:lnTo>
                      <a:lnTo>
                        <a:pt x="1178" y="109"/>
                      </a:lnTo>
                      <a:lnTo>
                        <a:pt x="1186" y="98"/>
                      </a:lnTo>
                      <a:lnTo>
                        <a:pt x="1193" y="88"/>
                      </a:lnTo>
                      <a:lnTo>
                        <a:pt x="1198" y="84"/>
                      </a:lnTo>
                      <a:lnTo>
                        <a:pt x="1201" y="79"/>
                      </a:lnTo>
                      <a:lnTo>
                        <a:pt x="1204" y="72"/>
                      </a:lnTo>
                      <a:lnTo>
                        <a:pt x="1209" y="68"/>
                      </a:lnTo>
                      <a:lnTo>
                        <a:pt x="1212" y="63"/>
                      </a:lnTo>
                      <a:lnTo>
                        <a:pt x="1215" y="58"/>
                      </a:lnTo>
                      <a:lnTo>
                        <a:pt x="1223" y="49"/>
                      </a:lnTo>
                      <a:lnTo>
                        <a:pt x="1230" y="38"/>
                      </a:lnTo>
                      <a:lnTo>
                        <a:pt x="1236" y="28"/>
                      </a:lnTo>
                      <a:lnTo>
                        <a:pt x="1241" y="19"/>
                      </a:lnTo>
                      <a:lnTo>
                        <a:pt x="1247" y="10"/>
                      </a:lnTo>
                      <a:lnTo>
                        <a:pt x="1252" y="0"/>
                      </a:lnTo>
                      <a:lnTo>
                        <a:pt x="14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17" name="Freeform 483"/>
                <p:cNvSpPr>
                  <a:spLocks/>
                </p:cNvSpPr>
                <p:nvPr/>
              </p:nvSpPr>
              <p:spPr bwMode="auto">
                <a:xfrm>
                  <a:off x="3937" y="1344"/>
                  <a:ext cx="1404" cy="1805"/>
                </a:xfrm>
                <a:custGeom>
                  <a:avLst/>
                  <a:gdLst>
                    <a:gd name="T0" fmla="*/ 0 w 1404"/>
                    <a:gd name="T1" fmla="*/ 1805 h 1805"/>
                    <a:gd name="T2" fmla="*/ 705 w 1404"/>
                    <a:gd name="T3" fmla="*/ 0 h 1805"/>
                    <a:gd name="T4" fmla="*/ 1404 w 1404"/>
                    <a:gd name="T5" fmla="*/ 1805 h 1805"/>
                    <a:gd name="T6" fmla="*/ 1304 w 1404"/>
                    <a:gd name="T7" fmla="*/ 1805 h 1805"/>
                    <a:gd name="T8" fmla="*/ 705 w 1404"/>
                    <a:gd name="T9" fmla="*/ 239 h 1805"/>
                    <a:gd name="T10" fmla="*/ 90 w 1404"/>
                    <a:gd name="T11" fmla="*/ 1805 h 1805"/>
                    <a:gd name="T12" fmla="*/ 0 w 1404"/>
                    <a:gd name="T13" fmla="*/ 1805 h 1805"/>
                    <a:gd name="T14" fmla="*/ 0 w 1404"/>
                    <a:gd name="T15" fmla="*/ 1805 h 180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04"/>
                    <a:gd name="T25" fmla="*/ 0 h 1805"/>
                    <a:gd name="T26" fmla="*/ 1404 w 1404"/>
                    <a:gd name="T27" fmla="*/ 1805 h 180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04" h="1805">
                      <a:moveTo>
                        <a:pt x="0" y="1805"/>
                      </a:moveTo>
                      <a:lnTo>
                        <a:pt x="705" y="0"/>
                      </a:lnTo>
                      <a:lnTo>
                        <a:pt x="1404" y="1805"/>
                      </a:lnTo>
                      <a:lnTo>
                        <a:pt x="1304" y="1805"/>
                      </a:lnTo>
                      <a:lnTo>
                        <a:pt x="705" y="239"/>
                      </a:lnTo>
                      <a:lnTo>
                        <a:pt x="90" y="1805"/>
                      </a:lnTo>
                      <a:lnTo>
                        <a:pt x="0" y="1805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18" name="Freeform 484"/>
                <p:cNvSpPr>
                  <a:spLocks/>
                </p:cNvSpPr>
                <p:nvPr/>
              </p:nvSpPr>
              <p:spPr bwMode="auto">
                <a:xfrm>
                  <a:off x="3967" y="3149"/>
                  <a:ext cx="1327" cy="123"/>
                </a:xfrm>
                <a:custGeom>
                  <a:avLst/>
                  <a:gdLst>
                    <a:gd name="T0" fmla="*/ 0 w 1327"/>
                    <a:gd name="T1" fmla="*/ 0 h 123"/>
                    <a:gd name="T2" fmla="*/ 1327 w 1327"/>
                    <a:gd name="T3" fmla="*/ 0 h 123"/>
                    <a:gd name="T4" fmla="*/ 1146 w 1327"/>
                    <a:gd name="T5" fmla="*/ 123 h 123"/>
                    <a:gd name="T6" fmla="*/ 123 w 1327"/>
                    <a:gd name="T7" fmla="*/ 123 h 123"/>
                    <a:gd name="T8" fmla="*/ 0 w 1327"/>
                    <a:gd name="T9" fmla="*/ 0 h 123"/>
                    <a:gd name="T10" fmla="*/ 0 w 1327"/>
                    <a:gd name="T11" fmla="*/ 0 h 1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7"/>
                    <a:gd name="T19" fmla="*/ 0 h 123"/>
                    <a:gd name="T20" fmla="*/ 1327 w 1327"/>
                    <a:gd name="T21" fmla="*/ 123 h 1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7" h="123">
                      <a:moveTo>
                        <a:pt x="0" y="0"/>
                      </a:moveTo>
                      <a:lnTo>
                        <a:pt x="1327" y="0"/>
                      </a:lnTo>
                      <a:lnTo>
                        <a:pt x="1146" y="123"/>
                      </a:lnTo>
                      <a:lnTo>
                        <a:pt x="123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19" name="Freeform 485"/>
                <p:cNvSpPr>
                  <a:spLocks/>
                </p:cNvSpPr>
                <p:nvPr/>
              </p:nvSpPr>
              <p:spPr bwMode="auto">
                <a:xfrm>
                  <a:off x="4320" y="3295"/>
                  <a:ext cx="206" cy="130"/>
                </a:xfrm>
                <a:custGeom>
                  <a:avLst/>
                  <a:gdLst>
                    <a:gd name="T0" fmla="*/ 0 w 206"/>
                    <a:gd name="T1" fmla="*/ 0 h 130"/>
                    <a:gd name="T2" fmla="*/ 58 w 206"/>
                    <a:gd name="T3" fmla="*/ 65 h 130"/>
                    <a:gd name="T4" fmla="*/ 129 w 206"/>
                    <a:gd name="T5" fmla="*/ 106 h 130"/>
                    <a:gd name="T6" fmla="*/ 206 w 206"/>
                    <a:gd name="T7" fmla="*/ 130 h 130"/>
                    <a:gd name="T8" fmla="*/ 129 w 206"/>
                    <a:gd name="T9" fmla="*/ 59 h 130"/>
                    <a:gd name="T10" fmla="*/ 77 w 206"/>
                    <a:gd name="T11" fmla="*/ 0 h 130"/>
                    <a:gd name="T12" fmla="*/ 0 w 206"/>
                    <a:gd name="T13" fmla="*/ 0 h 130"/>
                    <a:gd name="T14" fmla="*/ 0 w 206"/>
                    <a:gd name="T15" fmla="*/ 0 h 1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6"/>
                    <a:gd name="T25" fmla="*/ 0 h 130"/>
                    <a:gd name="T26" fmla="*/ 206 w 206"/>
                    <a:gd name="T27" fmla="*/ 130 h 13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6" h="130">
                      <a:moveTo>
                        <a:pt x="0" y="0"/>
                      </a:moveTo>
                      <a:lnTo>
                        <a:pt x="58" y="65"/>
                      </a:lnTo>
                      <a:lnTo>
                        <a:pt x="129" y="106"/>
                      </a:lnTo>
                      <a:lnTo>
                        <a:pt x="206" y="130"/>
                      </a:lnTo>
                      <a:lnTo>
                        <a:pt x="129" y="59"/>
                      </a:lnTo>
                      <a:lnTo>
                        <a:pt x="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0500" name="Freeform 486"/>
            <p:cNvSpPr>
              <a:spLocks/>
            </p:cNvSpPr>
            <p:nvPr/>
          </p:nvSpPr>
          <p:spPr bwMode="auto">
            <a:xfrm>
              <a:off x="3108" y="974"/>
              <a:ext cx="406" cy="510"/>
            </a:xfrm>
            <a:custGeom>
              <a:avLst/>
              <a:gdLst>
                <a:gd name="T0" fmla="*/ 207 w 406"/>
                <a:gd name="T1" fmla="*/ 0 h 510"/>
                <a:gd name="T2" fmla="*/ 81 w 406"/>
                <a:gd name="T3" fmla="*/ 134 h 510"/>
                <a:gd name="T4" fmla="*/ 0 w 406"/>
                <a:gd name="T5" fmla="*/ 239 h 510"/>
                <a:gd name="T6" fmla="*/ 81 w 406"/>
                <a:gd name="T7" fmla="*/ 428 h 510"/>
                <a:gd name="T8" fmla="*/ 207 w 406"/>
                <a:gd name="T9" fmla="*/ 510 h 510"/>
                <a:gd name="T10" fmla="*/ 406 w 406"/>
                <a:gd name="T11" fmla="*/ 318 h 510"/>
                <a:gd name="T12" fmla="*/ 406 w 406"/>
                <a:gd name="T13" fmla="*/ 170 h 510"/>
                <a:gd name="T14" fmla="*/ 207 w 406"/>
                <a:gd name="T15" fmla="*/ 0 h 510"/>
                <a:gd name="T16" fmla="*/ 207 w 406"/>
                <a:gd name="T17" fmla="*/ 0 h 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6"/>
                <a:gd name="T28" fmla="*/ 0 h 510"/>
                <a:gd name="T29" fmla="*/ 406 w 406"/>
                <a:gd name="T30" fmla="*/ 510 h 5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6" h="510">
                  <a:moveTo>
                    <a:pt x="207" y="0"/>
                  </a:moveTo>
                  <a:lnTo>
                    <a:pt x="81" y="134"/>
                  </a:lnTo>
                  <a:lnTo>
                    <a:pt x="0" y="239"/>
                  </a:lnTo>
                  <a:lnTo>
                    <a:pt x="81" y="428"/>
                  </a:lnTo>
                  <a:lnTo>
                    <a:pt x="207" y="510"/>
                  </a:lnTo>
                  <a:lnTo>
                    <a:pt x="406" y="318"/>
                  </a:lnTo>
                  <a:lnTo>
                    <a:pt x="406" y="17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1" name="Freeform 487"/>
            <p:cNvSpPr>
              <a:spLocks/>
            </p:cNvSpPr>
            <p:nvPr/>
          </p:nvSpPr>
          <p:spPr bwMode="auto">
            <a:xfrm>
              <a:off x="3138" y="1060"/>
              <a:ext cx="383" cy="378"/>
            </a:xfrm>
            <a:custGeom>
              <a:avLst/>
              <a:gdLst>
                <a:gd name="T0" fmla="*/ 164 w 383"/>
                <a:gd name="T1" fmla="*/ 0 h 378"/>
                <a:gd name="T2" fmla="*/ 235 w 383"/>
                <a:gd name="T3" fmla="*/ 77 h 378"/>
                <a:gd name="T4" fmla="*/ 247 w 383"/>
                <a:gd name="T5" fmla="*/ 148 h 378"/>
                <a:gd name="T6" fmla="*/ 230 w 383"/>
                <a:gd name="T7" fmla="*/ 200 h 378"/>
                <a:gd name="T8" fmla="*/ 188 w 383"/>
                <a:gd name="T9" fmla="*/ 236 h 378"/>
                <a:gd name="T10" fmla="*/ 129 w 383"/>
                <a:gd name="T11" fmla="*/ 260 h 378"/>
                <a:gd name="T12" fmla="*/ 65 w 383"/>
                <a:gd name="T13" fmla="*/ 254 h 378"/>
                <a:gd name="T14" fmla="*/ 0 w 383"/>
                <a:gd name="T15" fmla="*/ 224 h 378"/>
                <a:gd name="T16" fmla="*/ 11 w 383"/>
                <a:gd name="T17" fmla="*/ 318 h 378"/>
                <a:gd name="T18" fmla="*/ 147 w 383"/>
                <a:gd name="T19" fmla="*/ 378 h 378"/>
                <a:gd name="T20" fmla="*/ 265 w 383"/>
                <a:gd name="T21" fmla="*/ 336 h 378"/>
                <a:gd name="T22" fmla="*/ 376 w 383"/>
                <a:gd name="T23" fmla="*/ 247 h 378"/>
                <a:gd name="T24" fmla="*/ 383 w 383"/>
                <a:gd name="T25" fmla="*/ 106 h 378"/>
                <a:gd name="T26" fmla="*/ 265 w 383"/>
                <a:gd name="T27" fmla="*/ 18 h 378"/>
                <a:gd name="T28" fmla="*/ 164 w 383"/>
                <a:gd name="T29" fmla="*/ 0 h 378"/>
                <a:gd name="T30" fmla="*/ 164 w 383"/>
                <a:gd name="T31" fmla="*/ 0 h 3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3"/>
                <a:gd name="T49" fmla="*/ 0 h 378"/>
                <a:gd name="T50" fmla="*/ 383 w 383"/>
                <a:gd name="T51" fmla="*/ 378 h 37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3" h="378">
                  <a:moveTo>
                    <a:pt x="164" y="0"/>
                  </a:moveTo>
                  <a:lnTo>
                    <a:pt x="235" y="77"/>
                  </a:lnTo>
                  <a:lnTo>
                    <a:pt x="247" y="148"/>
                  </a:lnTo>
                  <a:lnTo>
                    <a:pt x="230" y="200"/>
                  </a:lnTo>
                  <a:lnTo>
                    <a:pt x="188" y="236"/>
                  </a:lnTo>
                  <a:lnTo>
                    <a:pt x="129" y="260"/>
                  </a:lnTo>
                  <a:lnTo>
                    <a:pt x="65" y="254"/>
                  </a:lnTo>
                  <a:lnTo>
                    <a:pt x="0" y="224"/>
                  </a:lnTo>
                  <a:lnTo>
                    <a:pt x="11" y="318"/>
                  </a:lnTo>
                  <a:lnTo>
                    <a:pt x="147" y="378"/>
                  </a:lnTo>
                  <a:lnTo>
                    <a:pt x="265" y="336"/>
                  </a:lnTo>
                  <a:lnTo>
                    <a:pt x="376" y="247"/>
                  </a:lnTo>
                  <a:lnTo>
                    <a:pt x="383" y="106"/>
                  </a:lnTo>
                  <a:lnTo>
                    <a:pt x="265" y="18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2" name="Freeform 488"/>
            <p:cNvSpPr>
              <a:spLocks/>
            </p:cNvSpPr>
            <p:nvPr/>
          </p:nvSpPr>
          <p:spPr bwMode="auto">
            <a:xfrm>
              <a:off x="2509" y="3640"/>
              <a:ext cx="1629" cy="277"/>
            </a:xfrm>
            <a:custGeom>
              <a:avLst/>
              <a:gdLst>
                <a:gd name="T0" fmla="*/ 0 w 1629"/>
                <a:gd name="T1" fmla="*/ 270 h 277"/>
                <a:gd name="T2" fmla="*/ 653 w 1629"/>
                <a:gd name="T3" fmla="*/ 0 h 277"/>
                <a:gd name="T4" fmla="*/ 932 w 1629"/>
                <a:gd name="T5" fmla="*/ 12 h 277"/>
                <a:gd name="T6" fmla="*/ 1629 w 1629"/>
                <a:gd name="T7" fmla="*/ 277 h 277"/>
                <a:gd name="T8" fmla="*/ 0 w 1629"/>
                <a:gd name="T9" fmla="*/ 270 h 277"/>
                <a:gd name="T10" fmla="*/ 0 w 1629"/>
                <a:gd name="T11" fmla="*/ 27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29"/>
                <a:gd name="T19" fmla="*/ 0 h 277"/>
                <a:gd name="T20" fmla="*/ 1629 w 162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29" h="277">
                  <a:moveTo>
                    <a:pt x="0" y="270"/>
                  </a:moveTo>
                  <a:lnTo>
                    <a:pt x="653" y="0"/>
                  </a:lnTo>
                  <a:lnTo>
                    <a:pt x="932" y="12"/>
                  </a:lnTo>
                  <a:lnTo>
                    <a:pt x="1629" y="277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3" name="Freeform 489"/>
            <p:cNvSpPr>
              <a:spLocks/>
            </p:cNvSpPr>
            <p:nvPr/>
          </p:nvSpPr>
          <p:spPr bwMode="auto">
            <a:xfrm>
              <a:off x="3356" y="3676"/>
              <a:ext cx="653" cy="264"/>
            </a:xfrm>
            <a:custGeom>
              <a:avLst/>
              <a:gdLst>
                <a:gd name="T0" fmla="*/ 0 w 653"/>
                <a:gd name="T1" fmla="*/ 30 h 264"/>
                <a:gd name="T2" fmla="*/ 176 w 653"/>
                <a:gd name="T3" fmla="*/ 112 h 264"/>
                <a:gd name="T4" fmla="*/ 277 w 653"/>
                <a:gd name="T5" fmla="*/ 206 h 264"/>
                <a:gd name="T6" fmla="*/ 464 w 653"/>
                <a:gd name="T7" fmla="*/ 264 h 264"/>
                <a:gd name="T8" fmla="*/ 653 w 653"/>
                <a:gd name="T9" fmla="*/ 211 h 264"/>
                <a:gd name="T10" fmla="*/ 352 w 653"/>
                <a:gd name="T11" fmla="*/ 0 h 264"/>
                <a:gd name="T12" fmla="*/ 0 w 653"/>
                <a:gd name="T13" fmla="*/ 30 h 264"/>
                <a:gd name="T14" fmla="*/ 0 w 653"/>
                <a:gd name="T15" fmla="*/ 30 h 2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3"/>
                <a:gd name="T25" fmla="*/ 0 h 264"/>
                <a:gd name="T26" fmla="*/ 653 w 653"/>
                <a:gd name="T27" fmla="*/ 264 h 2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3" h="264">
                  <a:moveTo>
                    <a:pt x="0" y="30"/>
                  </a:moveTo>
                  <a:lnTo>
                    <a:pt x="176" y="112"/>
                  </a:lnTo>
                  <a:lnTo>
                    <a:pt x="277" y="206"/>
                  </a:lnTo>
                  <a:lnTo>
                    <a:pt x="464" y="264"/>
                  </a:lnTo>
                  <a:lnTo>
                    <a:pt x="653" y="211"/>
                  </a:lnTo>
                  <a:lnTo>
                    <a:pt x="352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4" name="Freeform 490"/>
            <p:cNvSpPr>
              <a:spLocks/>
            </p:cNvSpPr>
            <p:nvPr/>
          </p:nvSpPr>
          <p:spPr bwMode="auto">
            <a:xfrm>
              <a:off x="3080" y="1001"/>
              <a:ext cx="469" cy="468"/>
            </a:xfrm>
            <a:custGeom>
              <a:avLst/>
              <a:gdLst>
                <a:gd name="T0" fmla="*/ 175 w 469"/>
                <a:gd name="T1" fmla="*/ 379 h 468"/>
                <a:gd name="T2" fmla="*/ 135 w 469"/>
                <a:gd name="T3" fmla="*/ 355 h 468"/>
                <a:gd name="T4" fmla="*/ 115 w 469"/>
                <a:gd name="T5" fmla="*/ 335 h 468"/>
                <a:gd name="T6" fmla="*/ 101 w 469"/>
                <a:gd name="T7" fmla="*/ 316 h 468"/>
                <a:gd name="T8" fmla="*/ 91 w 469"/>
                <a:gd name="T9" fmla="*/ 295 h 468"/>
                <a:gd name="T10" fmla="*/ 82 w 469"/>
                <a:gd name="T11" fmla="*/ 203 h 468"/>
                <a:gd name="T12" fmla="*/ 94 w 469"/>
                <a:gd name="T13" fmla="*/ 166 h 468"/>
                <a:gd name="T14" fmla="*/ 106 w 469"/>
                <a:gd name="T15" fmla="*/ 147 h 468"/>
                <a:gd name="T16" fmla="*/ 120 w 469"/>
                <a:gd name="T17" fmla="*/ 130 h 468"/>
                <a:gd name="T18" fmla="*/ 135 w 469"/>
                <a:gd name="T19" fmla="*/ 114 h 468"/>
                <a:gd name="T20" fmla="*/ 161 w 469"/>
                <a:gd name="T21" fmla="*/ 97 h 468"/>
                <a:gd name="T22" fmla="*/ 203 w 469"/>
                <a:gd name="T23" fmla="*/ 81 h 468"/>
                <a:gd name="T24" fmla="*/ 296 w 469"/>
                <a:gd name="T25" fmla="*/ 91 h 468"/>
                <a:gd name="T26" fmla="*/ 335 w 469"/>
                <a:gd name="T27" fmla="*/ 114 h 468"/>
                <a:gd name="T28" fmla="*/ 356 w 469"/>
                <a:gd name="T29" fmla="*/ 135 h 468"/>
                <a:gd name="T30" fmla="*/ 368 w 469"/>
                <a:gd name="T31" fmla="*/ 154 h 468"/>
                <a:gd name="T32" fmla="*/ 379 w 469"/>
                <a:gd name="T33" fmla="*/ 174 h 468"/>
                <a:gd name="T34" fmla="*/ 389 w 469"/>
                <a:gd name="T35" fmla="*/ 265 h 468"/>
                <a:gd name="T36" fmla="*/ 376 w 469"/>
                <a:gd name="T37" fmla="*/ 303 h 468"/>
                <a:gd name="T38" fmla="*/ 365 w 469"/>
                <a:gd name="T39" fmla="*/ 322 h 468"/>
                <a:gd name="T40" fmla="*/ 346 w 469"/>
                <a:gd name="T41" fmla="*/ 346 h 468"/>
                <a:gd name="T42" fmla="*/ 329 w 469"/>
                <a:gd name="T43" fmla="*/ 360 h 468"/>
                <a:gd name="T44" fmla="*/ 296 w 469"/>
                <a:gd name="T45" fmla="*/ 379 h 468"/>
                <a:gd name="T46" fmla="*/ 216 w 469"/>
                <a:gd name="T47" fmla="*/ 468 h 468"/>
                <a:gd name="T48" fmla="*/ 131 w 469"/>
                <a:gd name="T49" fmla="*/ 445 h 468"/>
                <a:gd name="T50" fmla="*/ 94 w 469"/>
                <a:gd name="T51" fmla="*/ 423 h 468"/>
                <a:gd name="T52" fmla="*/ 69 w 469"/>
                <a:gd name="T53" fmla="*/ 402 h 468"/>
                <a:gd name="T54" fmla="*/ 49 w 469"/>
                <a:gd name="T55" fmla="*/ 379 h 468"/>
                <a:gd name="T56" fmla="*/ 30 w 469"/>
                <a:gd name="T57" fmla="*/ 352 h 468"/>
                <a:gd name="T58" fmla="*/ 17 w 469"/>
                <a:gd name="T59" fmla="*/ 322 h 468"/>
                <a:gd name="T60" fmla="*/ 2 w 469"/>
                <a:gd name="T61" fmla="*/ 210 h 468"/>
                <a:gd name="T62" fmla="*/ 19 w 469"/>
                <a:gd name="T63" fmla="*/ 143 h 468"/>
                <a:gd name="T64" fmla="*/ 28 w 469"/>
                <a:gd name="T65" fmla="*/ 122 h 468"/>
                <a:gd name="T66" fmla="*/ 39 w 469"/>
                <a:gd name="T67" fmla="*/ 103 h 468"/>
                <a:gd name="T68" fmla="*/ 61 w 469"/>
                <a:gd name="T69" fmla="*/ 77 h 468"/>
                <a:gd name="T70" fmla="*/ 85 w 469"/>
                <a:gd name="T71" fmla="*/ 53 h 468"/>
                <a:gd name="T72" fmla="*/ 113 w 469"/>
                <a:gd name="T73" fmla="*/ 34 h 468"/>
                <a:gd name="T74" fmla="*/ 143 w 469"/>
                <a:gd name="T75" fmla="*/ 18 h 468"/>
                <a:gd name="T76" fmla="*/ 235 w 469"/>
                <a:gd name="T77" fmla="*/ 0 h 468"/>
                <a:gd name="T78" fmla="*/ 346 w 469"/>
                <a:gd name="T79" fmla="*/ 28 h 468"/>
                <a:gd name="T80" fmla="*/ 375 w 469"/>
                <a:gd name="T81" fmla="*/ 47 h 468"/>
                <a:gd name="T82" fmla="*/ 400 w 469"/>
                <a:gd name="T83" fmla="*/ 69 h 468"/>
                <a:gd name="T84" fmla="*/ 422 w 469"/>
                <a:gd name="T85" fmla="*/ 94 h 468"/>
                <a:gd name="T86" fmla="*/ 441 w 469"/>
                <a:gd name="T87" fmla="*/ 122 h 468"/>
                <a:gd name="T88" fmla="*/ 464 w 469"/>
                <a:gd name="T89" fmla="*/ 187 h 468"/>
                <a:gd name="T90" fmla="*/ 464 w 469"/>
                <a:gd name="T91" fmla="*/ 278 h 468"/>
                <a:gd name="T92" fmla="*/ 449 w 469"/>
                <a:gd name="T93" fmla="*/ 330 h 468"/>
                <a:gd name="T94" fmla="*/ 439 w 469"/>
                <a:gd name="T95" fmla="*/ 347 h 468"/>
                <a:gd name="T96" fmla="*/ 423 w 469"/>
                <a:gd name="T97" fmla="*/ 374 h 468"/>
                <a:gd name="T98" fmla="*/ 403 w 469"/>
                <a:gd name="T99" fmla="*/ 398 h 468"/>
                <a:gd name="T100" fmla="*/ 379 w 469"/>
                <a:gd name="T101" fmla="*/ 420 h 468"/>
                <a:gd name="T102" fmla="*/ 354 w 469"/>
                <a:gd name="T103" fmla="*/ 437 h 468"/>
                <a:gd name="T104" fmla="*/ 326 w 469"/>
                <a:gd name="T105" fmla="*/ 451 h 468"/>
                <a:gd name="T106" fmla="*/ 264 w 469"/>
                <a:gd name="T107" fmla="*/ 468 h 4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9"/>
                <a:gd name="T163" fmla="*/ 0 h 468"/>
                <a:gd name="T164" fmla="*/ 469 w 469"/>
                <a:gd name="T165" fmla="*/ 468 h 46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9" h="468">
                  <a:moveTo>
                    <a:pt x="235" y="391"/>
                  </a:moveTo>
                  <a:lnTo>
                    <a:pt x="203" y="388"/>
                  </a:lnTo>
                  <a:lnTo>
                    <a:pt x="175" y="379"/>
                  </a:lnTo>
                  <a:lnTo>
                    <a:pt x="161" y="372"/>
                  </a:lnTo>
                  <a:lnTo>
                    <a:pt x="148" y="365"/>
                  </a:lnTo>
                  <a:lnTo>
                    <a:pt x="135" y="355"/>
                  </a:lnTo>
                  <a:lnTo>
                    <a:pt x="124" y="346"/>
                  </a:lnTo>
                  <a:lnTo>
                    <a:pt x="120" y="339"/>
                  </a:lnTo>
                  <a:lnTo>
                    <a:pt x="115" y="335"/>
                  </a:lnTo>
                  <a:lnTo>
                    <a:pt x="110" y="328"/>
                  </a:lnTo>
                  <a:lnTo>
                    <a:pt x="106" y="322"/>
                  </a:lnTo>
                  <a:lnTo>
                    <a:pt x="101" y="316"/>
                  </a:lnTo>
                  <a:lnTo>
                    <a:pt x="98" y="310"/>
                  </a:lnTo>
                  <a:lnTo>
                    <a:pt x="94" y="303"/>
                  </a:lnTo>
                  <a:lnTo>
                    <a:pt x="91" y="295"/>
                  </a:lnTo>
                  <a:lnTo>
                    <a:pt x="82" y="265"/>
                  </a:lnTo>
                  <a:lnTo>
                    <a:pt x="79" y="236"/>
                  </a:lnTo>
                  <a:lnTo>
                    <a:pt x="82" y="203"/>
                  </a:lnTo>
                  <a:lnTo>
                    <a:pt x="85" y="188"/>
                  </a:lnTo>
                  <a:lnTo>
                    <a:pt x="91" y="174"/>
                  </a:lnTo>
                  <a:lnTo>
                    <a:pt x="94" y="166"/>
                  </a:lnTo>
                  <a:lnTo>
                    <a:pt x="98" y="160"/>
                  </a:lnTo>
                  <a:lnTo>
                    <a:pt x="101" y="154"/>
                  </a:lnTo>
                  <a:lnTo>
                    <a:pt x="106" y="147"/>
                  </a:lnTo>
                  <a:lnTo>
                    <a:pt x="110" y="141"/>
                  </a:lnTo>
                  <a:lnTo>
                    <a:pt x="115" y="135"/>
                  </a:lnTo>
                  <a:lnTo>
                    <a:pt x="120" y="130"/>
                  </a:lnTo>
                  <a:lnTo>
                    <a:pt x="124" y="124"/>
                  </a:lnTo>
                  <a:lnTo>
                    <a:pt x="131" y="119"/>
                  </a:lnTo>
                  <a:lnTo>
                    <a:pt x="135" y="114"/>
                  </a:lnTo>
                  <a:lnTo>
                    <a:pt x="142" y="110"/>
                  </a:lnTo>
                  <a:lnTo>
                    <a:pt x="148" y="105"/>
                  </a:lnTo>
                  <a:lnTo>
                    <a:pt x="161" y="97"/>
                  </a:lnTo>
                  <a:lnTo>
                    <a:pt x="175" y="91"/>
                  </a:lnTo>
                  <a:lnTo>
                    <a:pt x="189" y="86"/>
                  </a:lnTo>
                  <a:lnTo>
                    <a:pt x="203" y="81"/>
                  </a:lnTo>
                  <a:lnTo>
                    <a:pt x="235" y="78"/>
                  </a:lnTo>
                  <a:lnTo>
                    <a:pt x="266" y="81"/>
                  </a:lnTo>
                  <a:lnTo>
                    <a:pt x="296" y="91"/>
                  </a:lnTo>
                  <a:lnTo>
                    <a:pt x="310" y="97"/>
                  </a:lnTo>
                  <a:lnTo>
                    <a:pt x="323" y="105"/>
                  </a:lnTo>
                  <a:lnTo>
                    <a:pt x="335" y="114"/>
                  </a:lnTo>
                  <a:lnTo>
                    <a:pt x="346" y="124"/>
                  </a:lnTo>
                  <a:lnTo>
                    <a:pt x="351" y="130"/>
                  </a:lnTo>
                  <a:lnTo>
                    <a:pt x="356" y="135"/>
                  </a:lnTo>
                  <a:lnTo>
                    <a:pt x="361" y="141"/>
                  </a:lnTo>
                  <a:lnTo>
                    <a:pt x="365" y="147"/>
                  </a:lnTo>
                  <a:lnTo>
                    <a:pt x="368" y="154"/>
                  </a:lnTo>
                  <a:lnTo>
                    <a:pt x="373" y="160"/>
                  </a:lnTo>
                  <a:lnTo>
                    <a:pt x="376" y="166"/>
                  </a:lnTo>
                  <a:lnTo>
                    <a:pt x="379" y="174"/>
                  </a:lnTo>
                  <a:lnTo>
                    <a:pt x="389" y="203"/>
                  </a:lnTo>
                  <a:lnTo>
                    <a:pt x="392" y="236"/>
                  </a:lnTo>
                  <a:lnTo>
                    <a:pt x="389" y="265"/>
                  </a:lnTo>
                  <a:lnTo>
                    <a:pt x="384" y="281"/>
                  </a:lnTo>
                  <a:lnTo>
                    <a:pt x="379" y="295"/>
                  </a:lnTo>
                  <a:lnTo>
                    <a:pt x="376" y="303"/>
                  </a:lnTo>
                  <a:lnTo>
                    <a:pt x="373" y="310"/>
                  </a:lnTo>
                  <a:lnTo>
                    <a:pt x="368" y="316"/>
                  </a:lnTo>
                  <a:lnTo>
                    <a:pt x="365" y="322"/>
                  </a:lnTo>
                  <a:lnTo>
                    <a:pt x="361" y="328"/>
                  </a:lnTo>
                  <a:lnTo>
                    <a:pt x="356" y="335"/>
                  </a:lnTo>
                  <a:lnTo>
                    <a:pt x="346" y="346"/>
                  </a:lnTo>
                  <a:lnTo>
                    <a:pt x="340" y="350"/>
                  </a:lnTo>
                  <a:lnTo>
                    <a:pt x="335" y="355"/>
                  </a:lnTo>
                  <a:lnTo>
                    <a:pt x="329" y="360"/>
                  </a:lnTo>
                  <a:lnTo>
                    <a:pt x="323" y="365"/>
                  </a:lnTo>
                  <a:lnTo>
                    <a:pt x="310" y="372"/>
                  </a:lnTo>
                  <a:lnTo>
                    <a:pt x="296" y="379"/>
                  </a:lnTo>
                  <a:lnTo>
                    <a:pt x="282" y="384"/>
                  </a:lnTo>
                  <a:lnTo>
                    <a:pt x="266" y="388"/>
                  </a:lnTo>
                  <a:lnTo>
                    <a:pt x="216" y="468"/>
                  </a:lnTo>
                  <a:lnTo>
                    <a:pt x="172" y="461"/>
                  </a:lnTo>
                  <a:lnTo>
                    <a:pt x="151" y="454"/>
                  </a:lnTo>
                  <a:lnTo>
                    <a:pt x="131" y="445"/>
                  </a:lnTo>
                  <a:lnTo>
                    <a:pt x="112" y="435"/>
                  </a:lnTo>
                  <a:lnTo>
                    <a:pt x="104" y="429"/>
                  </a:lnTo>
                  <a:lnTo>
                    <a:pt x="94" y="423"/>
                  </a:lnTo>
                  <a:lnTo>
                    <a:pt x="87" y="417"/>
                  </a:lnTo>
                  <a:lnTo>
                    <a:pt x="77" y="410"/>
                  </a:lnTo>
                  <a:lnTo>
                    <a:pt x="69" y="402"/>
                  </a:lnTo>
                  <a:lnTo>
                    <a:pt x="63" y="395"/>
                  </a:lnTo>
                  <a:lnTo>
                    <a:pt x="55" y="387"/>
                  </a:lnTo>
                  <a:lnTo>
                    <a:pt x="49" y="379"/>
                  </a:lnTo>
                  <a:lnTo>
                    <a:pt x="43" y="369"/>
                  </a:lnTo>
                  <a:lnTo>
                    <a:pt x="36" y="360"/>
                  </a:lnTo>
                  <a:lnTo>
                    <a:pt x="30" y="352"/>
                  </a:lnTo>
                  <a:lnTo>
                    <a:pt x="25" y="343"/>
                  </a:lnTo>
                  <a:lnTo>
                    <a:pt x="21" y="332"/>
                  </a:lnTo>
                  <a:lnTo>
                    <a:pt x="17" y="322"/>
                  </a:lnTo>
                  <a:lnTo>
                    <a:pt x="5" y="280"/>
                  </a:lnTo>
                  <a:lnTo>
                    <a:pt x="0" y="236"/>
                  </a:lnTo>
                  <a:lnTo>
                    <a:pt x="2" y="210"/>
                  </a:lnTo>
                  <a:lnTo>
                    <a:pt x="5" y="187"/>
                  </a:lnTo>
                  <a:lnTo>
                    <a:pt x="11" y="165"/>
                  </a:lnTo>
                  <a:lnTo>
                    <a:pt x="19" y="143"/>
                  </a:lnTo>
                  <a:lnTo>
                    <a:pt x="24" y="133"/>
                  </a:lnTo>
                  <a:lnTo>
                    <a:pt x="25" y="129"/>
                  </a:lnTo>
                  <a:lnTo>
                    <a:pt x="28" y="122"/>
                  </a:lnTo>
                  <a:lnTo>
                    <a:pt x="33" y="113"/>
                  </a:lnTo>
                  <a:lnTo>
                    <a:pt x="36" y="108"/>
                  </a:lnTo>
                  <a:lnTo>
                    <a:pt x="39" y="103"/>
                  </a:lnTo>
                  <a:lnTo>
                    <a:pt x="46" y="94"/>
                  </a:lnTo>
                  <a:lnTo>
                    <a:pt x="54" y="86"/>
                  </a:lnTo>
                  <a:lnTo>
                    <a:pt x="61" y="77"/>
                  </a:lnTo>
                  <a:lnTo>
                    <a:pt x="68" y="69"/>
                  </a:lnTo>
                  <a:lnTo>
                    <a:pt x="77" y="61"/>
                  </a:lnTo>
                  <a:lnTo>
                    <a:pt x="85" y="53"/>
                  </a:lnTo>
                  <a:lnTo>
                    <a:pt x="94" y="47"/>
                  </a:lnTo>
                  <a:lnTo>
                    <a:pt x="104" y="40"/>
                  </a:lnTo>
                  <a:lnTo>
                    <a:pt x="113" y="34"/>
                  </a:lnTo>
                  <a:lnTo>
                    <a:pt x="123" y="28"/>
                  </a:lnTo>
                  <a:lnTo>
                    <a:pt x="132" y="23"/>
                  </a:lnTo>
                  <a:lnTo>
                    <a:pt x="143" y="18"/>
                  </a:lnTo>
                  <a:lnTo>
                    <a:pt x="165" y="11"/>
                  </a:lnTo>
                  <a:lnTo>
                    <a:pt x="187" y="4"/>
                  </a:lnTo>
                  <a:lnTo>
                    <a:pt x="235" y="0"/>
                  </a:lnTo>
                  <a:lnTo>
                    <a:pt x="282" y="4"/>
                  </a:lnTo>
                  <a:lnTo>
                    <a:pt x="326" y="18"/>
                  </a:lnTo>
                  <a:lnTo>
                    <a:pt x="346" y="28"/>
                  </a:lnTo>
                  <a:lnTo>
                    <a:pt x="356" y="34"/>
                  </a:lnTo>
                  <a:lnTo>
                    <a:pt x="365" y="40"/>
                  </a:lnTo>
                  <a:lnTo>
                    <a:pt x="375" y="47"/>
                  </a:lnTo>
                  <a:lnTo>
                    <a:pt x="384" y="53"/>
                  </a:lnTo>
                  <a:lnTo>
                    <a:pt x="392" y="61"/>
                  </a:lnTo>
                  <a:lnTo>
                    <a:pt x="400" y="69"/>
                  </a:lnTo>
                  <a:lnTo>
                    <a:pt x="408" y="77"/>
                  </a:lnTo>
                  <a:lnTo>
                    <a:pt x="416" y="86"/>
                  </a:lnTo>
                  <a:lnTo>
                    <a:pt x="422" y="94"/>
                  </a:lnTo>
                  <a:lnTo>
                    <a:pt x="428" y="103"/>
                  </a:lnTo>
                  <a:lnTo>
                    <a:pt x="434" y="113"/>
                  </a:lnTo>
                  <a:lnTo>
                    <a:pt x="441" y="122"/>
                  </a:lnTo>
                  <a:lnTo>
                    <a:pt x="446" y="133"/>
                  </a:lnTo>
                  <a:lnTo>
                    <a:pt x="450" y="143"/>
                  </a:lnTo>
                  <a:lnTo>
                    <a:pt x="464" y="187"/>
                  </a:lnTo>
                  <a:lnTo>
                    <a:pt x="469" y="236"/>
                  </a:lnTo>
                  <a:lnTo>
                    <a:pt x="468" y="256"/>
                  </a:lnTo>
                  <a:lnTo>
                    <a:pt x="464" y="278"/>
                  </a:lnTo>
                  <a:lnTo>
                    <a:pt x="460" y="299"/>
                  </a:lnTo>
                  <a:lnTo>
                    <a:pt x="453" y="319"/>
                  </a:lnTo>
                  <a:lnTo>
                    <a:pt x="449" y="330"/>
                  </a:lnTo>
                  <a:lnTo>
                    <a:pt x="444" y="339"/>
                  </a:lnTo>
                  <a:lnTo>
                    <a:pt x="442" y="343"/>
                  </a:lnTo>
                  <a:lnTo>
                    <a:pt x="439" y="347"/>
                  </a:lnTo>
                  <a:lnTo>
                    <a:pt x="434" y="357"/>
                  </a:lnTo>
                  <a:lnTo>
                    <a:pt x="430" y="366"/>
                  </a:lnTo>
                  <a:lnTo>
                    <a:pt x="423" y="374"/>
                  </a:lnTo>
                  <a:lnTo>
                    <a:pt x="417" y="382"/>
                  </a:lnTo>
                  <a:lnTo>
                    <a:pt x="409" y="391"/>
                  </a:lnTo>
                  <a:lnTo>
                    <a:pt x="403" y="398"/>
                  </a:lnTo>
                  <a:lnTo>
                    <a:pt x="395" y="406"/>
                  </a:lnTo>
                  <a:lnTo>
                    <a:pt x="387" y="412"/>
                  </a:lnTo>
                  <a:lnTo>
                    <a:pt x="379" y="420"/>
                  </a:lnTo>
                  <a:lnTo>
                    <a:pt x="372" y="426"/>
                  </a:lnTo>
                  <a:lnTo>
                    <a:pt x="362" y="431"/>
                  </a:lnTo>
                  <a:lnTo>
                    <a:pt x="354" y="437"/>
                  </a:lnTo>
                  <a:lnTo>
                    <a:pt x="345" y="442"/>
                  </a:lnTo>
                  <a:lnTo>
                    <a:pt x="335" y="446"/>
                  </a:lnTo>
                  <a:lnTo>
                    <a:pt x="326" y="451"/>
                  </a:lnTo>
                  <a:lnTo>
                    <a:pt x="305" y="459"/>
                  </a:lnTo>
                  <a:lnTo>
                    <a:pt x="285" y="464"/>
                  </a:lnTo>
                  <a:lnTo>
                    <a:pt x="264" y="468"/>
                  </a:lnTo>
                  <a:lnTo>
                    <a:pt x="235" y="391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05" name="Freeform 491"/>
            <p:cNvSpPr>
              <a:spLocks/>
            </p:cNvSpPr>
            <p:nvPr/>
          </p:nvSpPr>
          <p:spPr bwMode="auto">
            <a:xfrm>
              <a:off x="3189" y="1396"/>
              <a:ext cx="252" cy="2322"/>
            </a:xfrm>
            <a:custGeom>
              <a:avLst/>
              <a:gdLst>
                <a:gd name="T0" fmla="*/ 47 w 252"/>
                <a:gd name="T1" fmla="*/ 0 h 2322"/>
                <a:gd name="T2" fmla="*/ 0 w 252"/>
                <a:gd name="T3" fmla="*/ 2322 h 2322"/>
                <a:gd name="T4" fmla="*/ 252 w 252"/>
                <a:gd name="T5" fmla="*/ 2322 h 2322"/>
                <a:gd name="T6" fmla="*/ 204 w 252"/>
                <a:gd name="T7" fmla="*/ 0 h 2322"/>
                <a:gd name="T8" fmla="*/ 126 w 252"/>
                <a:gd name="T9" fmla="*/ 0 h 2322"/>
                <a:gd name="T10" fmla="*/ 47 w 252"/>
                <a:gd name="T11" fmla="*/ 0 h 2322"/>
                <a:gd name="T12" fmla="*/ 47 w 252"/>
                <a:gd name="T13" fmla="*/ 0 h 2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2"/>
                <a:gd name="T22" fmla="*/ 0 h 2322"/>
                <a:gd name="T23" fmla="*/ 252 w 252"/>
                <a:gd name="T24" fmla="*/ 2322 h 23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2" h="2322">
                  <a:moveTo>
                    <a:pt x="47" y="0"/>
                  </a:moveTo>
                  <a:lnTo>
                    <a:pt x="0" y="2322"/>
                  </a:lnTo>
                  <a:lnTo>
                    <a:pt x="252" y="2322"/>
                  </a:lnTo>
                  <a:lnTo>
                    <a:pt x="204" y="0"/>
                  </a:lnTo>
                  <a:lnTo>
                    <a:pt x="1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06" name="Freeform 492"/>
            <p:cNvSpPr>
              <a:spLocks/>
            </p:cNvSpPr>
            <p:nvPr/>
          </p:nvSpPr>
          <p:spPr bwMode="auto">
            <a:xfrm>
              <a:off x="3236" y="469"/>
              <a:ext cx="157" cy="489"/>
            </a:xfrm>
            <a:custGeom>
              <a:avLst/>
              <a:gdLst>
                <a:gd name="T0" fmla="*/ 0 w 157"/>
                <a:gd name="T1" fmla="*/ 489 h 489"/>
                <a:gd name="T2" fmla="*/ 157 w 157"/>
                <a:gd name="T3" fmla="*/ 489 h 489"/>
                <a:gd name="T4" fmla="*/ 79 w 157"/>
                <a:gd name="T5" fmla="*/ 0 h 489"/>
                <a:gd name="T6" fmla="*/ 0 w 157"/>
                <a:gd name="T7" fmla="*/ 489 h 489"/>
                <a:gd name="T8" fmla="*/ 0 w 157"/>
                <a:gd name="T9" fmla="*/ 48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489"/>
                <a:gd name="T17" fmla="*/ 157 w 157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489">
                  <a:moveTo>
                    <a:pt x="0" y="489"/>
                  </a:moveTo>
                  <a:lnTo>
                    <a:pt x="157" y="489"/>
                  </a:lnTo>
                  <a:lnTo>
                    <a:pt x="79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07" name="Freeform 493"/>
            <p:cNvSpPr>
              <a:spLocks/>
            </p:cNvSpPr>
            <p:nvPr/>
          </p:nvSpPr>
          <p:spPr bwMode="auto">
            <a:xfrm>
              <a:off x="2298" y="3563"/>
              <a:ext cx="2033" cy="469"/>
            </a:xfrm>
            <a:custGeom>
              <a:avLst/>
              <a:gdLst>
                <a:gd name="T0" fmla="*/ 2016 w 2033"/>
                <a:gd name="T1" fmla="*/ 448 h 469"/>
                <a:gd name="T2" fmla="*/ 1993 w 2033"/>
                <a:gd name="T3" fmla="*/ 423 h 469"/>
                <a:gd name="T4" fmla="*/ 1969 w 2033"/>
                <a:gd name="T5" fmla="*/ 398 h 469"/>
                <a:gd name="T6" fmla="*/ 1945 w 2033"/>
                <a:gd name="T7" fmla="*/ 374 h 469"/>
                <a:gd name="T8" fmla="*/ 1922 w 2033"/>
                <a:gd name="T9" fmla="*/ 350 h 469"/>
                <a:gd name="T10" fmla="*/ 1896 w 2033"/>
                <a:gd name="T11" fmla="*/ 328 h 469"/>
                <a:gd name="T12" fmla="*/ 1870 w 2033"/>
                <a:gd name="T13" fmla="*/ 306 h 469"/>
                <a:gd name="T14" fmla="*/ 1845 w 2033"/>
                <a:gd name="T15" fmla="*/ 286 h 469"/>
                <a:gd name="T16" fmla="*/ 1818 w 2033"/>
                <a:gd name="T17" fmla="*/ 266 h 469"/>
                <a:gd name="T18" fmla="*/ 1785 w 2033"/>
                <a:gd name="T19" fmla="*/ 242 h 469"/>
                <a:gd name="T20" fmla="*/ 1730 w 2033"/>
                <a:gd name="T21" fmla="*/ 204 h 469"/>
                <a:gd name="T22" fmla="*/ 1673 w 2033"/>
                <a:gd name="T23" fmla="*/ 171 h 469"/>
                <a:gd name="T24" fmla="*/ 1616 w 2033"/>
                <a:gd name="T25" fmla="*/ 141 h 469"/>
                <a:gd name="T26" fmla="*/ 1558 w 2033"/>
                <a:gd name="T27" fmla="*/ 113 h 469"/>
                <a:gd name="T28" fmla="*/ 1497 w 2033"/>
                <a:gd name="T29" fmla="*/ 88 h 469"/>
                <a:gd name="T30" fmla="*/ 1437 w 2033"/>
                <a:gd name="T31" fmla="*/ 66 h 469"/>
                <a:gd name="T32" fmla="*/ 1344 w 2033"/>
                <a:gd name="T33" fmla="*/ 39 h 469"/>
                <a:gd name="T34" fmla="*/ 1218 w 2033"/>
                <a:gd name="T35" fmla="*/ 14 h 469"/>
                <a:gd name="T36" fmla="*/ 995 w 2033"/>
                <a:gd name="T37" fmla="*/ 0 h 469"/>
                <a:gd name="T38" fmla="*/ 738 w 2033"/>
                <a:gd name="T39" fmla="*/ 28 h 469"/>
                <a:gd name="T40" fmla="*/ 614 w 2033"/>
                <a:gd name="T41" fmla="*/ 61 h 469"/>
                <a:gd name="T42" fmla="*/ 536 w 2033"/>
                <a:gd name="T43" fmla="*/ 88 h 469"/>
                <a:gd name="T44" fmla="*/ 475 w 2033"/>
                <a:gd name="T45" fmla="*/ 113 h 469"/>
                <a:gd name="T46" fmla="*/ 415 w 2033"/>
                <a:gd name="T47" fmla="*/ 141 h 469"/>
                <a:gd name="T48" fmla="*/ 357 w 2033"/>
                <a:gd name="T49" fmla="*/ 173 h 469"/>
                <a:gd name="T50" fmla="*/ 300 w 2033"/>
                <a:gd name="T51" fmla="*/ 207 h 469"/>
                <a:gd name="T52" fmla="*/ 244 w 2033"/>
                <a:gd name="T53" fmla="*/ 243 h 469"/>
                <a:gd name="T54" fmla="*/ 217 w 2033"/>
                <a:gd name="T55" fmla="*/ 264 h 469"/>
                <a:gd name="T56" fmla="*/ 190 w 2033"/>
                <a:gd name="T57" fmla="*/ 284 h 469"/>
                <a:gd name="T58" fmla="*/ 163 w 2033"/>
                <a:gd name="T59" fmla="*/ 306 h 469"/>
                <a:gd name="T60" fmla="*/ 132 w 2033"/>
                <a:gd name="T61" fmla="*/ 333 h 469"/>
                <a:gd name="T62" fmla="*/ 93 w 2033"/>
                <a:gd name="T63" fmla="*/ 371 h 469"/>
                <a:gd name="T64" fmla="*/ 67 w 2033"/>
                <a:gd name="T65" fmla="*/ 396 h 469"/>
                <a:gd name="T66" fmla="*/ 42 w 2033"/>
                <a:gd name="T67" fmla="*/ 421 h 469"/>
                <a:gd name="T68" fmla="*/ 8 w 2033"/>
                <a:gd name="T69" fmla="*/ 459 h 469"/>
                <a:gd name="T70" fmla="*/ 253 w 2033"/>
                <a:gd name="T71" fmla="*/ 450 h 469"/>
                <a:gd name="T72" fmla="*/ 296 w 2033"/>
                <a:gd name="T73" fmla="*/ 413 h 469"/>
                <a:gd name="T74" fmla="*/ 340 w 2033"/>
                <a:gd name="T75" fmla="*/ 379 h 469"/>
                <a:gd name="T76" fmla="*/ 384 w 2033"/>
                <a:gd name="T77" fmla="*/ 347 h 469"/>
                <a:gd name="T78" fmla="*/ 429 w 2033"/>
                <a:gd name="T79" fmla="*/ 319 h 469"/>
                <a:gd name="T80" fmla="*/ 477 w 2033"/>
                <a:gd name="T81" fmla="*/ 292 h 469"/>
                <a:gd name="T82" fmla="*/ 525 w 2033"/>
                <a:gd name="T83" fmla="*/ 269 h 469"/>
                <a:gd name="T84" fmla="*/ 574 w 2033"/>
                <a:gd name="T85" fmla="*/ 247 h 469"/>
                <a:gd name="T86" fmla="*/ 650 w 2033"/>
                <a:gd name="T87" fmla="*/ 218 h 469"/>
                <a:gd name="T88" fmla="*/ 752 w 2033"/>
                <a:gd name="T89" fmla="*/ 190 h 469"/>
                <a:gd name="T90" fmla="*/ 910 w 2033"/>
                <a:gd name="T91" fmla="*/ 165 h 469"/>
                <a:gd name="T92" fmla="*/ 1281 w 2033"/>
                <a:gd name="T93" fmla="*/ 190 h 469"/>
                <a:gd name="T94" fmla="*/ 1383 w 2033"/>
                <a:gd name="T95" fmla="*/ 218 h 469"/>
                <a:gd name="T96" fmla="*/ 1470 w 2033"/>
                <a:gd name="T97" fmla="*/ 251 h 469"/>
                <a:gd name="T98" fmla="*/ 1520 w 2033"/>
                <a:gd name="T99" fmla="*/ 273 h 469"/>
                <a:gd name="T100" fmla="*/ 1568 w 2033"/>
                <a:gd name="T101" fmla="*/ 299 h 469"/>
                <a:gd name="T102" fmla="*/ 1615 w 2033"/>
                <a:gd name="T103" fmla="*/ 325 h 469"/>
                <a:gd name="T104" fmla="*/ 1660 w 2033"/>
                <a:gd name="T105" fmla="*/ 355 h 469"/>
                <a:gd name="T106" fmla="*/ 1704 w 2033"/>
                <a:gd name="T107" fmla="*/ 387 h 469"/>
                <a:gd name="T108" fmla="*/ 1749 w 2033"/>
                <a:gd name="T109" fmla="*/ 421 h 469"/>
                <a:gd name="T110" fmla="*/ 1789 w 2033"/>
                <a:gd name="T111" fmla="*/ 459 h 46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33"/>
                <a:gd name="T169" fmla="*/ 0 h 469"/>
                <a:gd name="T170" fmla="*/ 2033 w 2033"/>
                <a:gd name="T171" fmla="*/ 469 h 46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33" h="469">
                  <a:moveTo>
                    <a:pt x="2033" y="469"/>
                  </a:moveTo>
                  <a:lnTo>
                    <a:pt x="2027" y="461"/>
                  </a:lnTo>
                  <a:lnTo>
                    <a:pt x="2022" y="454"/>
                  </a:lnTo>
                  <a:lnTo>
                    <a:pt x="2016" y="448"/>
                  </a:lnTo>
                  <a:lnTo>
                    <a:pt x="2010" y="442"/>
                  </a:lnTo>
                  <a:lnTo>
                    <a:pt x="2005" y="435"/>
                  </a:lnTo>
                  <a:lnTo>
                    <a:pt x="1999" y="429"/>
                  </a:lnTo>
                  <a:lnTo>
                    <a:pt x="1993" y="423"/>
                  </a:lnTo>
                  <a:lnTo>
                    <a:pt x="1988" y="417"/>
                  </a:lnTo>
                  <a:lnTo>
                    <a:pt x="1981" y="410"/>
                  </a:lnTo>
                  <a:lnTo>
                    <a:pt x="1975" y="404"/>
                  </a:lnTo>
                  <a:lnTo>
                    <a:pt x="1969" y="398"/>
                  </a:lnTo>
                  <a:lnTo>
                    <a:pt x="1964" y="393"/>
                  </a:lnTo>
                  <a:lnTo>
                    <a:pt x="1958" y="387"/>
                  </a:lnTo>
                  <a:lnTo>
                    <a:pt x="1952" y="380"/>
                  </a:lnTo>
                  <a:lnTo>
                    <a:pt x="1945" y="374"/>
                  </a:lnTo>
                  <a:lnTo>
                    <a:pt x="1939" y="369"/>
                  </a:lnTo>
                  <a:lnTo>
                    <a:pt x="1933" y="363"/>
                  </a:lnTo>
                  <a:lnTo>
                    <a:pt x="1926" y="357"/>
                  </a:lnTo>
                  <a:lnTo>
                    <a:pt x="1922" y="350"/>
                  </a:lnTo>
                  <a:lnTo>
                    <a:pt x="1915" y="346"/>
                  </a:lnTo>
                  <a:lnTo>
                    <a:pt x="1909" y="339"/>
                  </a:lnTo>
                  <a:lnTo>
                    <a:pt x="1903" y="335"/>
                  </a:lnTo>
                  <a:lnTo>
                    <a:pt x="1896" y="328"/>
                  </a:lnTo>
                  <a:lnTo>
                    <a:pt x="1890" y="324"/>
                  </a:lnTo>
                  <a:lnTo>
                    <a:pt x="1884" y="317"/>
                  </a:lnTo>
                  <a:lnTo>
                    <a:pt x="1876" y="313"/>
                  </a:lnTo>
                  <a:lnTo>
                    <a:pt x="1870" y="306"/>
                  </a:lnTo>
                  <a:lnTo>
                    <a:pt x="1863" y="302"/>
                  </a:lnTo>
                  <a:lnTo>
                    <a:pt x="1857" y="297"/>
                  </a:lnTo>
                  <a:lnTo>
                    <a:pt x="1851" y="291"/>
                  </a:lnTo>
                  <a:lnTo>
                    <a:pt x="1845" y="286"/>
                  </a:lnTo>
                  <a:lnTo>
                    <a:pt x="1838" y="281"/>
                  </a:lnTo>
                  <a:lnTo>
                    <a:pt x="1832" y="275"/>
                  </a:lnTo>
                  <a:lnTo>
                    <a:pt x="1824" y="270"/>
                  </a:lnTo>
                  <a:lnTo>
                    <a:pt x="1818" y="266"/>
                  </a:lnTo>
                  <a:lnTo>
                    <a:pt x="1811" y="261"/>
                  </a:lnTo>
                  <a:lnTo>
                    <a:pt x="1805" y="256"/>
                  </a:lnTo>
                  <a:lnTo>
                    <a:pt x="1797" y="251"/>
                  </a:lnTo>
                  <a:lnTo>
                    <a:pt x="1785" y="242"/>
                  </a:lnTo>
                  <a:lnTo>
                    <a:pt x="1771" y="232"/>
                  </a:lnTo>
                  <a:lnTo>
                    <a:pt x="1758" y="223"/>
                  </a:lnTo>
                  <a:lnTo>
                    <a:pt x="1744" y="214"/>
                  </a:lnTo>
                  <a:lnTo>
                    <a:pt x="1730" y="204"/>
                  </a:lnTo>
                  <a:lnTo>
                    <a:pt x="1715" y="196"/>
                  </a:lnTo>
                  <a:lnTo>
                    <a:pt x="1701" y="187"/>
                  </a:lnTo>
                  <a:lnTo>
                    <a:pt x="1687" y="179"/>
                  </a:lnTo>
                  <a:lnTo>
                    <a:pt x="1673" y="171"/>
                  </a:lnTo>
                  <a:lnTo>
                    <a:pt x="1659" y="163"/>
                  </a:lnTo>
                  <a:lnTo>
                    <a:pt x="1645" y="155"/>
                  </a:lnTo>
                  <a:lnTo>
                    <a:pt x="1630" y="147"/>
                  </a:lnTo>
                  <a:lnTo>
                    <a:pt x="1616" y="141"/>
                  </a:lnTo>
                  <a:lnTo>
                    <a:pt x="1601" y="133"/>
                  </a:lnTo>
                  <a:lnTo>
                    <a:pt x="1586" y="125"/>
                  </a:lnTo>
                  <a:lnTo>
                    <a:pt x="1572" y="119"/>
                  </a:lnTo>
                  <a:lnTo>
                    <a:pt x="1558" y="113"/>
                  </a:lnTo>
                  <a:lnTo>
                    <a:pt x="1542" y="107"/>
                  </a:lnTo>
                  <a:lnTo>
                    <a:pt x="1528" y="100"/>
                  </a:lnTo>
                  <a:lnTo>
                    <a:pt x="1512" y="94"/>
                  </a:lnTo>
                  <a:lnTo>
                    <a:pt x="1497" y="88"/>
                  </a:lnTo>
                  <a:lnTo>
                    <a:pt x="1483" y="83"/>
                  </a:lnTo>
                  <a:lnTo>
                    <a:pt x="1467" y="77"/>
                  </a:lnTo>
                  <a:lnTo>
                    <a:pt x="1451" y="72"/>
                  </a:lnTo>
                  <a:lnTo>
                    <a:pt x="1437" y="66"/>
                  </a:lnTo>
                  <a:lnTo>
                    <a:pt x="1421" y="61"/>
                  </a:lnTo>
                  <a:lnTo>
                    <a:pt x="1405" y="56"/>
                  </a:lnTo>
                  <a:lnTo>
                    <a:pt x="1375" y="48"/>
                  </a:lnTo>
                  <a:lnTo>
                    <a:pt x="1344" y="39"/>
                  </a:lnTo>
                  <a:lnTo>
                    <a:pt x="1313" y="31"/>
                  </a:lnTo>
                  <a:lnTo>
                    <a:pt x="1281" y="25"/>
                  </a:lnTo>
                  <a:lnTo>
                    <a:pt x="1250" y="20"/>
                  </a:lnTo>
                  <a:lnTo>
                    <a:pt x="1218" y="14"/>
                  </a:lnTo>
                  <a:lnTo>
                    <a:pt x="1187" y="9"/>
                  </a:lnTo>
                  <a:lnTo>
                    <a:pt x="1122" y="3"/>
                  </a:lnTo>
                  <a:lnTo>
                    <a:pt x="1058" y="0"/>
                  </a:lnTo>
                  <a:lnTo>
                    <a:pt x="995" y="0"/>
                  </a:lnTo>
                  <a:lnTo>
                    <a:pt x="865" y="7"/>
                  </a:lnTo>
                  <a:lnTo>
                    <a:pt x="803" y="15"/>
                  </a:lnTo>
                  <a:lnTo>
                    <a:pt x="771" y="22"/>
                  </a:lnTo>
                  <a:lnTo>
                    <a:pt x="738" y="28"/>
                  </a:lnTo>
                  <a:lnTo>
                    <a:pt x="706" y="34"/>
                  </a:lnTo>
                  <a:lnTo>
                    <a:pt x="675" y="42"/>
                  </a:lnTo>
                  <a:lnTo>
                    <a:pt x="645" y="51"/>
                  </a:lnTo>
                  <a:lnTo>
                    <a:pt x="614" y="61"/>
                  </a:lnTo>
                  <a:lnTo>
                    <a:pt x="582" y="70"/>
                  </a:lnTo>
                  <a:lnTo>
                    <a:pt x="566" y="77"/>
                  </a:lnTo>
                  <a:lnTo>
                    <a:pt x="552" y="81"/>
                  </a:lnTo>
                  <a:lnTo>
                    <a:pt x="536" y="88"/>
                  </a:lnTo>
                  <a:lnTo>
                    <a:pt x="521" y="94"/>
                  </a:lnTo>
                  <a:lnTo>
                    <a:pt x="507" y="100"/>
                  </a:lnTo>
                  <a:lnTo>
                    <a:pt x="491" y="107"/>
                  </a:lnTo>
                  <a:lnTo>
                    <a:pt x="475" y="113"/>
                  </a:lnTo>
                  <a:lnTo>
                    <a:pt x="461" y="119"/>
                  </a:lnTo>
                  <a:lnTo>
                    <a:pt x="445" y="125"/>
                  </a:lnTo>
                  <a:lnTo>
                    <a:pt x="431" y="133"/>
                  </a:lnTo>
                  <a:lnTo>
                    <a:pt x="415" y="141"/>
                  </a:lnTo>
                  <a:lnTo>
                    <a:pt x="401" y="147"/>
                  </a:lnTo>
                  <a:lnTo>
                    <a:pt x="387" y="155"/>
                  </a:lnTo>
                  <a:lnTo>
                    <a:pt x="371" y="165"/>
                  </a:lnTo>
                  <a:lnTo>
                    <a:pt x="357" y="173"/>
                  </a:lnTo>
                  <a:lnTo>
                    <a:pt x="343" y="181"/>
                  </a:lnTo>
                  <a:lnTo>
                    <a:pt x="329" y="188"/>
                  </a:lnTo>
                  <a:lnTo>
                    <a:pt x="315" y="198"/>
                  </a:lnTo>
                  <a:lnTo>
                    <a:pt x="300" y="207"/>
                  </a:lnTo>
                  <a:lnTo>
                    <a:pt x="286" y="215"/>
                  </a:lnTo>
                  <a:lnTo>
                    <a:pt x="272" y="225"/>
                  </a:lnTo>
                  <a:lnTo>
                    <a:pt x="258" y="234"/>
                  </a:lnTo>
                  <a:lnTo>
                    <a:pt x="244" y="243"/>
                  </a:lnTo>
                  <a:lnTo>
                    <a:pt x="237" y="250"/>
                  </a:lnTo>
                  <a:lnTo>
                    <a:pt x="230" y="254"/>
                  </a:lnTo>
                  <a:lnTo>
                    <a:pt x="223" y="259"/>
                  </a:lnTo>
                  <a:lnTo>
                    <a:pt x="217" y="264"/>
                  </a:lnTo>
                  <a:lnTo>
                    <a:pt x="209" y="269"/>
                  </a:lnTo>
                  <a:lnTo>
                    <a:pt x="203" y="275"/>
                  </a:lnTo>
                  <a:lnTo>
                    <a:pt x="196" y="280"/>
                  </a:lnTo>
                  <a:lnTo>
                    <a:pt x="190" y="284"/>
                  </a:lnTo>
                  <a:lnTo>
                    <a:pt x="182" y="291"/>
                  </a:lnTo>
                  <a:lnTo>
                    <a:pt x="176" y="295"/>
                  </a:lnTo>
                  <a:lnTo>
                    <a:pt x="170" y="302"/>
                  </a:lnTo>
                  <a:lnTo>
                    <a:pt x="163" y="306"/>
                  </a:lnTo>
                  <a:lnTo>
                    <a:pt x="156" y="313"/>
                  </a:lnTo>
                  <a:lnTo>
                    <a:pt x="149" y="317"/>
                  </a:lnTo>
                  <a:lnTo>
                    <a:pt x="141" y="325"/>
                  </a:lnTo>
                  <a:lnTo>
                    <a:pt x="132" y="333"/>
                  </a:lnTo>
                  <a:lnTo>
                    <a:pt x="123" y="343"/>
                  </a:lnTo>
                  <a:lnTo>
                    <a:pt x="113" y="350"/>
                  </a:lnTo>
                  <a:lnTo>
                    <a:pt x="102" y="360"/>
                  </a:lnTo>
                  <a:lnTo>
                    <a:pt x="93" y="371"/>
                  </a:lnTo>
                  <a:lnTo>
                    <a:pt x="83" y="380"/>
                  </a:lnTo>
                  <a:lnTo>
                    <a:pt x="77" y="385"/>
                  </a:lnTo>
                  <a:lnTo>
                    <a:pt x="72" y="390"/>
                  </a:lnTo>
                  <a:lnTo>
                    <a:pt x="67" y="396"/>
                  </a:lnTo>
                  <a:lnTo>
                    <a:pt x="63" y="401"/>
                  </a:lnTo>
                  <a:lnTo>
                    <a:pt x="52" y="410"/>
                  </a:lnTo>
                  <a:lnTo>
                    <a:pt x="47" y="415"/>
                  </a:lnTo>
                  <a:lnTo>
                    <a:pt x="42" y="421"/>
                  </a:lnTo>
                  <a:lnTo>
                    <a:pt x="33" y="431"/>
                  </a:lnTo>
                  <a:lnTo>
                    <a:pt x="23" y="440"/>
                  </a:lnTo>
                  <a:lnTo>
                    <a:pt x="15" y="450"/>
                  </a:lnTo>
                  <a:lnTo>
                    <a:pt x="8" y="459"/>
                  </a:lnTo>
                  <a:lnTo>
                    <a:pt x="0" y="469"/>
                  </a:lnTo>
                  <a:lnTo>
                    <a:pt x="233" y="469"/>
                  </a:lnTo>
                  <a:lnTo>
                    <a:pt x="244" y="459"/>
                  </a:lnTo>
                  <a:lnTo>
                    <a:pt x="253" y="450"/>
                  </a:lnTo>
                  <a:lnTo>
                    <a:pt x="264" y="440"/>
                  </a:lnTo>
                  <a:lnTo>
                    <a:pt x="275" y="431"/>
                  </a:lnTo>
                  <a:lnTo>
                    <a:pt x="285" y="421"/>
                  </a:lnTo>
                  <a:lnTo>
                    <a:pt x="296" y="413"/>
                  </a:lnTo>
                  <a:lnTo>
                    <a:pt x="307" y="404"/>
                  </a:lnTo>
                  <a:lnTo>
                    <a:pt x="318" y="396"/>
                  </a:lnTo>
                  <a:lnTo>
                    <a:pt x="329" y="387"/>
                  </a:lnTo>
                  <a:lnTo>
                    <a:pt x="340" y="379"/>
                  </a:lnTo>
                  <a:lnTo>
                    <a:pt x="351" y="371"/>
                  </a:lnTo>
                  <a:lnTo>
                    <a:pt x="362" y="363"/>
                  </a:lnTo>
                  <a:lnTo>
                    <a:pt x="373" y="355"/>
                  </a:lnTo>
                  <a:lnTo>
                    <a:pt x="384" y="347"/>
                  </a:lnTo>
                  <a:lnTo>
                    <a:pt x="395" y="341"/>
                  </a:lnTo>
                  <a:lnTo>
                    <a:pt x="407" y="333"/>
                  </a:lnTo>
                  <a:lnTo>
                    <a:pt x="418" y="325"/>
                  </a:lnTo>
                  <a:lnTo>
                    <a:pt x="429" y="319"/>
                  </a:lnTo>
                  <a:lnTo>
                    <a:pt x="442" y="313"/>
                  </a:lnTo>
                  <a:lnTo>
                    <a:pt x="453" y="305"/>
                  </a:lnTo>
                  <a:lnTo>
                    <a:pt x="466" y="299"/>
                  </a:lnTo>
                  <a:lnTo>
                    <a:pt x="477" y="292"/>
                  </a:lnTo>
                  <a:lnTo>
                    <a:pt x="489" y="286"/>
                  </a:lnTo>
                  <a:lnTo>
                    <a:pt x="502" y="280"/>
                  </a:lnTo>
                  <a:lnTo>
                    <a:pt x="513" y="273"/>
                  </a:lnTo>
                  <a:lnTo>
                    <a:pt x="525" y="269"/>
                  </a:lnTo>
                  <a:lnTo>
                    <a:pt x="538" y="262"/>
                  </a:lnTo>
                  <a:lnTo>
                    <a:pt x="549" y="258"/>
                  </a:lnTo>
                  <a:lnTo>
                    <a:pt x="562" y="251"/>
                  </a:lnTo>
                  <a:lnTo>
                    <a:pt x="574" y="247"/>
                  </a:lnTo>
                  <a:lnTo>
                    <a:pt x="587" y="242"/>
                  </a:lnTo>
                  <a:lnTo>
                    <a:pt x="599" y="237"/>
                  </a:lnTo>
                  <a:lnTo>
                    <a:pt x="625" y="228"/>
                  </a:lnTo>
                  <a:lnTo>
                    <a:pt x="650" y="218"/>
                  </a:lnTo>
                  <a:lnTo>
                    <a:pt x="675" y="210"/>
                  </a:lnTo>
                  <a:lnTo>
                    <a:pt x="700" y="203"/>
                  </a:lnTo>
                  <a:lnTo>
                    <a:pt x="727" y="196"/>
                  </a:lnTo>
                  <a:lnTo>
                    <a:pt x="752" y="190"/>
                  </a:lnTo>
                  <a:lnTo>
                    <a:pt x="779" y="184"/>
                  </a:lnTo>
                  <a:lnTo>
                    <a:pt x="804" y="179"/>
                  </a:lnTo>
                  <a:lnTo>
                    <a:pt x="858" y="171"/>
                  </a:lnTo>
                  <a:lnTo>
                    <a:pt x="910" y="165"/>
                  </a:lnTo>
                  <a:lnTo>
                    <a:pt x="1017" y="160"/>
                  </a:lnTo>
                  <a:lnTo>
                    <a:pt x="1122" y="165"/>
                  </a:lnTo>
                  <a:lnTo>
                    <a:pt x="1228" y="179"/>
                  </a:lnTo>
                  <a:lnTo>
                    <a:pt x="1281" y="190"/>
                  </a:lnTo>
                  <a:lnTo>
                    <a:pt x="1306" y="196"/>
                  </a:lnTo>
                  <a:lnTo>
                    <a:pt x="1331" y="203"/>
                  </a:lnTo>
                  <a:lnTo>
                    <a:pt x="1358" y="210"/>
                  </a:lnTo>
                  <a:lnTo>
                    <a:pt x="1383" y="218"/>
                  </a:lnTo>
                  <a:lnTo>
                    <a:pt x="1409" y="228"/>
                  </a:lnTo>
                  <a:lnTo>
                    <a:pt x="1434" y="237"/>
                  </a:lnTo>
                  <a:lnTo>
                    <a:pt x="1459" y="247"/>
                  </a:lnTo>
                  <a:lnTo>
                    <a:pt x="1470" y="251"/>
                  </a:lnTo>
                  <a:lnTo>
                    <a:pt x="1483" y="258"/>
                  </a:lnTo>
                  <a:lnTo>
                    <a:pt x="1495" y="262"/>
                  </a:lnTo>
                  <a:lnTo>
                    <a:pt x="1508" y="269"/>
                  </a:lnTo>
                  <a:lnTo>
                    <a:pt x="1520" y="273"/>
                  </a:lnTo>
                  <a:lnTo>
                    <a:pt x="1531" y="280"/>
                  </a:lnTo>
                  <a:lnTo>
                    <a:pt x="1544" y="286"/>
                  </a:lnTo>
                  <a:lnTo>
                    <a:pt x="1555" y="292"/>
                  </a:lnTo>
                  <a:lnTo>
                    <a:pt x="1568" y="299"/>
                  </a:lnTo>
                  <a:lnTo>
                    <a:pt x="1579" y="305"/>
                  </a:lnTo>
                  <a:lnTo>
                    <a:pt x="1591" y="313"/>
                  </a:lnTo>
                  <a:lnTo>
                    <a:pt x="1602" y="319"/>
                  </a:lnTo>
                  <a:lnTo>
                    <a:pt x="1615" y="325"/>
                  </a:lnTo>
                  <a:lnTo>
                    <a:pt x="1626" y="333"/>
                  </a:lnTo>
                  <a:lnTo>
                    <a:pt x="1637" y="341"/>
                  </a:lnTo>
                  <a:lnTo>
                    <a:pt x="1649" y="347"/>
                  </a:lnTo>
                  <a:lnTo>
                    <a:pt x="1660" y="355"/>
                  </a:lnTo>
                  <a:lnTo>
                    <a:pt x="1671" y="363"/>
                  </a:lnTo>
                  <a:lnTo>
                    <a:pt x="1682" y="371"/>
                  </a:lnTo>
                  <a:lnTo>
                    <a:pt x="1693" y="379"/>
                  </a:lnTo>
                  <a:lnTo>
                    <a:pt x="1704" y="387"/>
                  </a:lnTo>
                  <a:lnTo>
                    <a:pt x="1715" y="396"/>
                  </a:lnTo>
                  <a:lnTo>
                    <a:pt x="1726" y="404"/>
                  </a:lnTo>
                  <a:lnTo>
                    <a:pt x="1738" y="413"/>
                  </a:lnTo>
                  <a:lnTo>
                    <a:pt x="1749" y="421"/>
                  </a:lnTo>
                  <a:lnTo>
                    <a:pt x="1758" y="431"/>
                  </a:lnTo>
                  <a:lnTo>
                    <a:pt x="1769" y="440"/>
                  </a:lnTo>
                  <a:lnTo>
                    <a:pt x="1778" y="450"/>
                  </a:lnTo>
                  <a:lnTo>
                    <a:pt x="1789" y="459"/>
                  </a:lnTo>
                  <a:lnTo>
                    <a:pt x="1799" y="469"/>
                  </a:lnTo>
                  <a:lnTo>
                    <a:pt x="2033" y="469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08" name="Freeform 494"/>
            <p:cNvSpPr>
              <a:spLocks/>
            </p:cNvSpPr>
            <p:nvPr/>
          </p:nvSpPr>
          <p:spPr bwMode="auto">
            <a:xfrm>
              <a:off x="2454" y="3874"/>
              <a:ext cx="1720" cy="158"/>
            </a:xfrm>
            <a:custGeom>
              <a:avLst/>
              <a:gdLst>
                <a:gd name="T0" fmla="*/ 157 w 1720"/>
                <a:gd name="T1" fmla="*/ 0 h 158"/>
                <a:gd name="T2" fmla="*/ 1564 w 1720"/>
                <a:gd name="T3" fmla="*/ 0 h 158"/>
                <a:gd name="T4" fmla="*/ 1720 w 1720"/>
                <a:gd name="T5" fmla="*/ 158 h 158"/>
                <a:gd name="T6" fmla="*/ 0 w 1720"/>
                <a:gd name="T7" fmla="*/ 158 h 158"/>
                <a:gd name="T8" fmla="*/ 157 w 1720"/>
                <a:gd name="T9" fmla="*/ 0 h 158"/>
                <a:gd name="T10" fmla="*/ 157 w 1720"/>
                <a:gd name="T11" fmla="*/ 0 h 1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20"/>
                <a:gd name="T19" fmla="*/ 0 h 158"/>
                <a:gd name="T20" fmla="*/ 1720 w 1720"/>
                <a:gd name="T21" fmla="*/ 158 h 1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20" h="158">
                  <a:moveTo>
                    <a:pt x="157" y="0"/>
                  </a:moveTo>
                  <a:lnTo>
                    <a:pt x="1564" y="0"/>
                  </a:lnTo>
                  <a:lnTo>
                    <a:pt x="1720" y="158"/>
                  </a:lnTo>
                  <a:lnTo>
                    <a:pt x="0" y="15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509" name="Freeform 495"/>
            <p:cNvSpPr>
              <a:spLocks/>
            </p:cNvSpPr>
            <p:nvPr/>
          </p:nvSpPr>
          <p:spPr bwMode="auto">
            <a:xfrm>
              <a:off x="3189" y="1150"/>
              <a:ext cx="89" cy="107"/>
            </a:xfrm>
            <a:custGeom>
              <a:avLst/>
              <a:gdLst>
                <a:gd name="T0" fmla="*/ 15 w 89"/>
                <a:gd name="T1" fmla="*/ 102 h 107"/>
                <a:gd name="T2" fmla="*/ 31 w 89"/>
                <a:gd name="T3" fmla="*/ 107 h 107"/>
                <a:gd name="T4" fmla="*/ 48 w 89"/>
                <a:gd name="T5" fmla="*/ 102 h 107"/>
                <a:gd name="T6" fmla="*/ 64 w 89"/>
                <a:gd name="T7" fmla="*/ 91 h 107"/>
                <a:gd name="T8" fmla="*/ 72 w 89"/>
                <a:gd name="T9" fmla="*/ 83 h 107"/>
                <a:gd name="T10" fmla="*/ 78 w 89"/>
                <a:gd name="T11" fmla="*/ 74 h 107"/>
                <a:gd name="T12" fmla="*/ 88 w 89"/>
                <a:gd name="T13" fmla="*/ 54 h 107"/>
                <a:gd name="T14" fmla="*/ 89 w 89"/>
                <a:gd name="T15" fmla="*/ 33 h 107"/>
                <a:gd name="T16" fmla="*/ 88 w 89"/>
                <a:gd name="T17" fmla="*/ 24 h 107"/>
                <a:gd name="T18" fmla="*/ 85 w 89"/>
                <a:gd name="T19" fmla="*/ 16 h 107"/>
                <a:gd name="T20" fmla="*/ 80 w 89"/>
                <a:gd name="T21" fmla="*/ 9 h 107"/>
                <a:gd name="T22" fmla="*/ 74 w 89"/>
                <a:gd name="T23" fmla="*/ 5 h 107"/>
                <a:gd name="T24" fmla="*/ 58 w 89"/>
                <a:gd name="T25" fmla="*/ 0 h 107"/>
                <a:gd name="T26" fmla="*/ 42 w 89"/>
                <a:gd name="T27" fmla="*/ 5 h 107"/>
                <a:gd name="T28" fmla="*/ 25 w 89"/>
                <a:gd name="T29" fmla="*/ 16 h 107"/>
                <a:gd name="T30" fmla="*/ 17 w 89"/>
                <a:gd name="T31" fmla="*/ 24 h 107"/>
                <a:gd name="T32" fmla="*/ 11 w 89"/>
                <a:gd name="T33" fmla="*/ 33 h 107"/>
                <a:gd name="T34" fmla="*/ 3 w 89"/>
                <a:gd name="T35" fmla="*/ 54 h 107"/>
                <a:gd name="T36" fmla="*/ 0 w 89"/>
                <a:gd name="T37" fmla="*/ 74 h 107"/>
                <a:gd name="T38" fmla="*/ 1 w 89"/>
                <a:gd name="T39" fmla="*/ 83 h 107"/>
                <a:gd name="T40" fmla="*/ 4 w 89"/>
                <a:gd name="T41" fmla="*/ 91 h 107"/>
                <a:gd name="T42" fmla="*/ 9 w 89"/>
                <a:gd name="T43" fmla="*/ 98 h 107"/>
                <a:gd name="T44" fmla="*/ 15 w 89"/>
                <a:gd name="T45" fmla="*/ 102 h 107"/>
                <a:gd name="T46" fmla="*/ 15 w 89"/>
                <a:gd name="T47" fmla="*/ 102 h 1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9"/>
                <a:gd name="T73" fmla="*/ 0 h 107"/>
                <a:gd name="T74" fmla="*/ 89 w 89"/>
                <a:gd name="T75" fmla="*/ 107 h 10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9" h="107">
                  <a:moveTo>
                    <a:pt x="15" y="102"/>
                  </a:moveTo>
                  <a:lnTo>
                    <a:pt x="31" y="107"/>
                  </a:lnTo>
                  <a:lnTo>
                    <a:pt x="48" y="102"/>
                  </a:lnTo>
                  <a:lnTo>
                    <a:pt x="64" y="91"/>
                  </a:lnTo>
                  <a:lnTo>
                    <a:pt x="72" y="83"/>
                  </a:lnTo>
                  <a:lnTo>
                    <a:pt x="78" y="74"/>
                  </a:lnTo>
                  <a:lnTo>
                    <a:pt x="88" y="54"/>
                  </a:lnTo>
                  <a:lnTo>
                    <a:pt x="89" y="33"/>
                  </a:lnTo>
                  <a:lnTo>
                    <a:pt x="88" y="24"/>
                  </a:lnTo>
                  <a:lnTo>
                    <a:pt x="85" y="16"/>
                  </a:lnTo>
                  <a:lnTo>
                    <a:pt x="80" y="9"/>
                  </a:lnTo>
                  <a:lnTo>
                    <a:pt x="74" y="5"/>
                  </a:lnTo>
                  <a:lnTo>
                    <a:pt x="58" y="0"/>
                  </a:lnTo>
                  <a:lnTo>
                    <a:pt x="42" y="5"/>
                  </a:lnTo>
                  <a:lnTo>
                    <a:pt x="25" y="16"/>
                  </a:lnTo>
                  <a:lnTo>
                    <a:pt x="17" y="24"/>
                  </a:lnTo>
                  <a:lnTo>
                    <a:pt x="11" y="33"/>
                  </a:lnTo>
                  <a:lnTo>
                    <a:pt x="3" y="54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4" y="91"/>
                  </a:lnTo>
                  <a:lnTo>
                    <a:pt x="9" y="98"/>
                  </a:lnTo>
                  <a:lnTo>
                    <a:pt x="15" y="102"/>
                  </a:lnTo>
                  <a:close/>
                </a:path>
              </a:pathLst>
            </a:custGeom>
            <a:solidFill>
              <a:srgbClr val="FF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0" name="Freeform 496"/>
            <p:cNvSpPr>
              <a:spLocks/>
            </p:cNvSpPr>
            <p:nvPr/>
          </p:nvSpPr>
          <p:spPr bwMode="auto">
            <a:xfrm>
              <a:off x="2915" y="3747"/>
              <a:ext cx="294" cy="105"/>
            </a:xfrm>
            <a:custGeom>
              <a:avLst/>
              <a:gdLst>
                <a:gd name="T0" fmla="*/ 0 w 294"/>
                <a:gd name="T1" fmla="*/ 99 h 105"/>
                <a:gd name="T2" fmla="*/ 123 w 294"/>
                <a:gd name="T3" fmla="*/ 41 h 105"/>
                <a:gd name="T4" fmla="*/ 294 w 294"/>
                <a:gd name="T5" fmla="*/ 0 h 105"/>
                <a:gd name="T6" fmla="*/ 200 w 294"/>
                <a:gd name="T7" fmla="*/ 52 h 105"/>
                <a:gd name="T8" fmla="*/ 140 w 294"/>
                <a:gd name="T9" fmla="*/ 105 h 105"/>
                <a:gd name="T10" fmla="*/ 0 w 294"/>
                <a:gd name="T11" fmla="*/ 99 h 105"/>
                <a:gd name="T12" fmla="*/ 0 w 294"/>
                <a:gd name="T13" fmla="*/ 99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4"/>
                <a:gd name="T22" fmla="*/ 0 h 105"/>
                <a:gd name="T23" fmla="*/ 294 w 294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4" h="105">
                  <a:moveTo>
                    <a:pt x="0" y="99"/>
                  </a:moveTo>
                  <a:lnTo>
                    <a:pt x="123" y="41"/>
                  </a:lnTo>
                  <a:lnTo>
                    <a:pt x="294" y="0"/>
                  </a:lnTo>
                  <a:lnTo>
                    <a:pt x="200" y="52"/>
                  </a:lnTo>
                  <a:lnTo>
                    <a:pt x="140" y="105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6577" name="Text Box 497"/>
          <p:cNvSpPr txBox="1">
            <a:spLocks noChangeArrowheads="1"/>
          </p:cNvSpPr>
          <p:nvPr/>
        </p:nvSpPr>
        <p:spPr bwMode="auto">
          <a:xfrm>
            <a:off x="5934075" y="5097463"/>
            <a:ext cx="89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Carga</a:t>
            </a:r>
            <a:endParaRPr lang="en-US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578" name="Text Box 498"/>
          <p:cNvSpPr txBox="1">
            <a:spLocks noChangeArrowheads="1"/>
          </p:cNvSpPr>
          <p:nvPr/>
        </p:nvSpPr>
        <p:spPr bwMode="auto">
          <a:xfrm>
            <a:off x="2057400" y="5097463"/>
            <a:ext cx="27193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Bomba</a:t>
            </a: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Control </a:t>
            </a:r>
            <a:r>
              <a:rPr lang="en-US" sz="2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Respiratorio</a:t>
            </a: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486" name="Line 499"/>
          <p:cNvSpPr>
            <a:spLocks noChangeShapeType="1"/>
          </p:cNvSpPr>
          <p:nvPr/>
        </p:nvSpPr>
        <p:spPr bwMode="auto">
          <a:xfrm flipV="1">
            <a:off x="4575175" y="1674813"/>
            <a:ext cx="0" cy="4905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0487" name="Group 500"/>
          <p:cNvGrpSpPr>
            <a:grpSpLocks/>
          </p:cNvGrpSpPr>
          <p:nvPr/>
        </p:nvGrpSpPr>
        <p:grpSpPr bwMode="auto">
          <a:xfrm>
            <a:off x="4703763" y="1717675"/>
            <a:ext cx="650875" cy="823913"/>
            <a:chOff x="2963" y="1082"/>
            <a:chExt cx="410" cy="519"/>
          </a:xfrm>
        </p:grpSpPr>
        <p:sp>
          <p:nvSpPr>
            <p:cNvPr id="20496" name="Line 501"/>
            <p:cNvSpPr>
              <a:spLocks noChangeShapeType="1"/>
            </p:cNvSpPr>
            <p:nvPr/>
          </p:nvSpPr>
          <p:spPr bwMode="auto">
            <a:xfrm rot="20959148" flipV="1">
              <a:off x="2963" y="1082"/>
              <a:ext cx="182" cy="27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497" name="Line 502"/>
            <p:cNvSpPr>
              <a:spLocks noChangeShapeType="1"/>
            </p:cNvSpPr>
            <p:nvPr/>
          </p:nvSpPr>
          <p:spPr bwMode="auto">
            <a:xfrm rot="904054" flipV="1">
              <a:off x="3113" y="1178"/>
              <a:ext cx="182" cy="27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498" name="Line 503"/>
            <p:cNvSpPr>
              <a:spLocks noChangeShapeType="1"/>
            </p:cNvSpPr>
            <p:nvPr/>
          </p:nvSpPr>
          <p:spPr bwMode="auto">
            <a:xfrm rot="2470928" flipV="1">
              <a:off x="3191" y="1328"/>
              <a:ext cx="182" cy="27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0488" name="Line 504"/>
          <p:cNvSpPr>
            <a:spLocks noChangeShapeType="1"/>
          </p:cNvSpPr>
          <p:nvPr/>
        </p:nvSpPr>
        <p:spPr bwMode="auto">
          <a:xfrm>
            <a:off x="1752600" y="2819400"/>
            <a:ext cx="20574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9" name="Line 505"/>
          <p:cNvSpPr>
            <a:spLocks noChangeShapeType="1"/>
          </p:cNvSpPr>
          <p:nvPr/>
        </p:nvSpPr>
        <p:spPr bwMode="auto">
          <a:xfrm>
            <a:off x="1752600" y="2819400"/>
            <a:ext cx="0" cy="1905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0" name="Line 506"/>
          <p:cNvSpPr>
            <a:spLocks noChangeShapeType="1"/>
          </p:cNvSpPr>
          <p:nvPr/>
        </p:nvSpPr>
        <p:spPr bwMode="auto">
          <a:xfrm>
            <a:off x="3810000" y="2819400"/>
            <a:ext cx="0" cy="1905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1" name="Line 507"/>
          <p:cNvSpPr>
            <a:spLocks noChangeShapeType="1"/>
          </p:cNvSpPr>
          <p:nvPr/>
        </p:nvSpPr>
        <p:spPr bwMode="auto">
          <a:xfrm>
            <a:off x="1752600" y="4724400"/>
            <a:ext cx="6858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92" name="Line 508"/>
          <p:cNvSpPr>
            <a:spLocks noChangeShapeType="1"/>
          </p:cNvSpPr>
          <p:nvPr/>
        </p:nvSpPr>
        <p:spPr bwMode="auto">
          <a:xfrm flipH="1">
            <a:off x="3352800" y="4724400"/>
            <a:ext cx="4572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angle 509"/>
          <p:cNvSpPr>
            <a:spLocks noGrp="1" noChangeArrowheads="1"/>
          </p:cNvSpPr>
          <p:nvPr>
            <p:ph type="title"/>
          </p:nvPr>
        </p:nvSpPr>
        <p:spPr>
          <a:xfrm>
            <a:off x="762000" y="500063"/>
            <a:ext cx="7924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</a:rPr>
              <a:t>Bomba  vs  Carga</a:t>
            </a:r>
          </a:p>
        </p:txBody>
      </p:sp>
      <p:sp>
        <p:nvSpPr>
          <p:cNvPr id="20494" name="509 Flecha arriba"/>
          <p:cNvSpPr>
            <a:spLocks noChangeArrowheads="1"/>
          </p:cNvSpPr>
          <p:nvPr/>
        </p:nvSpPr>
        <p:spPr bwMode="auto">
          <a:xfrm>
            <a:off x="7373938" y="4808538"/>
            <a:ext cx="484187" cy="977900"/>
          </a:xfrm>
          <a:prstGeom prst="upArrow">
            <a:avLst>
              <a:gd name="adj1" fmla="val 50000"/>
              <a:gd name="adj2" fmla="val 50024"/>
            </a:avLst>
          </a:prstGeom>
          <a:solidFill>
            <a:srgbClr val="008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r>
              <a:rPr lang="es-MX"/>
              <a:t> </a:t>
            </a:r>
            <a:endParaRPr lang="es-ES"/>
          </a:p>
        </p:txBody>
      </p:sp>
      <p:sp>
        <p:nvSpPr>
          <p:cNvPr id="20495" name="510 Flecha abajo"/>
          <p:cNvSpPr>
            <a:spLocks noChangeArrowheads="1"/>
          </p:cNvSpPr>
          <p:nvPr/>
        </p:nvSpPr>
        <p:spPr bwMode="auto">
          <a:xfrm>
            <a:off x="1143000" y="4929188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rgbClr val="008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4383317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14375" y="5395913"/>
            <a:ext cx="6929438" cy="904875"/>
          </a:xfrm>
          <a:prstGeom prst="rect">
            <a:avLst/>
          </a:prstGeom>
          <a:solidFill>
            <a:srgbClr val="FF6600">
              <a:alpha val="48000"/>
            </a:srgbClr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Hipoventilación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Alveolar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Nocturna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Insuficiencia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Respiratoria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Hipercápnica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charset="0"/>
              <a:cs typeface="+mn-cs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684213" y="1125538"/>
            <a:ext cx="7180262" cy="646112"/>
          </a:xfrm>
          <a:prstGeom prst="rect">
            <a:avLst/>
          </a:prstGeom>
          <a:solidFill>
            <a:srgbClr val="FF6600">
              <a:alpha val="47000"/>
            </a:srgb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Falla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de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Bomba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  <a:cs typeface="+mn-cs"/>
              </a:rPr>
              <a:t> ENM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65313" y="2903538"/>
            <a:ext cx="5514975" cy="1533525"/>
            <a:chOff x="2836" y="2973"/>
            <a:chExt cx="2782" cy="726"/>
          </a:xfrm>
        </p:grpSpPr>
        <p:grpSp>
          <p:nvGrpSpPr>
            <p:cNvPr id="24584" name="Group 15"/>
            <p:cNvGrpSpPr>
              <a:grpSpLocks/>
            </p:cNvGrpSpPr>
            <p:nvPr/>
          </p:nvGrpSpPr>
          <p:grpSpPr bwMode="auto">
            <a:xfrm>
              <a:off x="2836" y="2974"/>
              <a:ext cx="2782" cy="725"/>
              <a:chOff x="2836" y="2974"/>
              <a:chExt cx="2782" cy="725"/>
            </a:xfrm>
          </p:grpSpPr>
          <p:sp>
            <p:nvSpPr>
              <p:cNvPr id="6157" name="Text Box 16"/>
              <p:cNvSpPr txBox="1">
                <a:spLocks noChangeArrowheads="1"/>
              </p:cNvSpPr>
              <p:nvPr/>
            </p:nvSpPr>
            <p:spPr bwMode="auto">
              <a:xfrm>
                <a:off x="2836" y="2974"/>
                <a:ext cx="774" cy="27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Músculo</a:t>
                </a:r>
              </a:p>
            </p:txBody>
          </p:sp>
          <p:sp>
            <p:nvSpPr>
              <p:cNvPr id="6158" name="Text Box 17"/>
              <p:cNvSpPr txBox="1">
                <a:spLocks noChangeArrowheads="1"/>
              </p:cNvSpPr>
              <p:nvPr/>
            </p:nvSpPr>
            <p:spPr bwMode="auto">
              <a:xfrm>
                <a:off x="4401" y="2974"/>
                <a:ext cx="1217" cy="725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9525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Defecto</a:t>
                </a:r>
                <a:endParaRPr 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 charset="0"/>
                  <a:cs typeface="+mn-cs"/>
                </a:endParaRPr>
              </a:p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Mecánico</a:t>
                </a:r>
                <a:r>
                  <a:rPr lang="en-US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:</a:t>
                </a:r>
              </a:p>
              <a:p>
                <a:pPr algn="ctr">
                  <a:defRPr/>
                </a:pPr>
                <a:r>
                  <a:rPr lang="en-US" b="1" dirty="0" err="1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ucida Sans Unicode" charset="0"/>
                    <a:cs typeface="+mn-cs"/>
                  </a:rPr>
                  <a:t>Cifoescoliosis</a:t>
                </a:r>
                <a:endParaRPr 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 charset="0"/>
                  <a:cs typeface="+mn-cs"/>
                </a:endParaRPr>
              </a:p>
            </p:txBody>
          </p:sp>
        </p:grpSp>
        <p:cxnSp>
          <p:nvCxnSpPr>
            <p:cNvPr id="24585" name="AutoShape 20"/>
            <p:cNvCxnSpPr>
              <a:cxnSpLocks noChangeShapeType="1"/>
              <a:stCxn id="6157" idx="0"/>
              <a:endCxn id="6158" idx="0"/>
            </p:cNvCxnSpPr>
            <p:nvPr/>
          </p:nvCxnSpPr>
          <p:spPr bwMode="auto">
            <a:xfrm rot="5400000" flipH="1" flipV="1">
              <a:off x="4116" y="2080"/>
              <a:ext cx="1" cy="1787"/>
            </a:xfrm>
            <a:prstGeom prst="bentConnector3">
              <a:avLst>
                <a:gd name="adj1" fmla="val 14395468"/>
              </a:avLst>
            </a:prstGeom>
            <a:noFill/>
            <a:ln w="28575">
              <a:solidFill>
                <a:srgbClr val="0000CC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4580" name="AutoShape 19"/>
          <p:cNvCxnSpPr>
            <a:cxnSpLocks noChangeShapeType="1"/>
          </p:cNvCxnSpPr>
          <p:nvPr/>
        </p:nvCxnSpPr>
        <p:spPr bwMode="auto">
          <a:xfrm rot="16200000" flipH="1">
            <a:off x="3286125" y="3429000"/>
            <a:ext cx="1428750" cy="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3336902" y="4214813"/>
            <a:ext cx="1395735" cy="5847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charset="0"/>
              </a:rPr>
              <a:t>Sueño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charset="0"/>
              <a:cs typeface="+mn-cs"/>
            </a:endParaRPr>
          </a:p>
        </p:txBody>
      </p:sp>
      <p:cxnSp>
        <p:nvCxnSpPr>
          <p:cNvPr id="24582" name="AutoShape 19"/>
          <p:cNvCxnSpPr>
            <a:cxnSpLocks noChangeShapeType="1"/>
          </p:cNvCxnSpPr>
          <p:nvPr/>
        </p:nvCxnSpPr>
        <p:spPr bwMode="auto">
          <a:xfrm rot="16200000" flipH="1">
            <a:off x="3536156" y="2178844"/>
            <a:ext cx="928688" cy="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AutoShape 19"/>
          <p:cNvCxnSpPr>
            <a:cxnSpLocks noChangeShapeType="1"/>
          </p:cNvCxnSpPr>
          <p:nvPr/>
        </p:nvCxnSpPr>
        <p:spPr bwMode="auto">
          <a:xfrm rot="5400000">
            <a:off x="3714750" y="5072063"/>
            <a:ext cx="561975" cy="9525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734478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1506</Words>
  <Application>Microsoft Office PowerPoint</Application>
  <PresentationFormat>Presentación en pantalla (4:3)</PresentationFormat>
  <Paragraphs>185</Paragraphs>
  <Slides>42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2" baseType="lpstr">
      <vt:lpstr>Arial</vt:lpstr>
      <vt:lpstr>Arial Narrow</vt:lpstr>
      <vt:lpstr>Calibri</vt:lpstr>
      <vt:lpstr>Lucida Sans Unicode</vt:lpstr>
      <vt:lpstr>Times New Roman</vt:lpstr>
      <vt:lpstr>Wingdings</vt:lpstr>
      <vt:lpstr>Wingdings 3</vt:lpstr>
      <vt:lpstr>Tema de Office</vt:lpstr>
      <vt:lpstr>Documento</vt:lpstr>
      <vt:lpstr>Bitmap Image</vt:lpstr>
      <vt:lpstr>Enfermedades Neuromusculares Fallo Respiratorio Agudo  </vt:lpstr>
      <vt:lpstr>Presentación de PowerPoint</vt:lpstr>
      <vt:lpstr>Presentación de PowerPoint</vt:lpstr>
      <vt:lpstr>Manejo Ventilatorio (Soporte Respiratorio No invasivo)  </vt:lpstr>
      <vt:lpstr>Presentación de PowerPoint</vt:lpstr>
      <vt:lpstr>  - SVNI con Presión Soporte Alta.  - Tos Asistida Manual o Mecánica.  </vt:lpstr>
      <vt:lpstr>Manejo Ventilatorio (Soporte Respiratorio No invasivo)  </vt:lpstr>
      <vt:lpstr>Bomba  vs  Carga</vt:lpstr>
      <vt:lpstr>Presentación de PowerPoint</vt:lpstr>
      <vt:lpstr>Presentación de PowerPoint</vt:lpstr>
      <vt:lpstr>Progresión Cifoescoliosis</vt:lpstr>
      <vt:lpstr>Relación Volumen - Presiones</vt:lpstr>
      <vt:lpstr>Presentación de PowerPoint</vt:lpstr>
      <vt:lpstr>PCF (Pico Flujo de Tos)</vt:lpstr>
      <vt:lpstr>Presentación de PowerPoint</vt:lpstr>
      <vt:lpstr>Presentación de PowerPoint</vt:lpstr>
      <vt:lpstr>Laboratorio Necesario</vt:lpstr>
      <vt:lpstr>Valores críticos</vt:lpstr>
      <vt:lpstr>Insuficiencia Respiratoria Aguda en ENM</vt:lpstr>
      <vt:lpstr>Presentación de PowerPoint</vt:lpstr>
      <vt:lpstr>Presentación de PowerPoint</vt:lpstr>
      <vt:lpstr>Presentación de PowerPoint</vt:lpstr>
      <vt:lpstr>Requerimientos</vt:lpstr>
      <vt:lpstr>Presentación de PowerPoint</vt:lpstr>
      <vt:lpstr>TOS ASISTIDA MANUAL</vt:lpstr>
      <vt:lpstr>Presentación de PowerPoint</vt:lpstr>
      <vt:lpstr>Protocolo de Tos Mecánica Asistida (MI-E) para Exacerbaciones Respiratorias en Niños con Ventilación Mecánica Prolongada.  </vt:lpstr>
      <vt:lpstr>Presentación de PowerPoint</vt:lpstr>
      <vt:lpstr>Presentación de PowerPoint</vt:lpstr>
      <vt:lpstr>Soporte ventilatorio no invasivo en insuficiencia ventilatoria aguda severa en adolescentes con enfermedad neuromuscular y obesidad. Estudio de casos. </vt:lpstr>
      <vt:lpstr>Pacientes</vt:lpstr>
      <vt:lpstr>Pacientes</vt:lpstr>
      <vt:lpstr>Características Basales</vt:lpstr>
      <vt:lpstr>DMD 14 años: 13 agosto 2019 (Control al Ingreso)</vt:lpstr>
      <vt:lpstr>DMD: 22 agosto. Inicio síntomas respiratorios. Metaneumovirus </vt:lpstr>
      <vt:lpstr>Presentación de PowerPoint</vt:lpstr>
      <vt:lpstr>12 años, Miastenia Gravis.  18 de agosto 2019. Metaneumovirus/Crisis Miasténica: AVNI</vt:lpstr>
      <vt:lpstr>Presentación de PowerPoint</vt:lpstr>
      <vt:lpstr>Evolución durante terapia con SVNI + Tos asistida mecánica.</vt:lpstr>
      <vt:lpstr>Presentación de PowerPoint</vt:lpstr>
      <vt:lpstr>Presentación de PowerPoint</vt:lpstr>
      <vt:lpstr>Comentarios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radiológico enfermedades NM</dc:title>
  <dc:creator>Maria Adela</dc:creator>
  <cp:lastModifiedBy>JOSEFINA</cp:lastModifiedBy>
  <cp:revision>25</cp:revision>
  <dcterms:created xsi:type="dcterms:W3CDTF">2019-08-27T16:50:55Z</dcterms:created>
  <dcterms:modified xsi:type="dcterms:W3CDTF">2020-04-01T03:28:54Z</dcterms:modified>
</cp:coreProperties>
</file>